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1" r:id="rId2"/>
    <p:sldId id="1529" r:id="rId3"/>
    <p:sldId id="1530" r:id="rId4"/>
    <p:sldId id="1531" r:id="rId5"/>
    <p:sldId id="1532" r:id="rId6"/>
    <p:sldId id="1533" r:id="rId7"/>
    <p:sldId id="153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00143-9236-BA6F-BF56-23A800AB3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A9BCDA-78C6-84B4-572A-7EF569C8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39DB9-D3B6-5C28-CE78-4018AEEC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9225D9-53D5-1B37-572D-04FFC843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2C3F6-AFF1-CD47-E842-50CCD015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97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70D30-5A9D-C428-EB79-31347A99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F20CF0-B09D-A304-EF53-0656CCE2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CDA95D-7ABC-9653-9965-D2683E164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C7E07D-C9D3-5B7B-775E-42BF5505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BC27BE-6CEA-C329-8947-8590BD0F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7A57D4-D103-3C75-B93D-DE6C5833D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FEA25E-C935-0871-A50A-C99773620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650D-BF6E-0494-1C2A-70CB0BDA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690736-0944-9AD6-865A-268A395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495EE6-22CA-A6F9-D23A-694931F9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18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694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24321-44DF-2F11-E75C-BB3254EE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5B8E0-82E5-4093-73BF-86FB79D4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14DA63-368E-E473-DAB1-5CD0651F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39348-16E4-2D4F-C171-18B0EB1E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9DB780-F983-8D2A-1CAB-C29BF352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165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101A4-1B61-C9B7-A73B-05342F9CB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8F246C-5D4B-DF37-E16A-2A6C91960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2A90E1-303F-E609-CA51-3A2E809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67361B-5C3A-807D-C838-2E8A0CEF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210086-974E-8EEB-D821-02747FA0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31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56F82-FE87-84A8-AF85-E0644900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245FE-7EB6-0CE8-EAAA-130AFB2DB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FD23B2-AD09-BFC3-B836-05DDBD165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2366AB-FC25-D98E-6BC1-F1B0AB9D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B71BC5-E559-74F6-EE7D-AE646BF7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44B2FD-2BDC-FAF9-3FFA-25812D4E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24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F886A-E797-574F-887E-7BABA2D4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4FCB1A-7BDF-C75B-A783-3E751A4D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3B4054-F157-B305-4111-E8E7FAA3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6B134F-0D5B-AE13-DD3F-F688F52B3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38FFB9F-8F8A-49C5-BA85-91518DD1C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C89590-0014-D455-688F-8434A93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B8476B-2CD3-FBDE-2E82-1E7BFEEE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E2D32C-93AC-A36C-1A2B-3D8B0A55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C81E3-F258-E0CF-1178-306EF7E8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97FDBF-9DE0-16CA-0675-7FF4B24C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9E477ED-9824-9B07-7C5F-6F564D2E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42F6B5-978B-5297-8133-3F00EC4A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73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A5A790-8910-15A7-395F-21950AF4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0D0106-55E5-2BAA-DB09-EF4C1C1B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6314D8-9596-A853-22B9-035A6502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869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0FDF2-41AB-3FC8-3AB1-7FB5BF59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D0CD2-090C-C306-7715-080FBFC79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964BA35-9B54-4D19-C00F-7736FF5CE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73AACD-29AA-25B9-5D65-62E29FE2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AD4FD6-AB10-A4A7-7925-98634726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83F2F9-520B-795D-9573-DAE84C64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091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353A0-3E87-0362-282B-04D5D1BD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38B21B-5634-516F-291C-EF3F6F264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13D25B-FF06-C526-B39D-1B4AF4AB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D081B1-95DC-3E86-C9A7-FA823072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0EFDA1-2A55-CB0C-C6F9-14C46497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7FD578-5EC6-4A60-8FBB-A8A43646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395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5396BB-F996-9508-5006-43924D2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76C7EE-008A-825F-73A5-417970CCB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818F2E-FB63-A30E-F8FB-74EE0B78B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EA87A-2E6A-40A9-97D8-64AD3E8636AA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1A3844-643B-8495-ED97-1B5EC2794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32CFA7-E104-D934-E87C-94C1CC40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5CC77-4695-4BC0-A358-44DF22D9C6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03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hemtube3d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00B0F0"/>
                </a:solidFill>
              </a:rPr>
              <a:t>3D-tubes: animaties</a:t>
            </a:r>
            <a:br>
              <a:rPr lang="nl-BE" altLang="nl-BE" dirty="0">
                <a:solidFill>
                  <a:srgbClr val="00B0F0"/>
                </a:solidFill>
              </a:rPr>
            </a:br>
            <a:r>
              <a:rPr lang="nl-BE" altLang="nl-BE" dirty="0">
                <a:solidFill>
                  <a:srgbClr val="00B0F0"/>
                </a:solidFill>
              </a:rPr>
              <a:t>rik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3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5219191-B589-AB77-BA2C-43E52673BE76}"/>
              </a:ext>
            </a:extLst>
          </p:cNvPr>
          <p:cNvSpPr txBox="1"/>
          <p:nvPr/>
        </p:nvSpPr>
        <p:spPr>
          <a:xfrm>
            <a:off x="5039220" y="482345"/>
            <a:ext cx="610186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Interactieve 3D-chemie-animaties — ChemTube3D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5E6CA0-7093-69D6-A029-96DEFCDA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66" y="380863"/>
            <a:ext cx="2827265" cy="11202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631F25-A027-76C8-CE23-ACCECAC4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38" y="1813293"/>
            <a:ext cx="6257679" cy="34285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E7619E0-9732-0972-3033-1DB2B2306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512" y="1173157"/>
            <a:ext cx="5281118" cy="29720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F633555-5058-1A86-9236-7E953D035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880" y="3943587"/>
            <a:ext cx="2279195" cy="24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FC4126-6519-5559-11BC-A0182703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7" y="196339"/>
            <a:ext cx="6043184" cy="2133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80493C2-73C0-5A3E-4DC8-32B5F67DB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6131">
            <a:off x="934988" y="608171"/>
            <a:ext cx="3368332" cy="36960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552F46-B186-277A-7B6A-884F4A78F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492" y="627222"/>
            <a:ext cx="500677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1C05746-2104-F438-B4DF-7610B673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57" y="589562"/>
            <a:ext cx="4267570" cy="3200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8F6769-F813-59F4-1DC9-9322CD97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58" y="1428861"/>
            <a:ext cx="8645083" cy="4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DD040AF-704F-9232-605E-FA3412C8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14" y="395977"/>
            <a:ext cx="10760372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69A046-0B14-1FBF-C634-CDA44FBB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5" y="415029"/>
            <a:ext cx="10958510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9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0617474-0BA2-A582-3A3E-1A5AF0439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815113"/>
            <a:ext cx="85351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41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Breedbeeld</PresentationFormat>
  <Paragraphs>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3D-tubes: animaties rik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2024-10-16T08:19:24Z</dcterms:created>
  <dcterms:modified xsi:type="dcterms:W3CDTF">2024-10-17T07:00:42Z</dcterms:modified>
</cp:coreProperties>
</file>