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00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3B6003-E885-4938-8739-40DFB2E844E5}" v="622" dt="2024-03-14T22:03:21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490" autoAdjust="0"/>
  </p:normalViewPr>
  <p:slideViewPr>
    <p:cSldViewPr snapToGrid="0">
      <p:cViewPr>
        <p:scale>
          <a:sx n="75" d="100"/>
          <a:sy n="75" d="100"/>
        </p:scale>
        <p:origin x="44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 Maesen" userId="d4f277888e9de003" providerId="LiveId" clId="{C03B6003-E885-4938-8739-40DFB2E844E5}"/>
    <pc:docChg chg="undo custSel addSld delSld modSld sldOrd modShowInfo">
      <pc:chgData name="Sven Maesen" userId="d4f277888e9de003" providerId="LiveId" clId="{C03B6003-E885-4938-8739-40DFB2E844E5}" dt="2024-03-14T21:28:53.197" v="1871"/>
      <pc:docMkLst>
        <pc:docMk/>
      </pc:docMkLst>
      <pc:sldChg chg="addSp delSp modSp mod modTransition setBg delAnim modAnim modNotesTx">
        <pc:chgData name="Sven Maesen" userId="d4f277888e9de003" providerId="LiveId" clId="{C03B6003-E885-4938-8739-40DFB2E844E5}" dt="2024-03-14T19:16:48.409" v="1537"/>
        <pc:sldMkLst>
          <pc:docMk/>
          <pc:sldMk cId="625311508" sldId="256"/>
        </pc:sldMkLst>
        <pc:spChg chg="add mod">
          <ac:chgData name="Sven Maesen" userId="d4f277888e9de003" providerId="LiveId" clId="{C03B6003-E885-4938-8739-40DFB2E844E5}" dt="2024-03-07T22:30:27.379" v="1042"/>
          <ac:spMkLst>
            <pc:docMk/>
            <pc:sldMk cId="625311508" sldId="256"/>
            <ac:spMk id="2" creationId="{8F7D55BA-7AC4-35B5-CEB3-D1F0F40E95D1}"/>
          </ac:spMkLst>
        </pc:spChg>
        <pc:spChg chg="add mod">
          <ac:chgData name="Sven Maesen" userId="d4f277888e9de003" providerId="LiveId" clId="{C03B6003-E885-4938-8739-40DFB2E844E5}" dt="2024-03-07T22:30:26.613" v="1041"/>
          <ac:spMkLst>
            <pc:docMk/>
            <pc:sldMk cId="625311508" sldId="256"/>
            <ac:spMk id="3" creationId="{A4B662E2-D51F-0F7A-E457-F23990CE1C5F}"/>
          </ac:spMkLst>
        </pc:spChg>
        <pc:spChg chg="add mod">
          <ac:chgData name="Sven Maesen" userId="d4f277888e9de003" providerId="LiveId" clId="{C03B6003-E885-4938-8739-40DFB2E844E5}" dt="2024-03-08T20:24:15.779" v="1482" actId="1076"/>
          <ac:spMkLst>
            <pc:docMk/>
            <pc:sldMk cId="625311508" sldId="256"/>
            <ac:spMk id="4" creationId="{BD101CCD-59C2-09C0-1529-D526E414E71F}"/>
          </ac:spMkLst>
        </pc:spChg>
        <pc:spChg chg="mod">
          <ac:chgData name="Sven Maesen" userId="d4f277888e9de003" providerId="LiveId" clId="{C03B6003-E885-4938-8739-40DFB2E844E5}" dt="2024-03-07T22:32:18.994" v="1143"/>
          <ac:spMkLst>
            <pc:docMk/>
            <pc:sldMk cId="625311508" sldId="256"/>
            <ac:spMk id="7" creationId="{FEA0716B-1E6A-424D-2BC5-F6D5F0636F8E}"/>
          </ac:spMkLst>
        </pc:spChg>
        <pc:spChg chg="mod">
          <ac:chgData name="Sven Maesen" userId="d4f277888e9de003" providerId="LiveId" clId="{C03B6003-E885-4938-8739-40DFB2E844E5}" dt="2024-03-07T22:32:18.206" v="1142"/>
          <ac:spMkLst>
            <pc:docMk/>
            <pc:sldMk cId="625311508" sldId="256"/>
            <ac:spMk id="8" creationId="{995ABBF2-2FDD-A1BC-0BC0-3392B997874A}"/>
          </ac:spMkLst>
        </pc:spChg>
        <pc:spChg chg="mod">
          <ac:chgData name="Sven Maesen" userId="d4f277888e9de003" providerId="LiveId" clId="{C03B6003-E885-4938-8739-40DFB2E844E5}" dt="2024-03-07T22:32:16.543" v="1141"/>
          <ac:spMkLst>
            <pc:docMk/>
            <pc:sldMk cId="625311508" sldId="256"/>
            <ac:spMk id="9" creationId="{4FD9DED6-925B-A6EA-E6EB-7D5BF1CF296B}"/>
          </ac:spMkLst>
        </pc:spChg>
        <pc:spChg chg="mod">
          <ac:chgData name="Sven Maesen" userId="d4f277888e9de003" providerId="LiveId" clId="{C03B6003-E885-4938-8739-40DFB2E844E5}" dt="2024-03-07T22:32:14.946" v="1140"/>
          <ac:spMkLst>
            <pc:docMk/>
            <pc:sldMk cId="625311508" sldId="256"/>
            <ac:spMk id="10" creationId="{26231FF5-3B31-3A2A-F37D-805844965D9E}"/>
          </ac:spMkLst>
        </pc:spChg>
        <pc:spChg chg="mod">
          <ac:chgData name="Sven Maesen" userId="d4f277888e9de003" providerId="LiveId" clId="{C03B6003-E885-4938-8739-40DFB2E844E5}" dt="2024-03-07T22:32:12.248" v="1139"/>
          <ac:spMkLst>
            <pc:docMk/>
            <pc:sldMk cId="625311508" sldId="256"/>
            <ac:spMk id="11" creationId="{2587A2F8-8C16-A04E-A979-29D72DCDE11C}"/>
          </ac:spMkLst>
        </pc:spChg>
        <pc:spChg chg="mod">
          <ac:chgData name="Sven Maesen" userId="d4f277888e9de003" providerId="LiveId" clId="{C03B6003-E885-4938-8739-40DFB2E844E5}" dt="2024-03-07T22:32:11.432" v="1138"/>
          <ac:spMkLst>
            <pc:docMk/>
            <pc:sldMk cId="625311508" sldId="256"/>
            <ac:spMk id="12" creationId="{A3B0320D-EA62-9ACD-E48D-0EFB9C918EDE}"/>
          </ac:spMkLst>
        </pc:spChg>
        <pc:spChg chg="mod">
          <ac:chgData name="Sven Maesen" userId="d4f277888e9de003" providerId="LiveId" clId="{C03B6003-E885-4938-8739-40DFB2E844E5}" dt="2024-03-07T22:32:07.576" v="1137"/>
          <ac:spMkLst>
            <pc:docMk/>
            <pc:sldMk cId="625311508" sldId="256"/>
            <ac:spMk id="13" creationId="{853A2B03-9ED0-8F58-AB28-24439211D040}"/>
          </ac:spMkLst>
        </pc:spChg>
        <pc:spChg chg="mod">
          <ac:chgData name="Sven Maesen" userId="d4f277888e9de003" providerId="LiveId" clId="{C03B6003-E885-4938-8739-40DFB2E844E5}" dt="2024-03-07T22:32:06.785" v="1136"/>
          <ac:spMkLst>
            <pc:docMk/>
            <pc:sldMk cId="625311508" sldId="256"/>
            <ac:spMk id="14" creationId="{DB5068D7-206C-922B-99E7-F99AEF78B940}"/>
          </ac:spMkLst>
        </pc:spChg>
        <pc:spChg chg="mod">
          <ac:chgData name="Sven Maesen" userId="d4f277888e9de003" providerId="LiveId" clId="{C03B6003-E885-4938-8739-40DFB2E844E5}" dt="2024-03-07T22:32:05.954" v="1135"/>
          <ac:spMkLst>
            <pc:docMk/>
            <pc:sldMk cId="625311508" sldId="256"/>
            <ac:spMk id="15" creationId="{A5E871A6-0FA7-1BEA-8140-98AC71F15164}"/>
          </ac:spMkLst>
        </pc:spChg>
        <pc:spChg chg="mod">
          <ac:chgData name="Sven Maesen" userId="d4f277888e9de003" providerId="LiveId" clId="{C03B6003-E885-4938-8739-40DFB2E844E5}" dt="2024-03-07T22:32:05.151" v="1134"/>
          <ac:spMkLst>
            <pc:docMk/>
            <pc:sldMk cId="625311508" sldId="256"/>
            <ac:spMk id="16" creationId="{41A850DA-6247-0712-B36A-5183300A6AD2}"/>
          </ac:spMkLst>
        </pc:spChg>
        <pc:spChg chg="mod">
          <ac:chgData name="Sven Maesen" userId="d4f277888e9de003" providerId="LiveId" clId="{C03B6003-E885-4938-8739-40DFB2E844E5}" dt="2024-03-07T22:32:04.366" v="1133"/>
          <ac:spMkLst>
            <pc:docMk/>
            <pc:sldMk cId="625311508" sldId="256"/>
            <ac:spMk id="17" creationId="{834D7A8D-69D1-D40B-9756-31B96541AF73}"/>
          </ac:spMkLst>
        </pc:spChg>
        <pc:spChg chg="mod">
          <ac:chgData name="Sven Maesen" userId="d4f277888e9de003" providerId="LiveId" clId="{C03B6003-E885-4938-8739-40DFB2E844E5}" dt="2024-03-07T22:32:03.629" v="1132"/>
          <ac:spMkLst>
            <pc:docMk/>
            <pc:sldMk cId="625311508" sldId="256"/>
            <ac:spMk id="18" creationId="{BE9694AD-FAEB-F0FE-A8BA-6A204BEA9991}"/>
          </ac:spMkLst>
        </pc:spChg>
        <pc:spChg chg="mod">
          <ac:chgData name="Sven Maesen" userId="d4f277888e9de003" providerId="LiveId" clId="{C03B6003-E885-4938-8739-40DFB2E844E5}" dt="2024-03-07T22:32:02.859" v="1131"/>
          <ac:spMkLst>
            <pc:docMk/>
            <pc:sldMk cId="625311508" sldId="256"/>
            <ac:spMk id="19" creationId="{BE05C5CA-A8C4-D9CC-ACF5-013E9CBBACA9}"/>
          </ac:spMkLst>
        </pc:spChg>
        <pc:spChg chg="mod">
          <ac:chgData name="Sven Maesen" userId="d4f277888e9de003" providerId="LiveId" clId="{C03B6003-E885-4938-8739-40DFB2E844E5}" dt="2024-03-07T22:32:02.089" v="1130"/>
          <ac:spMkLst>
            <pc:docMk/>
            <pc:sldMk cId="625311508" sldId="256"/>
            <ac:spMk id="20" creationId="{385DEA49-7046-C87F-73ED-4D5A560E2E3C}"/>
          </ac:spMkLst>
        </pc:spChg>
        <pc:spChg chg="mod">
          <ac:chgData name="Sven Maesen" userId="d4f277888e9de003" providerId="LiveId" clId="{C03B6003-E885-4938-8739-40DFB2E844E5}" dt="2024-03-07T22:32:00.501" v="1129"/>
          <ac:spMkLst>
            <pc:docMk/>
            <pc:sldMk cId="625311508" sldId="256"/>
            <ac:spMk id="21" creationId="{091F9383-D026-7EB4-ADB3-B6463BD74B49}"/>
          </ac:spMkLst>
        </pc:spChg>
        <pc:spChg chg="mod">
          <ac:chgData name="Sven Maesen" userId="d4f277888e9de003" providerId="LiveId" clId="{C03B6003-E885-4938-8739-40DFB2E844E5}" dt="2024-03-07T22:31:59.762" v="1128"/>
          <ac:spMkLst>
            <pc:docMk/>
            <pc:sldMk cId="625311508" sldId="256"/>
            <ac:spMk id="22" creationId="{C48D3A02-B5EC-4F24-37DA-11C6DEA887C4}"/>
          </ac:spMkLst>
        </pc:spChg>
        <pc:spChg chg="mod">
          <ac:chgData name="Sven Maesen" userId="d4f277888e9de003" providerId="LiveId" clId="{C03B6003-E885-4938-8739-40DFB2E844E5}" dt="2024-03-07T22:31:58.307" v="1127"/>
          <ac:spMkLst>
            <pc:docMk/>
            <pc:sldMk cId="625311508" sldId="256"/>
            <ac:spMk id="23" creationId="{042DC4C3-8496-0DC9-CB38-F58B3637EB0E}"/>
          </ac:spMkLst>
        </pc:spChg>
        <pc:spChg chg="mod">
          <ac:chgData name="Sven Maesen" userId="d4f277888e9de003" providerId="LiveId" clId="{C03B6003-E885-4938-8739-40DFB2E844E5}" dt="2024-03-07T22:31:57.514" v="1126"/>
          <ac:spMkLst>
            <pc:docMk/>
            <pc:sldMk cId="625311508" sldId="256"/>
            <ac:spMk id="24" creationId="{A5702B75-7F09-B093-5322-82329DE17184}"/>
          </ac:spMkLst>
        </pc:spChg>
        <pc:spChg chg="mod">
          <ac:chgData name="Sven Maesen" userId="d4f277888e9de003" providerId="LiveId" clId="{C03B6003-E885-4938-8739-40DFB2E844E5}" dt="2024-03-07T22:31:56.803" v="1125"/>
          <ac:spMkLst>
            <pc:docMk/>
            <pc:sldMk cId="625311508" sldId="256"/>
            <ac:spMk id="25" creationId="{A7536A02-30BB-3CA9-C0A5-0AC6180233A0}"/>
          </ac:spMkLst>
        </pc:spChg>
        <pc:spChg chg="mod">
          <ac:chgData name="Sven Maesen" userId="d4f277888e9de003" providerId="LiveId" clId="{C03B6003-E885-4938-8739-40DFB2E844E5}" dt="2024-03-07T22:31:56.058" v="1124"/>
          <ac:spMkLst>
            <pc:docMk/>
            <pc:sldMk cId="625311508" sldId="256"/>
            <ac:spMk id="26" creationId="{E1D51074-9922-DD32-167E-CC76457BDA5C}"/>
          </ac:spMkLst>
        </pc:spChg>
        <pc:spChg chg="mod">
          <ac:chgData name="Sven Maesen" userId="d4f277888e9de003" providerId="LiveId" clId="{C03B6003-E885-4938-8739-40DFB2E844E5}" dt="2024-03-07T22:31:55.345" v="1123"/>
          <ac:spMkLst>
            <pc:docMk/>
            <pc:sldMk cId="625311508" sldId="256"/>
            <ac:spMk id="27" creationId="{F446B629-C673-A218-9755-7F7859F1B8C4}"/>
          </ac:spMkLst>
        </pc:spChg>
        <pc:spChg chg="mod">
          <ac:chgData name="Sven Maesen" userId="d4f277888e9de003" providerId="LiveId" clId="{C03B6003-E885-4938-8739-40DFB2E844E5}" dt="2024-03-07T22:31:54.629" v="1122"/>
          <ac:spMkLst>
            <pc:docMk/>
            <pc:sldMk cId="625311508" sldId="256"/>
            <ac:spMk id="28" creationId="{E4EE1CF9-98C0-F40F-474D-667F97411328}"/>
          </ac:spMkLst>
        </pc:spChg>
        <pc:spChg chg="mod">
          <ac:chgData name="Sven Maesen" userId="d4f277888e9de003" providerId="LiveId" clId="{C03B6003-E885-4938-8739-40DFB2E844E5}" dt="2024-03-07T22:31:53.930" v="1121"/>
          <ac:spMkLst>
            <pc:docMk/>
            <pc:sldMk cId="625311508" sldId="256"/>
            <ac:spMk id="29" creationId="{D25028CE-C918-27C8-A9E7-C3A514BF15D2}"/>
          </ac:spMkLst>
        </pc:spChg>
        <pc:spChg chg="mod">
          <ac:chgData name="Sven Maesen" userId="d4f277888e9de003" providerId="LiveId" clId="{C03B6003-E885-4938-8739-40DFB2E844E5}" dt="2024-03-07T22:31:52.523" v="1120"/>
          <ac:spMkLst>
            <pc:docMk/>
            <pc:sldMk cId="625311508" sldId="256"/>
            <ac:spMk id="30" creationId="{6549C298-2EB6-AC0D-7B2D-516D598A09EC}"/>
          </ac:spMkLst>
        </pc:spChg>
        <pc:spChg chg="mod">
          <ac:chgData name="Sven Maesen" userId="d4f277888e9de003" providerId="LiveId" clId="{C03B6003-E885-4938-8739-40DFB2E844E5}" dt="2024-03-07T22:31:49.014" v="1119"/>
          <ac:spMkLst>
            <pc:docMk/>
            <pc:sldMk cId="625311508" sldId="256"/>
            <ac:spMk id="31" creationId="{384E1A01-68C1-73B6-FBE3-A17283E93F1D}"/>
          </ac:spMkLst>
        </pc:spChg>
        <pc:spChg chg="mod">
          <ac:chgData name="Sven Maesen" userId="d4f277888e9de003" providerId="LiveId" clId="{C03B6003-E885-4938-8739-40DFB2E844E5}" dt="2024-03-07T22:31:48.328" v="1118"/>
          <ac:spMkLst>
            <pc:docMk/>
            <pc:sldMk cId="625311508" sldId="256"/>
            <ac:spMk id="32" creationId="{91FF5787-62F0-E6AF-5FFF-55DB7B221008}"/>
          </ac:spMkLst>
        </pc:spChg>
        <pc:spChg chg="mod">
          <ac:chgData name="Sven Maesen" userId="d4f277888e9de003" providerId="LiveId" clId="{C03B6003-E885-4938-8739-40DFB2E844E5}" dt="2024-03-07T22:31:46.927" v="1117"/>
          <ac:spMkLst>
            <pc:docMk/>
            <pc:sldMk cId="625311508" sldId="256"/>
            <ac:spMk id="33" creationId="{661139C8-1DDE-F3CB-73E6-EAF8C4BC4E8E}"/>
          </ac:spMkLst>
        </pc:spChg>
        <pc:spChg chg="mod">
          <ac:chgData name="Sven Maesen" userId="d4f277888e9de003" providerId="LiveId" clId="{C03B6003-E885-4938-8739-40DFB2E844E5}" dt="2024-03-07T22:31:45.552" v="1116"/>
          <ac:spMkLst>
            <pc:docMk/>
            <pc:sldMk cId="625311508" sldId="256"/>
            <ac:spMk id="34" creationId="{26906010-E47C-0FF6-C7FC-3397C1769322}"/>
          </ac:spMkLst>
        </pc:spChg>
        <pc:spChg chg="mod">
          <ac:chgData name="Sven Maesen" userId="d4f277888e9de003" providerId="LiveId" clId="{C03B6003-E885-4938-8739-40DFB2E844E5}" dt="2024-03-07T22:31:44.211" v="1115"/>
          <ac:spMkLst>
            <pc:docMk/>
            <pc:sldMk cId="625311508" sldId="256"/>
            <ac:spMk id="35" creationId="{1290B461-917A-ECDE-F28C-CC8A0344705C}"/>
          </ac:spMkLst>
        </pc:spChg>
        <pc:spChg chg="mod">
          <ac:chgData name="Sven Maesen" userId="d4f277888e9de003" providerId="LiveId" clId="{C03B6003-E885-4938-8739-40DFB2E844E5}" dt="2024-03-07T22:31:43.497" v="1114"/>
          <ac:spMkLst>
            <pc:docMk/>
            <pc:sldMk cId="625311508" sldId="256"/>
            <ac:spMk id="36" creationId="{9126635C-90E5-C2D1-858B-0EB25D9A1F05}"/>
          </ac:spMkLst>
        </pc:spChg>
        <pc:spChg chg="mod">
          <ac:chgData name="Sven Maesen" userId="d4f277888e9de003" providerId="LiveId" clId="{C03B6003-E885-4938-8739-40DFB2E844E5}" dt="2024-03-07T22:31:42.845" v="1113"/>
          <ac:spMkLst>
            <pc:docMk/>
            <pc:sldMk cId="625311508" sldId="256"/>
            <ac:spMk id="37" creationId="{6C0ED0F0-7B23-7534-4562-44F850EB703A}"/>
          </ac:spMkLst>
        </pc:spChg>
        <pc:spChg chg="mod">
          <ac:chgData name="Sven Maesen" userId="d4f277888e9de003" providerId="LiveId" clId="{C03B6003-E885-4938-8739-40DFB2E844E5}" dt="2024-03-07T22:31:42.141" v="1112"/>
          <ac:spMkLst>
            <pc:docMk/>
            <pc:sldMk cId="625311508" sldId="256"/>
            <ac:spMk id="38" creationId="{34F33077-DA5C-C8CB-7D66-E35680A62618}"/>
          </ac:spMkLst>
        </pc:spChg>
        <pc:spChg chg="mod">
          <ac:chgData name="Sven Maesen" userId="d4f277888e9de003" providerId="LiveId" clId="{C03B6003-E885-4938-8739-40DFB2E844E5}" dt="2024-03-07T22:31:41.426" v="1111"/>
          <ac:spMkLst>
            <pc:docMk/>
            <pc:sldMk cId="625311508" sldId="256"/>
            <ac:spMk id="39" creationId="{88F94BAE-E08C-069D-BECD-D225F6C97683}"/>
          </ac:spMkLst>
        </pc:spChg>
        <pc:spChg chg="mod">
          <ac:chgData name="Sven Maesen" userId="d4f277888e9de003" providerId="LiveId" clId="{C03B6003-E885-4938-8739-40DFB2E844E5}" dt="2024-03-07T22:31:40.121" v="1110"/>
          <ac:spMkLst>
            <pc:docMk/>
            <pc:sldMk cId="625311508" sldId="256"/>
            <ac:spMk id="40" creationId="{6C1F03BA-68AD-12BD-2987-E5DC72B8C4C2}"/>
          </ac:spMkLst>
        </pc:spChg>
        <pc:spChg chg="mod">
          <ac:chgData name="Sven Maesen" userId="d4f277888e9de003" providerId="LiveId" clId="{C03B6003-E885-4938-8739-40DFB2E844E5}" dt="2024-03-07T22:31:39.448" v="1109"/>
          <ac:spMkLst>
            <pc:docMk/>
            <pc:sldMk cId="625311508" sldId="256"/>
            <ac:spMk id="41" creationId="{0CD1B773-2A8E-94D8-4132-4D64583FC71C}"/>
          </ac:spMkLst>
        </pc:spChg>
        <pc:spChg chg="mod">
          <ac:chgData name="Sven Maesen" userId="d4f277888e9de003" providerId="LiveId" clId="{C03B6003-E885-4938-8739-40DFB2E844E5}" dt="2024-03-07T22:31:38.836" v="1108"/>
          <ac:spMkLst>
            <pc:docMk/>
            <pc:sldMk cId="625311508" sldId="256"/>
            <ac:spMk id="42" creationId="{56F968D3-A037-6961-8497-F54B8A5D8023}"/>
          </ac:spMkLst>
        </pc:spChg>
        <pc:spChg chg="mod">
          <ac:chgData name="Sven Maesen" userId="d4f277888e9de003" providerId="LiveId" clId="{C03B6003-E885-4938-8739-40DFB2E844E5}" dt="2024-03-07T22:31:38.170" v="1107"/>
          <ac:spMkLst>
            <pc:docMk/>
            <pc:sldMk cId="625311508" sldId="256"/>
            <ac:spMk id="43" creationId="{866C1FC1-B10A-B990-CEF1-20A04B8942DF}"/>
          </ac:spMkLst>
        </pc:spChg>
        <pc:spChg chg="mod">
          <ac:chgData name="Sven Maesen" userId="d4f277888e9de003" providerId="LiveId" clId="{C03B6003-E885-4938-8739-40DFB2E844E5}" dt="2024-03-07T22:31:37.539" v="1106"/>
          <ac:spMkLst>
            <pc:docMk/>
            <pc:sldMk cId="625311508" sldId="256"/>
            <ac:spMk id="44" creationId="{74156A51-2D3B-F494-7F9C-A07585160E9F}"/>
          </ac:spMkLst>
        </pc:spChg>
        <pc:spChg chg="mod">
          <ac:chgData name="Sven Maesen" userId="d4f277888e9de003" providerId="LiveId" clId="{C03B6003-E885-4938-8739-40DFB2E844E5}" dt="2024-03-07T22:31:36.907" v="1105"/>
          <ac:spMkLst>
            <pc:docMk/>
            <pc:sldMk cId="625311508" sldId="256"/>
            <ac:spMk id="45" creationId="{048777AC-CDD3-402C-FC4A-61439810F4AC}"/>
          </ac:spMkLst>
        </pc:spChg>
        <pc:spChg chg="mod">
          <ac:chgData name="Sven Maesen" userId="d4f277888e9de003" providerId="LiveId" clId="{C03B6003-E885-4938-8739-40DFB2E844E5}" dt="2024-03-07T22:31:36.270" v="1104"/>
          <ac:spMkLst>
            <pc:docMk/>
            <pc:sldMk cId="625311508" sldId="256"/>
            <ac:spMk id="46" creationId="{80D5904D-37DC-4A1A-0203-9904494A2411}"/>
          </ac:spMkLst>
        </pc:spChg>
        <pc:spChg chg="mod">
          <ac:chgData name="Sven Maesen" userId="d4f277888e9de003" providerId="LiveId" clId="{C03B6003-E885-4938-8739-40DFB2E844E5}" dt="2024-03-07T22:31:32.684" v="1103"/>
          <ac:spMkLst>
            <pc:docMk/>
            <pc:sldMk cId="625311508" sldId="256"/>
            <ac:spMk id="47" creationId="{13189A1D-4BE0-B4D1-A34C-8CE76368C101}"/>
          </ac:spMkLst>
        </pc:spChg>
        <pc:spChg chg="mod">
          <ac:chgData name="Sven Maesen" userId="d4f277888e9de003" providerId="LiveId" clId="{C03B6003-E885-4938-8739-40DFB2E844E5}" dt="2024-03-07T22:31:32.046" v="1102"/>
          <ac:spMkLst>
            <pc:docMk/>
            <pc:sldMk cId="625311508" sldId="256"/>
            <ac:spMk id="48" creationId="{0CED2FFA-A281-A679-B7EF-11937BC31AD1}"/>
          </ac:spMkLst>
        </pc:spChg>
        <pc:spChg chg="mod">
          <ac:chgData name="Sven Maesen" userId="d4f277888e9de003" providerId="LiveId" clId="{C03B6003-E885-4938-8739-40DFB2E844E5}" dt="2024-03-07T22:31:31.362" v="1101"/>
          <ac:spMkLst>
            <pc:docMk/>
            <pc:sldMk cId="625311508" sldId="256"/>
            <ac:spMk id="49" creationId="{00326512-515C-D34C-C3A2-8796F24D579B}"/>
          </ac:spMkLst>
        </pc:spChg>
        <pc:spChg chg="mod">
          <ac:chgData name="Sven Maesen" userId="d4f277888e9de003" providerId="LiveId" clId="{C03B6003-E885-4938-8739-40DFB2E844E5}" dt="2024-03-07T22:31:30.765" v="1100"/>
          <ac:spMkLst>
            <pc:docMk/>
            <pc:sldMk cId="625311508" sldId="256"/>
            <ac:spMk id="50" creationId="{908170F0-AD29-1264-1ADB-DAF929F4B623}"/>
          </ac:spMkLst>
        </pc:spChg>
        <pc:spChg chg="mod">
          <ac:chgData name="Sven Maesen" userId="d4f277888e9de003" providerId="LiveId" clId="{C03B6003-E885-4938-8739-40DFB2E844E5}" dt="2024-03-07T22:31:29.566" v="1099"/>
          <ac:spMkLst>
            <pc:docMk/>
            <pc:sldMk cId="625311508" sldId="256"/>
            <ac:spMk id="51" creationId="{2372DA2B-31A1-C943-67F5-84D8170CC039}"/>
          </ac:spMkLst>
        </pc:spChg>
        <pc:spChg chg="mod">
          <ac:chgData name="Sven Maesen" userId="d4f277888e9de003" providerId="LiveId" clId="{C03B6003-E885-4938-8739-40DFB2E844E5}" dt="2024-03-07T22:31:28.963" v="1098"/>
          <ac:spMkLst>
            <pc:docMk/>
            <pc:sldMk cId="625311508" sldId="256"/>
            <ac:spMk id="52" creationId="{14A57B2E-E5FF-DC21-79EF-53D33317BA56}"/>
          </ac:spMkLst>
        </pc:spChg>
        <pc:spChg chg="mod">
          <ac:chgData name="Sven Maesen" userId="d4f277888e9de003" providerId="LiveId" clId="{C03B6003-E885-4938-8739-40DFB2E844E5}" dt="2024-03-07T22:31:27.779" v="1097"/>
          <ac:spMkLst>
            <pc:docMk/>
            <pc:sldMk cId="625311508" sldId="256"/>
            <ac:spMk id="53" creationId="{A7F4B7D5-312D-7308-ED9E-49122C544D9D}"/>
          </ac:spMkLst>
        </pc:spChg>
        <pc:spChg chg="mod">
          <ac:chgData name="Sven Maesen" userId="d4f277888e9de003" providerId="LiveId" clId="{C03B6003-E885-4938-8739-40DFB2E844E5}" dt="2024-03-07T22:31:26.608" v="1096"/>
          <ac:spMkLst>
            <pc:docMk/>
            <pc:sldMk cId="625311508" sldId="256"/>
            <ac:spMk id="54" creationId="{FC0A347F-8CDC-A400-A0B7-C924880CE409}"/>
          </ac:spMkLst>
        </pc:spChg>
        <pc:spChg chg="mod">
          <ac:chgData name="Sven Maesen" userId="d4f277888e9de003" providerId="LiveId" clId="{C03B6003-E885-4938-8739-40DFB2E844E5}" dt="2024-03-07T22:31:25.471" v="1095"/>
          <ac:spMkLst>
            <pc:docMk/>
            <pc:sldMk cId="625311508" sldId="256"/>
            <ac:spMk id="55" creationId="{73612DE0-23BC-6142-8D0B-EDD347F475B1}"/>
          </ac:spMkLst>
        </pc:spChg>
        <pc:spChg chg="mod">
          <ac:chgData name="Sven Maesen" userId="d4f277888e9de003" providerId="LiveId" clId="{C03B6003-E885-4938-8739-40DFB2E844E5}" dt="2024-03-07T22:31:24.091" v="1094"/>
          <ac:spMkLst>
            <pc:docMk/>
            <pc:sldMk cId="625311508" sldId="256"/>
            <ac:spMk id="56" creationId="{A9AB42FD-EE3D-2C00-02D0-30FA875252C3}"/>
          </ac:spMkLst>
        </pc:spChg>
        <pc:spChg chg="add del mod">
          <ac:chgData name="Sven Maesen" userId="d4f277888e9de003" providerId="LiveId" clId="{C03B6003-E885-4938-8739-40DFB2E844E5}" dt="2024-03-07T19:39:14.645" v="87" actId="478"/>
          <ac:spMkLst>
            <pc:docMk/>
            <pc:sldMk cId="625311508" sldId="256"/>
            <ac:spMk id="57" creationId="{3DC69A4A-CD0F-363F-30FD-52C2065E5464}"/>
          </ac:spMkLst>
        </pc:spChg>
        <pc:spChg chg="add mod">
          <ac:chgData name="Sven Maesen" userId="d4f277888e9de003" providerId="LiveId" clId="{C03B6003-E885-4938-8739-40DFB2E844E5}" dt="2024-03-08T20:24:12.438" v="1481" actId="1076"/>
          <ac:spMkLst>
            <pc:docMk/>
            <pc:sldMk cId="625311508" sldId="256"/>
            <ac:spMk id="57" creationId="{9E74F0DE-DE85-EB62-62D7-5AF67BC84426}"/>
          </ac:spMkLst>
        </pc:spChg>
        <pc:spChg chg="add del mod">
          <ac:chgData name="Sven Maesen" userId="d4f277888e9de003" providerId="LiveId" clId="{C03B6003-E885-4938-8739-40DFB2E844E5}" dt="2024-03-07T19:39:16.812" v="88" actId="478"/>
          <ac:spMkLst>
            <pc:docMk/>
            <pc:sldMk cId="625311508" sldId="256"/>
            <ac:spMk id="58" creationId="{B65C774D-030D-8E77-8E02-0557DDD44E7D}"/>
          </ac:spMkLst>
        </pc:spChg>
        <pc:spChg chg="add mod">
          <ac:chgData name="Sven Maesen" userId="d4f277888e9de003" providerId="LiveId" clId="{C03B6003-E885-4938-8739-40DFB2E844E5}" dt="2024-03-08T20:24:01.468" v="1479" actId="1076"/>
          <ac:spMkLst>
            <pc:docMk/>
            <pc:sldMk cId="625311508" sldId="256"/>
            <ac:spMk id="58" creationId="{C2D2843F-6352-C88F-B4CD-02F3AED0FA01}"/>
          </ac:spMkLst>
        </pc:spChg>
        <pc:spChg chg="add mod">
          <ac:chgData name="Sven Maesen" userId="d4f277888e9de003" providerId="LiveId" clId="{C03B6003-E885-4938-8739-40DFB2E844E5}" dt="2024-03-08T20:24:01.468" v="1479" actId="1076"/>
          <ac:spMkLst>
            <pc:docMk/>
            <pc:sldMk cId="625311508" sldId="256"/>
            <ac:spMk id="59" creationId="{9EA48445-D5F8-A11E-D7CA-07A1E9A9D4D5}"/>
          </ac:spMkLst>
        </pc:spChg>
        <pc:spChg chg="add del mod">
          <ac:chgData name="Sven Maesen" userId="d4f277888e9de003" providerId="LiveId" clId="{C03B6003-E885-4938-8739-40DFB2E844E5}" dt="2024-03-07T19:39:32.749" v="92" actId="478"/>
          <ac:spMkLst>
            <pc:docMk/>
            <pc:sldMk cId="625311508" sldId="256"/>
            <ac:spMk id="59" creationId="{D26F90DD-2930-503D-99F0-F59ADF5B19F0}"/>
          </ac:spMkLst>
        </pc:spChg>
        <pc:spChg chg="add mod">
          <ac:chgData name="Sven Maesen" userId="d4f277888e9de003" providerId="LiveId" clId="{C03B6003-E885-4938-8739-40DFB2E844E5}" dt="2024-03-08T20:24:01.468" v="1479" actId="1076"/>
          <ac:spMkLst>
            <pc:docMk/>
            <pc:sldMk cId="625311508" sldId="256"/>
            <ac:spMk id="60" creationId="{BE5988B7-9376-647C-95C3-26AEC198214A}"/>
          </ac:spMkLst>
        </pc:spChg>
        <pc:spChg chg="add del mod">
          <ac:chgData name="Sven Maesen" userId="d4f277888e9de003" providerId="LiveId" clId="{C03B6003-E885-4938-8739-40DFB2E844E5}" dt="2024-03-07T19:39:31.613" v="91" actId="478"/>
          <ac:spMkLst>
            <pc:docMk/>
            <pc:sldMk cId="625311508" sldId="256"/>
            <ac:spMk id="60" creationId="{FD776098-DB7A-93E2-0D2D-3E33C495F028}"/>
          </ac:spMkLst>
        </pc:spChg>
        <pc:spChg chg="add del mod">
          <ac:chgData name="Sven Maesen" userId="d4f277888e9de003" providerId="LiveId" clId="{C03B6003-E885-4938-8739-40DFB2E844E5}" dt="2024-03-07T19:38:07.625" v="78" actId="478"/>
          <ac:spMkLst>
            <pc:docMk/>
            <pc:sldMk cId="625311508" sldId="256"/>
            <ac:spMk id="61" creationId="{11AB31E7-D4D2-BA94-C608-3CDE30383B2A}"/>
          </ac:spMkLst>
        </pc:spChg>
        <pc:spChg chg="add mod">
          <ac:chgData name="Sven Maesen" userId="d4f277888e9de003" providerId="LiveId" clId="{C03B6003-E885-4938-8739-40DFB2E844E5}" dt="2024-03-08T20:24:01.468" v="1479" actId="1076"/>
          <ac:spMkLst>
            <pc:docMk/>
            <pc:sldMk cId="625311508" sldId="256"/>
            <ac:spMk id="61" creationId="{CD76A278-6D6E-3C5A-2C34-A12CA6EC22E9}"/>
          </ac:spMkLst>
        </pc:spChg>
        <pc:spChg chg="add mod">
          <ac:chgData name="Sven Maesen" userId="d4f277888e9de003" providerId="LiveId" clId="{C03B6003-E885-4938-8739-40DFB2E844E5}" dt="2024-03-08T20:24:01.468" v="1479" actId="1076"/>
          <ac:spMkLst>
            <pc:docMk/>
            <pc:sldMk cId="625311508" sldId="256"/>
            <ac:spMk id="62" creationId="{47F1A53B-56C6-40B6-E850-088811A8C9C2}"/>
          </ac:spMkLst>
        </pc:spChg>
        <pc:spChg chg="add del mod">
          <ac:chgData name="Sven Maesen" userId="d4f277888e9de003" providerId="LiveId" clId="{C03B6003-E885-4938-8739-40DFB2E844E5}" dt="2024-03-07T19:38:09.164" v="79" actId="478"/>
          <ac:spMkLst>
            <pc:docMk/>
            <pc:sldMk cId="625311508" sldId="256"/>
            <ac:spMk id="62" creationId="{E2249457-A19A-584E-5B2F-8FD1AE401FD2}"/>
          </ac:spMkLst>
        </pc:spChg>
        <pc:spChg chg="add del mod">
          <ac:chgData name="Sven Maesen" userId="d4f277888e9de003" providerId="LiveId" clId="{C03B6003-E885-4938-8739-40DFB2E844E5}" dt="2024-03-07T19:38:11.041" v="80" actId="478"/>
          <ac:spMkLst>
            <pc:docMk/>
            <pc:sldMk cId="625311508" sldId="256"/>
            <ac:spMk id="63" creationId="{1B97663D-0C96-B33A-FC67-F29ACDFB074D}"/>
          </ac:spMkLst>
        </pc:spChg>
        <pc:spChg chg="add mod">
          <ac:chgData name="Sven Maesen" userId="d4f277888e9de003" providerId="LiveId" clId="{C03B6003-E885-4938-8739-40DFB2E844E5}" dt="2024-03-08T20:24:06.415" v="1480" actId="1076"/>
          <ac:spMkLst>
            <pc:docMk/>
            <pc:sldMk cId="625311508" sldId="256"/>
            <ac:spMk id="63" creationId="{2DA60C7B-4E9E-3A66-5AC5-4E1293D75E0F}"/>
          </ac:spMkLst>
        </pc:spChg>
        <pc:spChg chg="add mod">
          <ac:chgData name="Sven Maesen" userId="d4f277888e9de003" providerId="LiveId" clId="{C03B6003-E885-4938-8739-40DFB2E844E5}" dt="2024-03-07T22:31:20.583" v="1093"/>
          <ac:spMkLst>
            <pc:docMk/>
            <pc:sldMk cId="625311508" sldId="256"/>
            <ac:spMk id="64" creationId="{2FDECD12-C513-9E45-10E4-84FF26C78DE6}"/>
          </ac:spMkLst>
        </pc:spChg>
        <pc:spChg chg="add mod">
          <ac:chgData name="Sven Maesen" userId="d4f277888e9de003" providerId="LiveId" clId="{C03B6003-E885-4938-8739-40DFB2E844E5}" dt="2024-03-07T22:31:20.020" v="1092"/>
          <ac:spMkLst>
            <pc:docMk/>
            <pc:sldMk cId="625311508" sldId="256"/>
            <ac:spMk id="65" creationId="{C2809770-A50A-245B-FFA3-48DD0800EEE1}"/>
          </ac:spMkLst>
        </pc:spChg>
        <pc:spChg chg="add mod">
          <ac:chgData name="Sven Maesen" userId="d4f277888e9de003" providerId="LiveId" clId="{C03B6003-E885-4938-8739-40DFB2E844E5}" dt="2024-03-07T22:31:19.476" v="1091"/>
          <ac:spMkLst>
            <pc:docMk/>
            <pc:sldMk cId="625311508" sldId="256"/>
            <ac:spMk id="66" creationId="{6543473B-9C4A-CB32-461A-F36C291FAE28}"/>
          </ac:spMkLst>
        </pc:spChg>
        <pc:spChg chg="add mod">
          <ac:chgData name="Sven Maesen" userId="d4f277888e9de003" providerId="LiveId" clId="{C03B6003-E885-4938-8739-40DFB2E844E5}" dt="2024-03-07T22:31:18.412" v="1090"/>
          <ac:spMkLst>
            <pc:docMk/>
            <pc:sldMk cId="625311508" sldId="256"/>
            <ac:spMk id="67" creationId="{D502AA7C-A90D-B5A9-49D1-E4E90D951503}"/>
          </ac:spMkLst>
        </pc:spChg>
        <pc:spChg chg="add mod">
          <ac:chgData name="Sven Maesen" userId="d4f277888e9de003" providerId="LiveId" clId="{C03B6003-E885-4938-8739-40DFB2E844E5}" dt="2024-03-07T22:31:17.097" v="1089"/>
          <ac:spMkLst>
            <pc:docMk/>
            <pc:sldMk cId="625311508" sldId="256"/>
            <ac:spMk id="68" creationId="{27797170-7E4D-862E-1AF2-FD2F5A71389A}"/>
          </ac:spMkLst>
        </pc:spChg>
        <pc:spChg chg="add mod">
          <ac:chgData name="Sven Maesen" userId="d4f277888e9de003" providerId="LiveId" clId="{C03B6003-E885-4938-8739-40DFB2E844E5}" dt="2024-03-07T22:31:16.073" v="1088"/>
          <ac:spMkLst>
            <pc:docMk/>
            <pc:sldMk cId="625311508" sldId="256"/>
            <ac:spMk id="69" creationId="{B80E050B-DAE0-97FE-B37A-C8C032166163}"/>
          </ac:spMkLst>
        </pc:spChg>
        <pc:spChg chg="add mod">
          <ac:chgData name="Sven Maesen" userId="d4f277888e9de003" providerId="LiveId" clId="{C03B6003-E885-4938-8739-40DFB2E844E5}" dt="2024-03-07T22:31:15.476" v="1087"/>
          <ac:spMkLst>
            <pc:docMk/>
            <pc:sldMk cId="625311508" sldId="256"/>
            <ac:spMk id="70" creationId="{B0A4E953-36DD-E754-6179-810EEB515CD1}"/>
          </ac:spMkLst>
        </pc:spChg>
        <pc:spChg chg="add mod">
          <ac:chgData name="Sven Maesen" userId="d4f277888e9de003" providerId="LiveId" clId="{C03B6003-E885-4938-8739-40DFB2E844E5}" dt="2024-03-07T22:31:14.979" v="1086"/>
          <ac:spMkLst>
            <pc:docMk/>
            <pc:sldMk cId="625311508" sldId="256"/>
            <ac:spMk id="71" creationId="{37F0EDC9-3032-6983-CD5B-450FDF54EA73}"/>
          </ac:spMkLst>
        </pc:spChg>
        <pc:spChg chg="add mod">
          <ac:chgData name="Sven Maesen" userId="d4f277888e9de003" providerId="LiveId" clId="{C03B6003-E885-4938-8739-40DFB2E844E5}" dt="2024-03-07T22:31:13.971" v="1085"/>
          <ac:spMkLst>
            <pc:docMk/>
            <pc:sldMk cId="625311508" sldId="256"/>
            <ac:spMk id="72" creationId="{D375F621-97DE-D150-76CD-557C88591CCB}"/>
          </ac:spMkLst>
        </pc:spChg>
        <pc:spChg chg="add mod">
          <ac:chgData name="Sven Maesen" userId="d4f277888e9de003" providerId="LiveId" clId="{C03B6003-E885-4938-8739-40DFB2E844E5}" dt="2024-03-07T22:31:12.823" v="1084"/>
          <ac:spMkLst>
            <pc:docMk/>
            <pc:sldMk cId="625311508" sldId="256"/>
            <ac:spMk id="73" creationId="{159976CE-1B9A-43EB-E43F-A88D0DA8FBE5}"/>
          </ac:spMkLst>
        </pc:spChg>
        <pc:spChg chg="add mod">
          <ac:chgData name="Sven Maesen" userId="d4f277888e9de003" providerId="LiveId" clId="{C03B6003-E885-4938-8739-40DFB2E844E5}" dt="2024-03-07T22:31:11.819" v="1083"/>
          <ac:spMkLst>
            <pc:docMk/>
            <pc:sldMk cId="625311508" sldId="256"/>
            <ac:spMk id="74" creationId="{F8DE1585-8EBB-F01A-8F5F-9D0469F52A8A}"/>
          </ac:spMkLst>
        </pc:spChg>
        <pc:spChg chg="add mod">
          <ac:chgData name="Sven Maesen" userId="d4f277888e9de003" providerId="LiveId" clId="{C03B6003-E885-4938-8739-40DFB2E844E5}" dt="2024-03-07T22:31:07.017" v="1082"/>
          <ac:spMkLst>
            <pc:docMk/>
            <pc:sldMk cId="625311508" sldId="256"/>
            <ac:spMk id="75" creationId="{2433DFE0-2AD0-60F3-F05D-D3DEB1B6AE24}"/>
          </ac:spMkLst>
        </pc:spChg>
        <pc:spChg chg="add mod">
          <ac:chgData name="Sven Maesen" userId="d4f277888e9de003" providerId="LiveId" clId="{C03B6003-E885-4938-8739-40DFB2E844E5}" dt="2024-03-07T22:31:06.542" v="1081"/>
          <ac:spMkLst>
            <pc:docMk/>
            <pc:sldMk cId="625311508" sldId="256"/>
            <ac:spMk id="76" creationId="{90D00DB1-A492-3CE6-FF29-A4A44D7377DB}"/>
          </ac:spMkLst>
        </pc:spChg>
        <pc:spChg chg="add mod">
          <ac:chgData name="Sven Maesen" userId="d4f277888e9de003" providerId="LiveId" clId="{C03B6003-E885-4938-8739-40DFB2E844E5}" dt="2024-03-07T22:31:05.592" v="1080"/>
          <ac:spMkLst>
            <pc:docMk/>
            <pc:sldMk cId="625311508" sldId="256"/>
            <ac:spMk id="77" creationId="{E221ADEE-FF72-5B7B-ED69-52F7A19779F7}"/>
          </ac:spMkLst>
        </pc:spChg>
        <pc:spChg chg="add mod">
          <ac:chgData name="Sven Maesen" userId="d4f277888e9de003" providerId="LiveId" clId="{C03B6003-E885-4938-8739-40DFB2E844E5}" dt="2024-03-07T22:31:04.680" v="1079"/>
          <ac:spMkLst>
            <pc:docMk/>
            <pc:sldMk cId="625311508" sldId="256"/>
            <ac:spMk id="78" creationId="{AA5A141C-52EF-655C-8255-18F1E3DC868D}"/>
          </ac:spMkLst>
        </pc:spChg>
        <pc:spChg chg="add mod">
          <ac:chgData name="Sven Maesen" userId="d4f277888e9de003" providerId="LiveId" clId="{C03B6003-E885-4938-8739-40DFB2E844E5}" dt="2024-03-07T22:31:04.089" v="1078"/>
          <ac:spMkLst>
            <pc:docMk/>
            <pc:sldMk cId="625311508" sldId="256"/>
            <ac:spMk id="79" creationId="{5337C564-475E-69AD-D586-CA525A4AD405}"/>
          </ac:spMkLst>
        </pc:spChg>
        <pc:spChg chg="add mod">
          <ac:chgData name="Sven Maesen" userId="d4f277888e9de003" providerId="LiveId" clId="{C03B6003-E885-4938-8739-40DFB2E844E5}" dt="2024-03-07T22:31:03.644" v="1077"/>
          <ac:spMkLst>
            <pc:docMk/>
            <pc:sldMk cId="625311508" sldId="256"/>
            <ac:spMk id="80" creationId="{5661E744-89BC-3DA6-4FEF-C76D72D493F6}"/>
          </ac:spMkLst>
        </pc:spChg>
        <pc:spChg chg="add mod">
          <ac:chgData name="Sven Maesen" userId="d4f277888e9de003" providerId="LiveId" clId="{C03B6003-E885-4938-8739-40DFB2E844E5}" dt="2024-03-07T22:31:02.758" v="1076"/>
          <ac:spMkLst>
            <pc:docMk/>
            <pc:sldMk cId="625311508" sldId="256"/>
            <ac:spMk id="81" creationId="{674CB59E-0E5D-3EF4-BEF5-CA69442777D0}"/>
          </ac:spMkLst>
        </pc:spChg>
        <pc:spChg chg="add mod">
          <ac:chgData name="Sven Maesen" userId="d4f277888e9de003" providerId="LiveId" clId="{C03B6003-E885-4938-8739-40DFB2E844E5}" dt="2024-03-07T22:31:02.139" v="1075"/>
          <ac:spMkLst>
            <pc:docMk/>
            <pc:sldMk cId="625311508" sldId="256"/>
            <ac:spMk id="82" creationId="{D54AB3ED-DD03-0D90-0D82-C9F593A9BFCA}"/>
          </ac:spMkLst>
        </pc:spChg>
        <pc:spChg chg="add mod">
          <ac:chgData name="Sven Maesen" userId="d4f277888e9de003" providerId="LiveId" clId="{C03B6003-E885-4938-8739-40DFB2E844E5}" dt="2024-03-07T22:31:01.686" v="1074"/>
          <ac:spMkLst>
            <pc:docMk/>
            <pc:sldMk cId="625311508" sldId="256"/>
            <ac:spMk id="83" creationId="{2A0EDC12-7CAA-2C12-4717-9A5FAF3E3E30}"/>
          </ac:spMkLst>
        </pc:spChg>
        <pc:spChg chg="add mod">
          <ac:chgData name="Sven Maesen" userId="d4f277888e9de003" providerId="LiveId" clId="{C03B6003-E885-4938-8739-40DFB2E844E5}" dt="2024-03-07T22:31:00.814" v="1073"/>
          <ac:spMkLst>
            <pc:docMk/>
            <pc:sldMk cId="625311508" sldId="256"/>
            <ac:spMk id="84" creationId="{1EACAC55-04FE-C944-F5D7-368EBC53ECCA}"/>
          </ac:spMkLst>
        </pc:spChg>
        <pc:spChg chg="add mod">
          <ac:chgData name="Sven Maesen" userId="d4f277888e9de003" providerId="LiveId" clId="{C03B6003-E885-4938-8739-40DFB2E844E5}" dt="2024-03-07T22:30:59.959" v="1072"/>
          <ac:spMkLst>
            <pc:docMk/>
            <pc:sldMk cId="625311508" sldId="256"/>
            <ac:spMk id="85" creationId="{A2BD1FA7-25D1-CDEA-23A4-3F8487B8FE91}"/>
          </ac:spMkLst>
        </pc:spChg>
        <pc:spChg chg="add mod">
          <ac:chgData name="Sven Maesen" userId="d4f277888e9de003" providerId="LiveId" clId="{C03B6003-E885-4938-8739-40DFB2E844E5}" dt="2024-03-07T22:30:59.136" v="1071"/>
          <ac:spMkLst>
            <pc:docMk/>
            <pc:sldMk cId="625311508" sldId="256"/>
            <ac:spMk id="86" creationId="{CC0C7684-23C8-EBD5-D2BA-2E0D207B69C7}"/>
          </ac:spMkLst>
        </pc:spChg>
        <pc:spChg chg="add mod">
          <ac:chgData name="Sven Maesen" userId="d4f277888e9de003" providerId="LiveId" clId="{C03B6003-E885-4938-8739-40DFB2E844E5}" dt="2024-03-07T22:30:57.982" v="1070"/>
          <ac:spMkLst>
            <pc:docMk/>
            <pc:sldMk cId="625311508" sldId="256"/>
            <ac:spMk id="87" creationId="{8F5DF33B-C365-188D-A6D9-AE56D9E9E792}"/>
          </ac:spMkLst>
        </pc:spChg>
        <pc:spChg chg="add mod">
          <ac:chgData name="Sven Maesen" userId="d4f277888e9de003" providerId="LiveId" clId="{C03B6003-E885-4938-8739-40DFB2E844E5}" dt="2024-03-07T22:30:56.410" v="1069"/>
          <ac:spMkLst>
            <pc:docMk/>
            <pc:sldMk cId="625311508" sldId="256"/>
            <ac:spMk id="88" creationId="{57832774-C587-B9C7-8F43-AD69637D2BD2}"/>
          </ac:spMkLst>
        </pc:spChg>
        <pc:spChg chg="add mod">
          <ac:chgData name="Sven Maesen" userId="d4f277888e9de003" providerId="LiveId" clId="{C03B6003-E885-4938-8739-40DFB2E844E5}" dt="2024-03-07T22:30:55.764" v="1068"/>
          <ac:spMkLst>
            <pc:docMk/>
            <pc:sldMk cId="625311508" sldId="256"/>
            <ac:spMk id="89" creationId="{74EA8E3A-5A4C-E4AA-287E-9B7518D1B4CC}"/>
          </ac:spMkLst>
        </pc:spChg>
        <pc:spChg chg="add mod">
          <ac:chgData name="Sven Maesen" userId="d4f277888e9de003" providerId="LiveId" clId="{C03B6003-E885-4938-8739-40DFB2E844E5}" dt="2024-03-07T22:30:55.366" v="1067"/>
          <ac:spMkLst>
            <pc:docMk/>
            <pc:sldMk cId="625311508" sldId="256"/>
            <ac:spMk id="90" creationId="{F3FBA077-2D5C-F977-85C7-DF14FE823496}"/>
          </ac:spMkLst>
        </pc:spChg>
        <pc:spChg chg="add mod">
          <ac:chgData name="Sven Maesen" userId="d4f277888e9de003" providerId="LiveId" clId="{C03B6003-E885-4938-8739-40DFB2E844E5}" dt="2024-03-07T22:30:54.617" v="1066"/>
          <ac:spMkLst>
            <pc:docMk/>
            <pc:sldMk cId="625311508" sldId="256"/>
            <ac:spMk id="91" creationId="{E573E1F8-ABFE-14A1-6DB6-5EFD2A6D4B4E}"/>
          </ac:spMkLst>
        </pc:spChg>
        <pc:spChg chg="add mod">
          <ac:chgData name="Sven Maesen" userId="d4f277888e9de003" providerId="LiveId" clId="{C03B6003-E885-4938-8739-40DFB2E844E5}" dt="2024-03-07T22:30:54.182" v="1065"/>
          <ac:spMkLst>
            <pc:docMk/>
            <pc:sldMk cId="625311508" sldId="256"/>
            <ac:spMk id="92" creationId="{13927D3A-F6CF-E8F3-5A99-C09DBF12413E}"/>
          </ac:spMkLst>
        </pc:spChg>
        <pc:spChg chg="add mod">
          <ac:chgData name="Sven Maesen" userId="d4f277888e9de003" providerId="LiveId" clId="{C03B6003-E885-4938-8739-40DFB2E844E5}" dt="2024-03-07T22:30:53.817" v="1064"/>
          <ac:spMkLst>
            <pc:docMk/>
            <pc:sldMk cId="625311508" sldId="256"/>
            <ac:spMk id="93" creationId="{551F609D-FF6F-9482-07C9-E30F6B57A246}"/>
          </ac:spMkLst>
        </pc:spChg>
        <pc:spChg chg="add mod">
          <ac:chgData name="Sven Maesen" userId="d4f277888e9de003" providerId="LiveId" clId="{C03B6003-E885-4938-8739-40DFB2E844E5}" dt="2024-03-07T22:30:53.074" v="1063"/>
          <ac:spMkLst>
            <pc:docMk/>
            <pc:sldMk cId="625311508" sldId="256"/>
            <ac:spMk id="94" creationId="{197B94AD-DE8E-0070-7C54-40B6AA95FDAD}"/>
          </ac:spMkLst>
        </pc:spChg>
        <pc:spChg chg="add mod">
          <ac:chgData name="Sven Maesen" userId="d4f277888e9de003" providerId="LiveId" clId="{C03B6003-E885-4938-8739-40DFB2E844E5}" dt="2024-03-07T22:30:52.316" v="1062"/>
          <ac:spMkLst>
            <pc:docMk/>
            <pc:sldMk cId="625311508" sldId="256"/>
            <ac:spMk id="95" creationId="{3D512A23-0AFB-502B-35A6-E50F0CD3FFEC}"/>
          </ac:spMkLst>
        </pc:spChg>
        <pc:spChg chg="add mod">
          <ac:chgData name="Sven Maesen" userId="d4f277888e9de003" providerId="LiveId" clId="{C03B6003-E885-4938-8739-40DFB2E844E5}" dt="2024-03-07T22:30:46.127" v="1061"/>
          <ac:spMkLst>
            <pc:docMk/>
            <pc:sldMk cId="625311508" sldId="256"/>
            <ac:spMk id="96" creationId="{0FA74CDA-4DC1-F986-37DA-1D5A2FB26E67}"/>
          </ac:spMkLst>
        </pc:spChg>
        <pc:spChg chg="add mod">
          <ac:chgData name="Sven Maesen" userId="d4f277888e9de003" providerId="LiveId" clId="{C03B6003-E885-4938-8739-40DFB2E844E5}" dt="2024-03-07T22:30:45.465" v="1060"/>
          <ac:spMkLst>
            <pc:docMk/>
            <pc:sldMk cId="625311508" sldId="256"/>
            <ac:spMk id="97" creationId="{4C51BD3A-311F-63B7-E6E5-9E88555FD342}"/>
          </ac:spMkLst>
        </pc:spChg>
        <pc:spChg chg="add mod">
          <ac:chgData name="Sven Maesen" userId="d4f277888e9de003" providerId="LiveId" clId="{C03B6003-E885-4938-8739-40DFB2E844E5}" dt="2024-03-07T22:30:45.071" v="1059"/>
          <ac:spMkLst>
            <pc:docMk/>
            <pc:sldMk cId="625311508" sldId="256"/>
            <ac:spMk id="98" creationId="{817269AD-E8EE-8C14-3841-D38363095D73}"/>
          </ac:spMkLst>
        </pc:spChg>
        <pc:spChg chg="add mod">
          <ac:chgData name="Sven Maesen" userId="d4f277888e9de003" providerId="LiveId" clId="{C03B6003-E885-4938-8739-40DFB2E844E5}" dt="2024-03-07T22:30:44.740" v="1058"/>
          <ac:spMkLst>
            <pc:docMk/>
            <pc:sldMk cId="625311508" sldId="256"/>
            <ac:spMk id="99" creationId="{D19295FC-93C7-9482-6FB6-EE0BC7526350}"/>
          </ac:spMkLst>
        </pc:spChg>
        <pc:spChg chg="add mod">
          <ac:chgData name="Sven Maesen" userId="d4f277888e9de003" providerId="LiveId" clId="{C03B6003-E885-4938-8739-40DFB2E844E5}" dt="2024-03-07T22:30:44.100" v="1057"/>
          <ac:spMkLst>
            <pc:docMk/>
            <pc:sldMk cId="625311508" sldId="256"/>
            <ac:spMk id="100" creationId="{FF2A5DA3-EFB0-55D4-0FDC-8E679557FED2}"/>
          </ac:spMkLst>
        </pc:spChg>
        <pc:spChg chg="add mod">
          <ac:chgData name="Sven Maesen" userId="d4f277888e9de003" providerId="LiveId" clId="{C03B6003-E885-4938-8739-40DFB2E844E5}" dt="2024-03-07T22:30:43.457" v="1056"/>
          <ac:spMkLst>
            <pc:docMk/>
            <pc:sldMk cId="625311508" sldId="256"/>
            <ac:spMk id="101" creationId="{DA0283EE-35E0-C39E-C142-4FBA3E5EFB79}"/>
          </ac:spMkLst>
        </pc:spChg>
        <pc:spChg chg="add mod">
          <ac:chgData name="Sven Maesen" userId="d4f277888e9de003" providerId="LiveId" clId="{C03B6003-E885-4938-8739-40DFB2E844E5}" dt="2024-03-07T22:30:42.731" v="1055"/>
          <ac:spMkLst>
            <pc:docMk/>
            <pc:sldMk cId="625311508" sldId="256"/>
            <ac:spMk id="102" creationId="{AE8E0A1B-390D-3017-E774-F56953649A6C}"/>
          </ac:spMkLst>
        </pc:spChg>
        <pc:spChg chg="add mod">
          <ac:chgData name="Sven Maesen" userId="d4f277888e9de003" providerId="LiveId" clId="{C03B6003-E885-4938-8739-40DFB2E844E5}" dt="2024-03-07T22:30:42.154" v="1054"/>
          <ac:spMkLst>
            <pc:docMk/>
            <pc:sldMk cId="625311508" sldId="256"/>
            <ac:spMk id="103" creationId="{82A9C407-80BC-A850-5AB5-3D7034BA08E5}"/>
          </ac:spMkLst>
        </pc:spChg>
        <pc:spChg chg="add mod">
          <ac:chgData name="Sven Maesen" userId="d4f277888e9de003" providerId="LiveId" clId="{C03B6003-E885-4938-8739-40DFB2E844E5}" dt="2024-03-07T22:30:41.578" v="1053"/>
          <ac:spMkLst>
            <pc:docMk/>
            <pc:sldMk cId="625311508" sldId="256"/>
            <ac:spMk id="104" creationId="{E319C794-C8AC-CCEC-5795-963025D48E1E}"/>
          </ac:spMkLst>
        </pc:spChg>
        <pc:spChg chg="add mod">
          <ac:chgData name="Sven Maesen" userId="d4f277888e9de003" providerId="LiveId" clId="{C03B6003-E885-4938-8739-40DFB2E844E5}" dt="2024-03-07T22:30:40.901" v="1052"/>
          <ac:spMkLst>
            <pc:docMk/>
            <pc:sldMk cId="625311508" sldId="256"/>
            <ac:spMk id="105" creationId="{BAEDF046-EA7D-0E59-E106-8DD55CCC2C38}"/>
          </ac:spMkLst>
        </pc:spChg>
        <pc:spChg chg="add mod">
          <ac:chgData name="Sven Maesen" userId="d4f277888e9de003" providerId="LiveId" clId="{C03B6003-E885-4938-8739-40DFB2E844E5}" dt="2024-03-07T22:30:40.333" v="1051"/>
          <ac:spMkLst>
            <pc:docMk/>
            <pc:sldMk cId="625311508" sldId="256"/>
            <ac:spMk id="106" creationId="{A6E80100-2B14-8C89-BB01-AA017AD51933}"/>
          </ac:spMkLst>
        </pc:spChg>
        <pc:spChg chg="add mod">
          <ac:chgData name="Sven Maesen" userId="d4f277888e9de003" providerId="LiveId" clId="{C03B6003-E885-4938-8739-40DFB2E844E5}" dt="2024-03-07T22:30:39.666" v="1050"/>
          <ac:spMkLst>
            <pc:docMk/>
            <pc:sldMk cId="625311508" sldId="256"/>
            <ac:spMk id="107" creationId="{53308FF1-CA19-008E-A348-6F1D46F17EE9}"/>
          </ac:spMkLst>
        </pc:spChg>
        <pc:spChg chg="add mod">
          <ac:chgData name="Sven Maesen" userId="d4f277888e9de003" providerId="LiveId" clId="{C03B6003-E885-4938-8739-40DFB2E844E5}" dt="2024-03-07T22:30:38.832" v="1049"/>
          <ac:spMkLst>
            <pc:docMk/>
            <pc:sldMk cId="625311508" sldId="256"/>
            <ac:spMk id="108" creationId="{1EC6A83E-95BB-4DD2-1623-00C2802AD172}"/>
          </ac:spMkLst>
        </pc:spChg>
        <pc:spChg chg="add mod">
          <ac:chgData name="Sven Maesen" userId="d4f277888e9de003" providerId="LiveId" clId="{C03B6003-E885-4938-8739-40DFB2E844E5}" dt="2024-03-07T22:30:30.803" v="1048"/>
          <ac:spMkLst>
            <pc:docMk/>
            <pc:sldMk cId="625311508" sldId="256"/>
            <ac:spMk id="109" creationId="{B5745CCF-7287-5F32-26FD-84F6371B643B}"/>
          </ac:spMkLst>
        </pc:spChg>
        <pc:spChg chg="add mod">
          <ac:chgData name="Sven Maesen" userId="d4f277888e9de003" providerId="LiveId" clId="{C03B6003-E885-4938-8739-40DFB2E844E5}" dt="2024-03-07T22:30:30.313" v="1047"/>
          <ac:spMkLst>
            <pc:docMk/>
            <pc:sldMk cId="625311508" sldId="256"/>
            <ac:spMk id="110" creationId="{6A9FF3ED-5E5E-B3E6-1B40-E6E6DCA01EE7}"/>
          </ac:spMkLst>
        </pc:spChg>
        <pc:spChg chg="add mod">
          <ac:chgData name="Sven Maesen" userId="d4f277888e9de003" providerId="LiveId" clId="{C03B6003-E885-4938-8739-40DFB2E844E5}" dt="2024-03-07T22:30:29.808" v="1046"/>
          <ac:spMkLst>
            <pc:docMk/>
            <pc:sldMk cId="625311508" sldId="256"/>
            <ac:spMk id="111" creationId="{C46C9177-FCC9-57C4-93F4-2E505B82F3D3}"/>
          </ac:spMkLst>
        </pc:spChg>
        <pc:spChg chg="add mod">
          <ac:chgData name="Sven Maesen" userId="d4f277888e9de003" providerId="LiveId" clId="{C03B6003-E885-4938-8739-40DFB2E844E5}" dt="2024-03-07T22:30:29.223" v="1045"/>
          <ac:spMkLst>
            <pc:docMk/>
            <pc:sldMk cId="625311508" sldId="256"/>
            <ac:spMk id="112" creationId="{CA9A8B41-6205-A2CC-94A6-B629856942A7}"/>
          </ac:spMkLst>
        </pc:spChg>
        <pc:spChg chg="add mod">
          <ac:chgData name="Sven Maesen" userId="d4f277888e9de003" providerId="LiveId" clId="{C03B6003-E885-4938-8739-40DFB2E844E5}" dt="2024-03-07T22:30:28.701" v="1044"/>
          <ac:spMkLst>
            <pc:docMk/>
            <pc:sldMk cId="625311508" sldId="256"/>
            <ac:spMk id="113" creationId="{2A5D0CE0-2299-1E00-FE79-338C96D8ABAF}"/>
          </ac:spMkLst>
        </pc:spChg>
        <pc:spChg chg="add mod">
          <ac:chgData name="Sven Maesen" userId="d4f277888e9de003" providerId="LiveId" clId="{C03B6003-E885-4938-8739-40DFB2E844E5}" dt="2024-03-08T20:26:10.283" v="1514" actId="553"/>
          <ac:spMkLst>
            <pc:docMk/>
            <pc:sldMk cId="625311508" sldId="256"/>
            <ac:spMk id="114" creationId="{BA3A7D52-474B-B237-9C7B-D22485EE3A7A}"/>
          </ac:spMkLst>
        </pc:spChg>
        <pc:spChg chg="add mod">
          <ac:chgData name="Sven Maesen" userId="d4f277888e9de003" providerId="LiveId" clId="{C03B6003-E885-4938-8739-40DFB2E844E5}" dt="2024-03-08T20:26:16.805" v="1515" actId="465"/>
          <ac:spMkLst>
            <pc:docMk/>
            <pc:sldMk cId="625311508" sldId="256"/>
            <ac:spMk id="116" creationId="{D9F28F68-3BD5-70FC-0CDD-2BAADEB1C984}"/>
          </ac:spMkLst>
        </pc:spChg>
        <pc:spChg chg="add mod">
          <ac:chgData name="Sven Maesen" userId="d4f277888e9de003" providerId="LiveId" clId="{C03B6003-E885-4938-8739-40DFB2E844E5}" dt="2024-03-08T20:26:16.805" v="1515" actId="465"/>
          <ac:spMkLst>
            <pc:docMk/>
            <pc:sldMk cId="625311508" sldId="256"/>
            <ac:spMk id="117" creationId="{2B8C5252-9179-EA7E-72E4-19162F31CF82}"/>
          </ac:spMkLst>
        </pc:spChg>
        <pc:spChg chg="add mod">
          <ac:chgData name="Sven Maesen" userId="d4f277888e9de003" providerId="LiveId" clId="{C03B6003-E885-4938-8739-40DFB2E844E5}" dt="2024-03-08T20:26:16.805" v="1515" actId="465"/>
          <ac:spMkLst>
            <pc:docMk/>
            <pc:sldMk cId="625311508" sldId="256"/>
            <ac:spMk id="118" creationId="{892504D5-0663-1829-36BC-64CF8DA96882}"/>
          </ac:spMkLst>
        </pc:spChg>
        <pc:spChg chg="add mod">
          <ac:chgData name="Sven Maesen" userId="d4f277888e9de003" providerId="LiveId" clId="{C03B6003-E885-4938-8739-40DFB2E844E5}" dt="2024-03-08T20:26:16.805" v="1515" actId="465"/>
          <ac:spMkLst>
            <pc:docMk/>
            <pc:sldMk cId="625311508" sldId="256"/>
            <ac:spMk id="119" creationId="{23535208-5636-D35D-EA74-E4972797E429}"/>
          </ac:spMkLst>
        </pc:spChg>
        <pc:spChg chg="add mod">
          <ac:chgData name="Sven Maesen" userId="d4f277888e9de003" providerId="LiveId" clId="{C03B6003-E885-4938-8739-40DFB2E844E5}" dt="2024-03-08T20:26:16.805" v="1515" actId="465"/>
          <ac:spMkLst>
            <pc:docMk/>
            <pc:sldMk cId="625311508" sldId="256"/>
            <ac:spMk id="120" creationId="{2342EBFE-B439-5220-31F1-A3B339368A4D}"/>
          </ac:spMkLst>
        </pc:spChg>
        <pc:spChg chg="add mod">
          <ac:chgData name="Sven Maesen" userId="d4f277888e9de003" providerId="LiveId" clId="{C03B6003-E885-4938-8739-40DFB2E844E5}" dt="2024-03-08T20:26:10.283" v="1514" actId="553"/>
          <ac:spMkLst>
            <pc:docMk/>
            <pc:sldMk cId="625311508" sldId="256"/>
            <ac:spMk id="121" creationId="{07C25CA9-2689-CC64-C0F8-6113025F722A}"/>
          </ac:spMkLst>
        </pc:spChg>
        <pc:picChg chg="mod">
          <ac:chgData name="Sven Maesen" userId="d4f277888e9de003" providerId="LiveId" clId="{C03B6003-E885-4938-8739-40DFB2E844E5}" dt="2024-03-07T22:32:20.352" v="1144"/>
          <ac:picMkLst>
            <pc:docMk/>
            <pc:sldMk cId="625311508" sldId="256"/>
            <ac:picMk id="5" creationId="{A7FE45C2-DD3D-5C55-6EDE-A6EC734BD28A}"/>
          </ac:picMkLst>
        </pc:picChg>
        <pc:picChg chg="add mod">
          <ac:chgData name="Sven Maesen" userId="d4f277888e9de003" providerId="LiveId" clId="{C03B6003-E885-4938-8739-40DFB2E844E5}" dt="2024-03-14T19:16:24.237" v="1536"/>
          <ac:picMkLst>
            <pc:docMk/>
            <pc:sldMk cId="625311508" sldId="256"/>
            <ac:picMk id="6" creationId="{FEF99662-F5DB-D371-0EA5-251430517BA5}"/>
          </ac:picMkLst>
        </pc:picChg>
        <pc:picChg chg="add mod modVis">
          <ac:chgData name="Sven Maesen" userId="d4f277888e9de003" providerId="LiveId" clId="{C03B6003-E885-4938-8739-40DFB2E844E5}" dt="2024-03-07T22:30:28.070" v="1043"/>
          <ac:picMkLst>
            <pc:docMk/>
            <pc:sldMk cId="625311508" sldId="256"/>
            <ac:picMk id="115" creationId="{933FE1DD-8A03-1FD5-8D93-687D9BD85FB9}"/>
          </ac:picMkLst>
        </pc:picChg>
        <pc:picChg chg="add mod">
          <ac:chgData name="Sven Maesen" userId="d4f277888e9de003" providerId="LiveId" clId="{C03B6003-E885-4938-8739-40DFB2E844E5}" dt="2024-03-08T20:41:33.017" v="1524" actId="1076"/>
          <ac:picMkLst>
            <pc:docMk/>
            <pc:sldMk cId="625311508" sldId="256"/>
            <ac:picMk id="123" creationId="{D49E50DC-C07A-9A87-F511-FC2002EBE9B4}"/>
          </ac:picMkLst>
        </pc:picChg>
      </pc:sldChg>
      <pc:sldChg chg="addSp delSp modSp add mod addAnim delAnim modAnim">
        <pc:chgData name="Sven Maesen" userId="d4f277888e9de003" providerId="LiveId" clId="{C03B6003-E885-4938-8739-40DFB2E844E5}" dt="2024-03-14T21:28:53.197" v="1871"/>
        <pc:sldMkLst>
          <pc:docMk/>
          <pc:sldMk cId="493423495" sldId="257"/>
        </pc:sldMkLst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2" creationId="{8F7D55BA-7AC4-35B5-CEB3-D1F0F40E95D1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3" creationId="{A4B662E2-D51F-0F7A-E457-F23990CE1C5F}"/>
          </ac:spMkLst>
        </pc:spChg>
        <pc:spChg chg="add del mod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4" creationId="{BD101CCD-59C2-09C0-1529-D526E414E71F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7" creationId="{FEA0716B-1E6A-424D-2BC5-F6D5F0636F8E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8" creationId="{995ABBF2-2FDD-A1BC-0BC0-3392B997874A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9" creationId="{4FD9DED6-925B-A6EA-E6EB-7D5BF1CF296B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10" creationId="{26231FF5-3B31-3A2A-F37D-805844965D9E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11" creationId="{2587A2F8-8C16-A04E-A979-29D72DCDE11C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12" creationId="{A3B0320D-EA62-9ACD-E48D-0EFB9C918EDE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13" creationId="{853A2B03-9ED0-8F58-AB28-24439211D040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14" creationId="{DB5068D7-206C-922B-99E7-F99AEF78B940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15" creationId="{A5E871A6-0FA7-1BEA-8140-98AC71F15164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16" creationId="{41A850DA-6247-0712-B36A-5183300A6AD2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17" creationId="{834D7A8D-69D1-D40B-9756-31B96541AF73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18" creationId="{BE9694AD-FAEB-F0FE-A8BA-6A204BEA9991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19" creationId="{BE05C5CA-A8C4-D9CC-ACF5-013E9CBBACA9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20" creationId="{385DEA49-7046-C87F-73ED-4D5A560E2E3C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21" creationId="{091F9383-D026-7EB4-ADB3-B6463BD74B49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22" creationId="{C48D3A02-B5EC-4F24-37DA-11C6DEA887C4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23" creationId="{042DC4C3-8496-0DC9-CB38-F58B3637EB0E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24" creationId="{A5702B75-7F09-B093-5322-82329DE17184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25" creationId="{A7536A02-30BB-3CA9-C0A5-0AC6180233A0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26" creationId="{E1D51074-9922-DD32-167E-CC76457BDA5C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27" creationId="{F446B629-C673-A218-9755-7F7859F1B8C4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28" creationId="{E4EE1CF9-98C0-F40F-474D-667F97411328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29" creationId="{D25028CE-C918-27C8-A9E7-C3A514BF15D2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30" creationId="{6549C298-2EB6-AC0D-7B2D-516D598A09EC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31" creationId="{384E1A01-68C1-73B6-FBE3-A17283E93F1D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32" creationId="{91FF5787-62F0-E6AF-5FFF-55DB7B221008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33" creationId="{661139C8-1DDE-F3CB-73E6-EAF8C4BC4E8E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34" creationId="{26906010-E47C-0FF6-C7FC-3397C1769322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35" creationId="{1290B461-917A-ECDE-F28C-CC8A0344705C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36" creationId="{9126635C-90E5-C2D1-858B-0EB25D9A1F05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37" creationId="{6C0ED0F0-7B23-7534-4562-44F850EB703A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38" creationId="{34F33077-DA5C-C8CB-7D66-E35680A62618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39" creationId="{88F94BAE-E08C-069D-BECD-D225F6C97683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40" creationId="{6C1F03BA-68AD-12BD-2987-E5DC72B8C4C2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41" creationId="{0CD1B773-2A8E-94D8-4132-4D64583FC71C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42" creationId="{56F968D3-A037-6961-8497-F54B8A5D8023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43" creationId="{866C1FC1-B10A-B990-CEF1-20A04B8942DF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44" creationId="{74156A51-2D3B-F494-7F9C-A07585160E9F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45" creationId="{048777AC-CDD3-402C-FC4A-61439810F4AC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46" creationId="{80D5904D-37DC-4A1A-0203-9904494A2411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47" creationId="{13189A1D-4BE0-B4D1-A34C-8CE76368C101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48" creationId="{0CED2FFA-A281-A679-B7EF-11937BC31AD1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49" creationId="{00326512-515C-D34C-C3A2-8796F24D579B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50" creationId="{908170F0-AD29-1264-1ADB-DAF929F4B623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51" creationId="{2372DA2B-31A1-C943-67F5-84D8170CC039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52" creationId="{14A57B2E-E5FF-DC21-79EF-53D33317BA56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53" creationId="{A7F4B7D5-312D-7308-ED9E-49122C544D9D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54" creationId="{FC0A347F-8CDC-A400-A0B7-C924880CE409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55" creationId="{73612DE0-23BC-6142-8D0B-EDD347F475B1}"/>
          </ac:spMkLst>
        </pc:spChg>
        <pc:spChg chg="add del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56" creationId="{A9AB42FD-EE3D-2C00-02D0-30FA875252C3}"/>
          </ac:spMkLst>
        </pc:spChg>
        <pc:spChg chg="add del mod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57" creationId="{9E74F0DE-DE85-EB62-62D7-5AF67BC84426}"/>
          </ac:spMkLst>
        </pc:spChg>
        <pc:spChg chg="add del mod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58" creationId="{C2D2843F-6352-C88F-B4CD-02F3AED0FA01}"/>
          </ac:spMkLst>
        </pc:spChg>
        <pc:spChg chg="add del mod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59" creationId="{9EA48445-D5F8-A11E-D7CA-07A1E9A9D4D5}"/>
          </ac:spMkLst>
        </pc:spChg>
        <pc:spChg chg="add del mod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60" creationId="{BE5988B7-9376-647C-95C3-26AEC198214A}"/>
          </ac:spMkLst>
        </pc:spChg>
        <pc:spChg chg="add del mod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61" creationId="{CD76A278-6D6E-3C5A-2C34-A12CA6EC22E9}"/>
          </ac:spMkLst>
        </pc:spChg>
        <pc:spChg chg="add del mod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62" creationId="{47F1A53B-56C6-40B6-E850-088811A8C9C2}"/>
          </ac:spMkLst>
        </pc:spChg>
        <pc:spChg chg="add del mod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63" creationId="{2DA60C7B-4E9E-3A66-5AC5-4E1293D75E0F}"/>
          </ac:spMkLst>
        </pc:spChg>
        <pc:spChg chg="add del mod">
          <ac:chgData name="Sven Maesen" userId="d4f277888e9de003" providerId="LiveId" clId="{C03B6003-E885-4938-8739-40DFB2E844E5}" dt="2024-03-14T19:27:05.551" v="1641" actId="478"/>
          <ac:spMkLst>
            <pc:docMk/>
            <pc:sldMk cId="493423495" sldId="257"/>
            <ac:spMk id="64" creationId="{2FDECD12-C513-9E45-10E4-84FF26C78DE6}"/>
          </ac:spMkLst>
        </pc:spChg>
        <pc:spChg chg="add del mod">
          <ac:chgData name="Sven Maesen" userId="d4f277888e9de003" providerId="LiveId" clId="{C03B6003-E885-4938-8739-40DFB2E844E5}" dt="2024-03-14T19:27:06.544" v="1642" actId="478"/>
          <ac:spMkLst>
            <pc:docMk/>
            <pc:sldMk cId="493423495" sldId="257"/>
            <ac:spMk id="65" creationId="{C2809770-A50A-245B-FFA3-48DD0800EEE1}"/>
          </ac:spMkLst>
        </pc:spChg>
        <pc:spChg chg="add del mod">
          <ac:chgData name="Sven Maesen" userId="d4f277888e9de003" providerId="LiveId" clId="{C03B6003-E885-4938-8739-40DFB2E844E5}" dt="2024-03-14T19:26:52.603" v="1630" actId="478"/>
          <ac:spMkLst>
            <pc:docMk/>
            <pc:sldMk cId="493423495" sldId="257"/>
            <ac:spMk id="66" creationId="{6543473B-9C4A-CB32-461A-F36C291FAE28}"/>
          </ac:spMkLst>
        </pc:spChg>
        <pc:spChg chg="add del mod">
          <ac:chgData name="Sven Maesen" userId="d4f277888e9de003" providerId="LiveId" clId="{C03B6003-E885-4938-8739-40DFB2E844E5}" dt="2024-03-14T19:26:53.838" v="1631" actId="478"/>
          <ac:spMkLst>
            <pc:docMk/>
            <pc:sldMk cId="493423495" sldId="257"/>
            <ac:spMk id="67" creationId="{D502AA7C-A90D-B5A9-49D1-E4E90D951503}"/>
          </ac:spMkLst>
        </pc:spChg>
        <pc:spChg chg="add del mod">
          <ac:chgData name="Sven Maesen" userId="d4f277888e9de003" providerId="LiveId" clId="{C03B6003-E885-4938-8739-40DFB2E844E5}" dt="2024-03-14T19:26:59.756" v="1636" actId="478"/>
          <ac:spMkLst>
            <pc:docMk/>
            <pc:sldMk cId="493423495" sldId="257"/>
            <ac:spMk id="68" creationId="{27797170-7E4D-862E-1AF2-FD2F5A71389A}"/>
          </ac:spMkLst>
        </pc:spChg>
        <pc:spChg chg="add del mod">
          <ac:chgData name="Sven Maesen" userId="d4f277888e9de003" providerId="LiveId" clId="{C03B6003-E885-4938-8739-40DFB2E844E5}" dt="2024-03-14T19:26:56.456" v="1633" actId="478"/>
          <ac:spMkLst>
            <pc:docMk/>
            <pc:sldMk cId="493423495" sldId="257"/>
            <ac:spMk id="69" creationId="{B80E050B-DAE0-97FE-B37A-C8C032166163}"/>
          </ac:spMkLst>
        </pc:spChg>
        <pc:spChg chg="add del mod">
          <ac:chgData name="Sven Maesen" userId="d4f277888e9de003" providerId="LiveId" clId="{C03B6003-E885-4938-8739-40DFB2E844E5}" dt="2024-03-14T19:28:16.446" v="1675" actId="478"/>
          <ac:spMkLst>
            <pc:docMk/>
            <pc:sldMk cId="493423495" sldId="257"/>
            <ac:spMk id="70" creationId="{B0A4E953-36DD-E754-6179-810EEB515CD1}"/>
          </ac:spMkLst>
        </pc:spChg>
        <pc:spChg chg="add del mod">
          <ac:chgData name="Sven Maesen" userId="d4f277888e9de003" providerId="LiveId" clId="{C03B6003-E885-4938-8739-40DFB2E844E5}" dt="2024-03-14T19:28:14.506" v="1673" actId="478"/>
          <ac:spMkLst>
            <pc:docMk/>
            <pc:sldMk cId="493423495" sldId="257"/>
            <ac:spMk id="71" creationId="{37F0EDC9-3032-6983-CD5B-450FDF54EA73}"/>
          </ac:spMkLst>
        </pc:spChg>
        <pc:spChg chg="add del mod">
          <ac:chgData name="Sven Maesen" userId="d4f277888e9de003" providerId="LiveId" clId="{C03B6003-E885-4938-8739-40DFB2E844E5}" dt="2024-03-14T19:28:15.446" v="1674" actId="478"/>
          <ac:spMkLst>
            <pc:docMk/>
            <pc:sldMk cId="493423495" sldId="257"/>
            <ac:spMk id="72" creationId="{D375F621-97DE-D150-76CD-557C88591CCB}"/>
          </ac:spMkLst>
        </pc:spChg>
        <pc:spChg chg="add del mod">
          <ac:chgData name="Sven Maesen" userId="d4f277888e9de003" providerId="LiveId" clId="{C03B6003-E885-4938-8739-40DFB2E844E5}" dt="2024-03-14T19:27:11.328" v="1647" actId="478"/>
          <ac:spMkLst>
            <pc:docMk/>
            <pc:sldMk cId="493423495" sldId="257"/>
            <ac:spMk id="73" creationId="{159976CE-1B9A-43EB-E43F-A88D0DA8FBE5}"/>
          </ac:spMkLst>
        </pc:spChg>
        <pc:spChg chg="add del mod">
          <ac:chgData name="Sven Maesen" userId="d4f277888e9de003" providerId="LiveId" clId="{C03B6003-E885-4938-8739-40DFB2E844E5}" dt="2024-03-14T19:27:12.214" v="1648" actId="478"/>
          <ac:spMkLst>
            <pc:docMk/>
            <pc:sldMk cId="493423495" sldId="257"/>
            <ac:spMk id="74" creationId="{F8DE1585-8EBB-F01A-8F5F-9D0469F52A8A}"/>
          </ac:spMkLst>
        </pc:spChg>
        <pc:spChg chg="add del mod">
          <ac:chgData name="Sven Maesen" userId="d4f277888e9de003" providerId="LiveId" clId="{C03B6003-E885-4938-8739-40DFB2E844E5}" dt="2024-03-14T19:27:13.020" v="1649" actId="478"/>
          <ac:spMkLst>
            <pc:docMk/>
            <pc:sldMk cId="493423495" sldId="257"/>
            <ac:spMk id="75" creationId="{2433DFE0-2AD0-60F3-F05D-D3DEB1B6AE24}"/>
          </ac:spMkLst>
        </pc:spChg>
        <pc:spChg chg="add del mod">
          <ac:chgData name="Sven Maesen" userId="d4f277888e9de003" providerId="LiveId" clId="{C03B6003-E885-4938-8739-40DFB2E844E5}" dt="2024-03-14T19:27:10.409" v="1646" actId="478"/>
          <ac:spMkLst>
            <pc:docMk/>
            <pc:sldMk cId="493423495" sldId="257"/>
            <ac:spMk id="76" creationId="{90D00DB1-A492-3CE6-FF29-A4A44D7377DB}"/>
          </ac:spMkLst>
        </pc:spChg>
        <pc:spChg chg="add del mod">
          <ac:chgData name="Sven Maesen" userId="d4f277888e9de003" providerId="LiveId" clId="{C03B6003-E885-4938-8739-40DFB2E844E5}" dt="2024-03-14T19:27:13.693" v="1650" actId="478"/>
          <ac:spMkLst>
            <pc:docMk/>
            <pc:sldMk cId="493423495" sldId="257"/>
            <ac:spMk id="77" creationId="{E221ADEE-FF72-5B7B-ED69-52F7A19779F7}"/>
          </ac:spMkLst>
        </pc:spChg>
        <pc:spChg chg="add del mod">
          <ac:chgData name="Sven Maesen" userId="d4f277888e9de003" providerId="LiveId" clId="{C03B6003-E885-4938-8739-40DFB2E844E5}" dt="2024-03-14T19:27:57.880" v="1658" actId="478"/>
          <ac:spMkLst>
            <pc:docMk/>
            <pc:sldMk cId="493423495" sldId="257"/>
            <ac:spMk id="78" creationId="{AA5A141C-52EF-655C-8255-18F1E3DC868D}"/>
          </ac:spMkLst>
        </pc:spChg>
        <pc:spChg chg="add del mod">
          <ac:chgData name="Sven Maesen" userId="d4f277888e9de003" providerId="LiveId" clId="{C03B6003-E885-4938-8739-40DFB2E844E5}" dt="2024-03-14T19:28:06.492" v="1665" actId="478"/>
          <ac:spMkLst>
            <pc:docMk/>
            <pc:sldMk cId="493423495" sldId="257"/>
            <ac:spMk id="79" creationId="{5337C564-475E-69AD-D586-CA525A4AD405}"/>
          </ac:spMkLst>
        </pc:spChg>
        <pc:spChg chg="add del mod">
          <ac:chgData name="Sven Maesen" userId="d4f277888e9de003" providerId="LiveId" clId="{C03B6003-E885-4938-8739-40DFB2E844E5}" dt="2024-03-14T19:28:09.295" v="1668" actId="478"/>
          <ac:spMkLst>
            <pc:docMk/>
            <pc:sldMk cId="493423495" sldId="257"/>
            <ac:spMk id="80" creationId="{5661E744-89BC-3DA6-4FEF-C76D72D493F6}"/>
          </ac:spMkLst>
        </pc:spChg>
        <pc:spChg chg="add del mod">
          <ac:chgData name="Sven Maesen" userId="d4f277888e9de003" providerId="LiveId" clId="{C03B6003-E885-4938-8739-40DFB2E844E5}" dt="2024-03-14T19:27:54.669" v="1655" actId="478"/>
          <ac:spMkLst>
            <pc:docMk/>
            <pc:sldMk cId="493423495" sldId="257"/>
            <ac:spMk id="81" creationId="{674CB59E-0E5D-3EF4-BEF5-CA69442777D0}"/>
          </ac:spMkLst>
        </pc:spChg>
        <pc:spChg chg="add del mod">
          <ac:chgData name="Sven Maesen" userId="d4f277888e9de003" providerId="LiveId" clId="{C03B6003-E885-4938-8739-40DFB2E844E5}" dt="2024-03-14T19:27:50.713" v="1652" actId="478"/>
          <ac:spMkLst>
            <pc:docMk/>
            <pc:sldMk cId="493423495" sldId="257"/>
            <ac:spMk id="82" creationId="{D54AB3ED-DD03-0D90-0D82-C9F593A9BFCA}"/>
          </ac:spMkLst>
        </pc:spChg>
        <pc:spChg chg="add del mod">
          <ac:chgData name="Sven Maesen" userId="d4f277888e9de003" providerId="LiveId" clId="{C03B6003-E885-4938-8739-40DFB2E844E5}" dt="2024-03-14T19:28:02.518" v="1661" actId="478"/>
          <ac:spMkLst>
            <pc:docMk/>
            <pc:sldMk cId="493423495" sldId="257"/>
            <ac:spMk id="83" creationId="{2A0EDC12-7CAA-2C12-4717-9A5FAF3E3E30}"/>
          </ac:spMkLst>
        </pc:spChg>
        <pc:spChg chg="add del mod">
          <ac:chgData name="Sven Maesen" userId="d4f277888e9de003" providerId="LiveId" clId="{C03B6003-E885-4938-8739-40DFB2E844E5}" dt="2024-03-14T19:28:03.606" v="1662" actId="478"/>
          <ac:spMkLst>
            <pc:docMk/>
            <pc:sldMk cId="493423495" sldId="257"/>
            <ac:spMk id="84" creationId="{1EACAC55-04FE-C944-F5D7-368EBC53ECCA}"/>
          </ac:spMkLst>
        </pc:spChg>
        <pc:spChg chg="add del mod">
          <ac:chgData name="Sven Maesen" userId="d4f277888e9de003" providerId="LiveId" clId="{C03B6003-E885-4938-8739-40DFB2E844E5}" dt="2024-03-14T19:28:12.166" v="1671" actId="478"/>
          <ac:spMkLst>
            <pc:docMk/>
            <pc:sldMk cId="493423495" sldId="257"/>
            <ac:spMk id="85" creationId="{A2BD1FA7-25D1-CDEA-23A4-3F8487B8FE91}"/>
          </ac:spMkLst>
        </pc:spChg>
        <pc:spChg chg="add del mod">
          <ac:chgData name="Sven Maesen" userId="d4f277888e9de003" providerId="LiveId" clId="{C03B6003-E885-4938-8739-40DFB2E844E5}" dt="2024-03-14T19:28:13.122" v="1672" actId="478"/>
          <ac:spMkLst>
            <pc:docMk/>
            <pc:sldMk cId="493423495" sldId="257"/>
            <ac:spMk id="86" creationId="{CC0C7684-23C8-EBD5-D2BA-2E0D207B69C7}"/>
          </ac:spMkLst>
        </pc:spChg>
        <pc:spChg chg="add del mod">
          <ac:chgData name="Sven Maesen" userId="d4f277888e9de003" providerId="LiveId" clId="{C03B6003-E885-4938-8739-40DFB2E844E5}" dt="2024-03-14T19:27:52.469" v="1653" actId="478"/>
          <ac:spMkLst>
            <pc:docMk/>
            <pc:sldMk cId="493423495" sldId="257"/>
            <ac:spMk id="87" creationId="{8F5DF33B-C365-188D-A6D9-AE56D9E9E792}"/>
          </ac:spMkLst>
        </pc:spChg>
        <pc:spChg chg="add del mod">
          <ac:chgData name="Sven Maesen" userId="d4f277888e9de003" providerId="LiveId" clId="{C03B6003-E885-4938-8739-40DFB2E844E5}" dt="2024-03-14T19:28:00.411" v="1660" actId="478"/>
          <ac:spMkLst>
            <pc:docMk/>
            <pc:sldMk cId="493423495" sldId="257"/>
            <ac:spMk id="88" creationId="{57832774-C587-B9C7-8F43-AD69637D2BD2}"/>
          </ac:spMkLst>
        </pc:spChg>
        <pc:spChg chg="add del mod">
          <ac:chgData name="Sven Maesen" userId="d4f277888e9de003" providerId="LiveId" clId="{C03B6003-E885-4938-8739-40DFB2E844E5}" dt="2024-03-14T19:28:04.677" v="1663" actId="478"/>
          <ac:spMkLst>
            <pc:docMk/>
            <pc:sldMk cId="493423495" sldId="257"/>
            <ac:spMk id="89" creationId="{74EA8E3A-5A4C-E4AA-287E-9B7518D1B4CC}"/>
          </ac:spMkLst>
        </pc:spChg>
        <pc:spChg chg="add del mod">
          <ac:chgData name="Sven Maesen" userId="d4f277888e9de003" providerId="LiveId" clId="{C03B6003-E885-4938-8739-40DFB2E844E5}" dt="2024-03-14T19:28:11.286" v="1670" actId="478"/>
          <ac:spMkLst>
            <pc:docMk/>
            <pc:sldMk cId="493423495" sldId="257"/>
            <ac:spMk id="90" creationId="{F3FBA077-2D5C-F977-85C7-DF14FE823496}"/>
          </ac:spMkLst>
        </pc:spChg>
        <pc:spChg chg="add del mod">
          <ac:chgData name="Sven Maesen" userId="d4f277888e9de003" providerId="LiveId" clId="{C03B6003-E885-4938-8739-40DFB2E844E5}" dt="2024-03-14T19:27:07.461" v="1643" actId="478"/>
          <ac:spMkLst>
            <pc:docMk/>
            <pc:sldMk cId="493423495" sldId="257"/>
            <ac:spMk id="91" creationId="{E573E1F8-ABFE-14A1-6DB6-5EFD2A6D4B4E}"/>
          </ac:spMkLst>
        </pc:spChg>
        <pc:spChg chg="add del mod">
          <ac:chgData name="Sven Maesen" userId="d4f277888e9de003" providerId="LiveId" clId="{C03B6003-E885-4938-8739-40DFB2E844E5}" dt="2024-03-14T19:27:53.610" v="1654" actId="478"/>
          <ac:spMkLst>
            <pc:docMk/>
            <pc:sldMk cId="493423495" sldId="257"/>
            <ac:spMk id="92" creationId="{13927D3A-F6CF-E8F3-5A99-C09DBF12413E}"/>
          </ac:spMkLst>
        </pc:spChg>
        <pc:spChg chg="add del mod">
          <ac:chgData name="Sven Maesen" userId="d4f277888e9de003" providerId="LiveId" clId="{C03B6003-E885-4938-8739-40DFB2E844E5}" dt="2024-03-14T19:27:59.175" v="1659" actId="478"/>
          <ac:spMkLst>
            <pc:docMk/>
            <pc:sldMk cId="493423495" sldId="257"/>
            <ac:spMk id="93" creationId="{551F609D-FF6F-9482-07C9-E30F6B57A246}"/>
          </ac:spMkLst>
        </pc:spChg>
        <pc:spChg chg="add del mod">
          <ac:chgData name="Sven Maesen" userId="d4f277888e9de003" providerId="LiveId" clId="{C03B6003-E885-4938-8739-40DFB2E844E5}" dt="2024-03-14T19:28:05.543" v="1664" actId="478"/>
          <ac:spMkLst>
            <pc:docMk/>
            <pc:sldMk cId="493423495" sldId="257"/>
            <ac:spMk id="94" creationId="{197B94AD-DE8E-0070-7C54-40B6AA95FDAD}"/>
          </ac:spMkLst>
        </pc:spChg>
        <pc:spChg chg="add del mod">
          <ac:chgData name="Sven Maesen" userId="d4f277888e9de003" providerId="LiveId" clId="{C03B6003-E885-4938-8739-40DFB2E844E5}" dt="2024-03-14T19:28:10.336" v="1669" actId="478"/>
          <ac:spMkLst>
            <pc:docMk/>
            <pc:sldMk cId="493423495" sldId="257"/>
            <ac:spMk id="95" creationId="{3D512A23-0AFB-502B-35A6-E50F0CD3FFEC}"/>
          </ac:spMkLst>
        </pc:spChg>
        <pc:spChg chg="add del mod">
          <ac:chgData name="Sven Maesen" userId="d4f277888e9de003" providerId="LiveId" clId="{C03B6003-E885-4938-8739-40DFB2E844E5}" dt="2024-03-14T19:28:17.460" v="1676" actId="478"/>
          <ac:spMkLst>
            <pc:docMk/>
            <pc:sldMk cId="493423495" sldId="257"/>
            <ac:spMk id="96" creationId="{0FA74CDA-4DC1-F986-37DA-1D5A2FB26E67}"/>
          </ac:spMkLst>
        </pc:spChg>
        <pc:spChg chg="add del mod">
          <ac:chgData name="Sven Maesen" userId="d4f277888e9de003" providerId="LiveId" clId="{C03B6003-E885-4938-8739-40DFB2E844E5}" dt="2024-03-14T19:27:08.470" v="1644" actId="478"/>
          <ac:spMkLst>
            <pc:docMk/>
            <pc:sldMk cId="493423495" sldId="257"/>
            <ac:spMk id="97" creationId="{4C51BD3A-311F-63B7-E6E5-9E88555FD342}"/>
          </ac:spMkLst>
        </pc:spChg>
        <pc:spChg chg="add del mod">
          <ac:chgData name="Sven Maesen" userId="d4f277888e9de003" providerId="LiveId" clId="{C03B6003-E885-4938-8739-40DFB2E844E5}" dt="2024-03-14T19:27:09.440" v="1645" actId="478"/>
          <ac:spMkLst>
            <pc:docMk/>
            <pc:sldMk cId="493423495" sldId="257"/>
            <ac:spMk id="98" creationId="{817269AD-E8EE-8C14-3841-D38363095D73}"/>
          </ac:spMkLst>
        </pc:spChg>
        <pc:spChg chg="add del mod">
          <ac:chgData name="Sven Maesen" userId="d4f277888e9de003" providerId="LiveId" clId="{C03B6003-E885-4938-8739-40DFB2E844E5}" dt="2024-03-14T19:27:55.844" v="1656" actId="478"/>
          <ac:spMkLst>
            <pc:docMk/>
            <pc:sldMk cId="493423495" sldId="257"/>
            <ac:spMk id="99" creationId="{D19295FC-93C7-9482-6FB6-EE0BC7526350}"/>
          </ac:spMkLst>
        </pc:spChg>
        <pc:spChg chg="add del mod">
          <ac:chgData name="Sven Maesen" userId="d4f277888e9de003" providerId="LiveId" clId="{C03B6003-E885-4938-8739-40DFB2E844E5}" dt="2024-03-14T19:27:56.784" v="1657" actId="478"/>
          <ac:spMkLst>
            <pc:docMk/>
            <pc:sldMk cId="493423495" sldId="257"/>
            <ac:spMk id="100" creationId="{FF2A5DA3-EFB0-55D4-0FDC-8E679557FED2}"/>
          </ac:spMkLst>
        </pc:spChg>
        <pc:spChg chg="add del mod">
          <ac:chgData name="Sven Maesen" userId="d4f277888e9de003" providerId="LiveId" clId="{C03B6003-E885-4938-8739-40DFB2E844E5}" dt="2024-03-14T19:28:07.540" v="1666" actId="478"/>
          <ac:spMkLst>
            <pc:docMk/>
            <pc:sldMk cId="493423495" sldId="257"/>
            <ac:spMk id="101" creationId="{DA0283EE-35E0-C39E-C142-4FBA3E5EFB79}"/>
          </ac:spMkLst>
        </pc:spChg>
        <pc:spChg chg="add del mod">
          <ac:chgData name="Sven Maesen" userId="d4f277888e9de003" providerId="LiveId" clId="{C03B6003-E885-4938-8739-40DFB2E844E5}" dt="2024-03-14T19:28:08.426" v="1667" actId="478"/>
          <ac:spMkLst>
            <pc:docMk/>
            <pc:sldMk cId="493423495" sldId="257"/>
            <ac:spMk id="102" creationId="{AE8E0A1B-390D-3017-E774-F56953649A6C}"/>
          </ac:spMkLst>
        </pc:spChg>
        <pc:spChg chg="add del mod">
          <ac:chgData name="Sven Maesen" userId="d4f277888e9de003" providerId="LiveId" clId="{C03B6003-E885-4938-8739-40DFB2E844E5}" dt="2024-03-14T19:28:18.472" v="1677" actId="478"/>
          <ac:spMkLst>
            <pc:docMk/>
            <pc:sldMk cId="493423495" sldId="257"/>
            <ac:spMk id="103" creationId="{82A9C407-80BC-A850-5AB5-3D7034BA08E5}"/>
          </ac:spMkLst>
        </pc:spChg>
        <pc:spChg chg="add del mod">
          <ac:chgData name="Sven Maesen" userId="d4f277888e9de003" providerId="LiveId" clId="{C03B6003-E885-4938-8739-40DFB2E844E5}" dt="2024-03-14T19:27:14.534" v="1651" actId="478"/>
          <ac:spMkLst>
            <pc:docMk/>
            <pc:sldMk cId="493423495" sldId="257"/>
            <ac:spMk id="104" creationId="{E319C794-C8AC-CCEC-5795-963025D48E1E}"/>
          </ac:spMkLst>
        </pc:spChg>
        <pc:spChg chg="add del mod">
          <ac:chgData name="Sven Maesen" userId="d4f277888e9de003" providerId="LiveId" clId="{C03B6003-E885-4938-8739-40DFB2E844E5}" dt="2024-03-14T19:26:49.450" v="1628" actId="478"/>
          <ac:spMkLst>
            <pc:docMk/>
            <pc:sldMk cId="493423495" sldId="257"/>
            <ac:spMk id="105" creationId="{BAEDF046-EA7D-0E59-E106-8DD55CCC2C38}"/>
          </ac:spMkLst>
        </pc:spChg>
        <pc:spChg chg="add del mod">
          <ac:chgData name="Sven Maesen" userId="d4f277888e9de003" providerId="LiveId" clId="{C03B6003-E885-4938-8739-40DFB2E844E5}" dt="2024-03-14T19:26:51.353" v="1629" actId="478"/>
          <ac:spMkLst>
            <pc:docMk/>
            <pc:sldMk cId="493423495" sldId="257"/>
            <ac:spMk id="106" creationId="{A6E80100-2B14-8C89-BB01-AA017AD51933}"/>
          </ac:spMkLst>
        </pc:spChg>
        <pc:spChg chg="add del mod">
          <ac:chgData name="Sven Maesen" userId="d4f277888e9de003" providerId="LiveId" clId="{C03B6003-E885-4938-8739-40DFB2E844E5}" dt="2024-03-14T19:27:04.184" v="1640" actId="478"/>
          <ac:spMkLst>
            <pc:docMk/>
            <pc:sldMk cId="493423495" sldId="257"/>
            <ac:spMk id="107" creationId="{53308FF1-CA19-008E-A348-6F1D46F17EE9}"/>
          </ac:spMkLst>
        </pc:spChg>
        <pc:spChg chg="add del mod">
          <ac:chgData name="Sven Maesen" userId="d4f277888e9de003" providerId="LiveId" clId="{C03B6003-E885-4938-8739-40DFB2E844E5}" dt="2024-03-14T19:27:03.055" v="1639" actId="478"/>
          <ac:spMkLst>
            <pc:docMk/>
            <pc:sldMk cId="493423495" sldId="257"/>
            <ac:spMk id="108" creationId="{1EC6A83E-95BB-4DD2-1623-00C2802AD172}"/>
          </ac:spMkLst>
        </pc:spChg>
        <pc:spChg chg="add del mod">
          <ac:chgData name="Sven Maesen" userId="d4f277888e9de003" providerId="LiveId" clId="{C03B6003-E885-4938-8739-40DFB2E844E5}" dt="2024-03-14T19:27:01.974" v="1638" actId="478"/>
          <ac:spMkLst>
            <pc:docMk/>
            <pc:sldMk cId="493423495" sldId="257"/>
            <ac:spMk id="109" creationId="{B5745CCF-7287-5F32-26FD-84F6371B643B}"/>
          </ac:spMkLst>
        </pc:spChg>
        <pc:spChg chg="add del mod">
          <ac:chgData name="Sven Maesen" userId="d4f277888e9de003" providerId="LiveId" clId="{C03B6003-E885-4938-8739-40DFB2E844E5}" dt="2024-03-14T19:26:55.287" v="1632" actId="478"/>
          <ac:spMkLst>
            <pc:docMk/>
            <pc:sldMk cId="493423495" sldId="257"/>
            <ac:spMk id="110" creationId="{6A9FF3ED-5E5E-B3E6-1B40-E6E6DCA01EE7}"/>
          </ac:spMkLst>
        </pc:spChg>
        <pc:spChg chg="add del mod">
          <ac:chgData name="Sven Maesen" userId="d4f277888e9de003" providerId="LiveId" clId="{C03B6003-E885-4938-8739-40DFB2E844E5}" dt="2024-03-14T19:27:00.886" v="1637" actId="478"/>
          <ac:spMkLst>
            <pc:docMk/>
            <pc:sldMk cId="493423495" sldId="257"/>
            <ac:spMk id="111" creationId="{C46C9177-FCC9-57C4-93F4-2E505B82F3D3}"/>
          </ac:spMkLst>
        </pc:spChg>
        <pc:spChg chg="add del mod">
          <ac:chgData name="Sven Maesen" userId="d4f277888e9de003" providerId="LiveId" clId="{C03B6003-E885-4938-8739-40DFB2E844E5}" dt="2024-03-14T19:26:57.718" v="1634" actId="478"/>
          <ac:spMkLst>
            <pc:docMk/>
            <pc:sldMk cId="493423495" sldId="257"/>
            <ac:spMk id="112" creationId="{CA9A8B41-6205-A2CC-94A6-B629856942A7}"/>
          </ac:spMkLst>
        </pc:spChg>
        <pc:spChg chg="add del mod">
          <ac:chgData name="Sven Maesen" userId="d4f277888e9de003" providerId="LiveId" clId="{C03B6003-E885-4938-8739-40DFB2E844E5}" dt="2024-03-14T19:26:58.775" v="1635" actId="478"/>
          <ac:spMkLst>
            <pc:docMk/>
            <pc:sldMk cId="493423495" sldId="257"/>
            <ac:spMk id="113" creationId="{2A5D0CE0-2299-1E00-FE79-338C96D8ABAF}"/>
          </ac:spMkLst>
        </pc:spChg>
        <pc:spChg chg="add del mod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114" creationId="{BA3A7D52-474B-B237-9C7B-D22485EE3A7A}"/>
          </ac:spMkLst>
        </pc:spChg>
        <pc:spChg chg="add del mod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116" creationId="{D9F28F68-3BD5-70FC-0CDD-2BAADEB1C984}"/>
          </ac:spMkLst>
        </pc:spChg>
        <pc:spChg chg="add del mod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117" creationId="{2B8C5252-9179-EA7E-72E4-19162F31CF82}"/>
          </ac:spMkLst>
        </pc:spChg>
        <pc:spChg chg="add del mod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118" creationId="{892504D5-0663-1829-36BC-64CF8DA96882}"/>
          </ac:spMkLst>
        </pc:spChg>
        <pc:spChg chg="add del mod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119" creationId="{23535208-5636-D35D-EA74-E4972797E429}"/>
          </ac:spMkLst>
        </pc:spChg>
        <pc:spChg chg="add del mod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120" creationId="{2342EBFE-B439-5220-31F1-A3B339368A4D}"/>
          </ac:spMkLst>
        </pc:spChg>
        <pc:spChg chg="add del mod">
          <ac:chgData name="Sven Maesen" userId="d4f277888e9de003" providerId="LiveId" clId="{C03B6003-E885-4938-8739-40DFB2E844E5}" dt="2024-03-14T19:26:19.707" v="1627" actId="478"/>
          <ac:spMkLst>
            <pc:docMk/>
            <pc:sldMk cId="493423495" sldId="257"/>
            <ac:spMk id="121" creationId="{07C25CA9-2689-CC64-C0F8-6113025F722A}"/>
          </ac:spMkLst>
        </pc:spChg>
        <pc:spChg chg="add mod">
          <ac:chgData name="Sven Maesen" userId="d4f277888e9de003" providerId="LiveId" clId="{C03B6003-E885-4938-8739-40DFB2E844E5}" dt="2024-03-14T20:13:13.812" v="1728" actId="208"/>
          <ac:spMkLst>
            <pc:docMk/>
            <pc:sldMk cId="493423495" sldId="257"/>
            <ac:spMk id="122" creationId="{61617C9B-A532-1DF2-F807-1315797A2953}"/>
          </ac:spMkLst>
        </pc:spChg>
        <pc:spChg chg="add mod">
          <ac:chgData name="Sven Maesen" userId="d4f277888e9de003" providerId="LiveId" clId="{C03B6003-E885-4938-8739-40DFB2E844E5}" dt="2024-03-14T20:13:13.812" v="1728" actId="208"/>
          <ac:spMkLst>
            <pc:docMk/>
            <pc:sldMk cId="493423495" sldId="257"/>
            <ac:spMk id="124" creationId="{E9E476B0-AEF4-81E6-B835-11C9AAAEEF58}"/>
          </ac:spMkLst>
        </pc:spChg>
        <pc:spChg chg="add mod">
          <ac:chgData name="Sven Maesen" userId="d4f277888e9de003" providerId="LiveId" clId="{C03B6003-E885-4938-8739-40DFB2E844E5}" dt="2024-03-14T20:13:13.812" v="1728" actId="208"/>
          <ac:spMkLst>
            <pc:docMk/>
            <pc:sldMk cId="493423495" sldId="257"/>
            <ac:spMk id="125" creationId="{837F39C5-C6BC-68ED-824D-6D2AF60A6CAF}"/>
          </ac:spMkLst>
        </pc:spChg>
        <pc:spChg chg="add mod">
          <ac:chgData name="Sven Maesen" userId="d4f277888e9de003" providerId="LiveId" clId="{C03B6003-E885-4938-8739-40DFB2E844E5}" dt="2024-03-14T20:13:13.812" v="1728" actId="208"/>
          <ac:spMkLst>
            <pc:docMk/>
            <pc:sldMk cId="493423495" sldId="257"/>
            <ac:spMk id="126" creationId="{355662DA-FA80-0235-45CC-1698937B0403}"/>
          </ac:spMkLst>
        </pc:spChg>
        <pc:spChg chg="add mod">
          <ac:chgData name="Sven Maesen" userId="d4f277888e9de003" providerId="LiveId" clId="{C03B6003-E885-4938-8739-40DFB2E844E5}" dt="2024-03-14T20:13:19.577" v="1729" actId="1076"/>
          <ac:spMkLst>
            <pc:docMk/>
            <pc:sldMk cId="493423495" sldId="257"/>
            <ac:spMk id="127" creationId="{39D0DBD7-A101-1BED-7DE9-A45834E4F52A}"/>
          </ac:spMkLst>
        </pc:spChg>
        <pc:spChg chg="add mod">
          <ac:chgData name="Sven Maesen" userId="d4f277888e9de003" providerId="LiveId" clId="{C03B6003-E885-4938-8739-40DFB2E844E5}" dt="2024-03-14T19:32:21.578" v="1702" actId="12788"/>
          <ac:spMkLst>
            <pc:docMk/>
            <pc:sldMk cId="493423495" sldId="257"/>
            <ac:spMk id="128" creationId="{2015B36B-8186-4A0F-2FF8-1B139299F6C0}"/>
          </ac:spMkLst>
        </pc:spChg>
        <pc:spChg chg="add mod">
          <ac:chgData name="Sven Maesen" userId="d4f277888e9de003" providerId="LiveId" clId="{C03B6003-E885-4938-8739-40DFB2E844E5}" dt="2024-03-14T19:32:39.739" v="1704" actId="1036"/>
          <ac:spMkLst>
            <pc:docMk/>
            <pc:sldMk cId="493423495" sldId="257"/>
            <ac:spMk id="129" creationId="{E7596BF7-DE9A-5D6A-59D3-B51020E5194A}"/>
          </ac:spMkLst>
        </pc:spChg>
        <pc:spChg chg="add mod">
          <ac:chgData name="Sven Maesen" userId="d4f277888e9de003" providerId="LiveId" clId="{C03B6003-E885-4938-8739-40DFB2E844E5}" dt="2024-03-14T19:32:21.578" v="1702" actId="12788"/>
          <ac:spMkLst>
            <pc:docMk/>
            <pc:sldMk cId="493423495" sldId="257"/>
            <ac:spMk id="130" creationId="{2CC58C98-A72B-777B-7FF5-E15AF241AA96}"/>
          </ac:spMkLst>
        </pc:spChg>
        <pc:spChg chg="add mod">
          <ac:chgData name="Sven Maesen" userId="d4f277888e9de003" providerId="LiveId" clId="{C03B6003-E885-4938-8739-40DFB2E844E5}" dt="2024-03-14T20:14:20.523" v="1732" actId="12789"/>
          <ac:spMkLst>
            <pc:docMk/>
            <pc:sldMk cId="493423495" sldId="257"/>
            <ac:spMk id="131" creationId="{CCCD0E05-1DC7-5BAB-A05A-7F2B4CA5C74A}"/>
          </ac:spMkLst>
        </pc:spChg>
        <pc:spChg chg="add mod">
          <ac:chgData name="Sven Maesen" userId="d4f277888e9de003" providerId="LiveId" clId="{C03B6003-E885-4938-8739-40DFB2E844E5}" dt="2024-03-14T19:33:23.367" v="1707" actId="571"/>
          <ac:spMkLst>
            <pc:docMk/>
            <pc:sldMk cId="493423495" sldId="257"/>
            <ac:spMk id="132" creationId="{D64B4AB2-4B19-BEF9-5F06-5E36F92ED1E1}"/>
          </ac:spMkLst>
        </pc:spChg>
        <pc:spChg chg="add mod">
          <ac:chgData name="Sven Maesen" userId="d4f277888e9de003" providerId="LiveId" clId="{C03B6003-E885-4938-8739-40DFB2E844E5}" dt="2024-03-14T19:33:23.367" v="1707" actId="571"/>
          <ac:spMkLst>
            <pc:docMk/>
            <pc:sldMk cId="493423495" sldId="257"/>
            <ac:spMk id="133" creationId="{A8349C8C-BD48-4E4A-96AC-EFB96C85F2CB}"/>
          </ac:spMkLst>
        </pc:spChg>
        <pc:spChg chg="add mod">
          <ac:chgData name="Sven Maesen" userId="d4f277888e9de003" providerId="LiveId" clId="{C03B6003-E885-4938-8739-40DFB2E844E5}" dt="2024-03-14T20:14:20.523" v="1732" actId="12789"/>
          <ac:spMkLst>
            <pc:docMk/>
            <pc:sldMk cId="493423495" sldId="257"/>
            <ac:spMk id="134" creationId="{7365F653-FDC7-4DBB-946F-812C22E624E9}"/>
          </ac:spMkLst>
        </pc:spChg>
        <pc:spChg chg="add mod">
          <ac:chgData name="Sven Maesen" userId="d4f277888e9de003" providerId="LiveId" clId="{C03B6003-E885-4938-8739-40DFB2E844E5}" dt="2024-03-14T20:14:20.523" v="1732" actId="12789"/>
          <ac:spMkLst>
            <pc:docMk/>
            <pc:sldMk cId="493423495" sldId="257"/>
            <ac:spMk id="135" creationId="{06AC9988-4C10-5FBB-2E0A-1F855AE484A5}"/>
          </ac:spMkLst>
        </pc:spChg>
        <pc:spChg chg="add mod">
          <ac:chgData name="Sven Maesen" userId="d4f277888e9de003" providerId="LiveId" clId="{C03B6003-E885-4938-8739-40DFB2E844E5}" dt="2024-03-14T20:14:20.523" v="1732" actId="12789"/>
          <ac:spMkLst>
            <pc:docMk/>
            <pc:sldMk cId="493423495" sldId="257"/>
            <ac:spMk id="136" creationId="{B9C47D36-808B-85FA-81FA-F1A624FE67C4}"/>
          </ac:spMkLst>
        </pc:spChg>
        <pc:spChg chg="add mod">
          <ac:chgData name="Sven Maesen" userId="d4f277888e9de003" providerId="LiveId" clId="{C03B6003-E885-4938-8739-40DFB2E844E5}" dt="2024-03-14T20:14:39.306" v="1734" actId="12788"/>
          <ac:spMkLst>
            <pc:docMk/>
            <pc:sldMk cId="493423495" sldId="257"/>
            <ac:spMk id="137" creationId="{8DEF32CC-7BFA-3101-AFE2-B5345569C817}"/>
          </ac:spMkLst>
        </pc:spChg>
        <pc:spChg chg="add mod">
          <ac:chgData name="Sven Maesen" userId="d4f277888e9de003" providerId="LiveId" clId="{C03B6003-E885-4938-8739-40DFB2E844E5}" dt="2024-03-14T20:14:39.306" v="1734" actId="12788"/>
          <ac:spMkLst>
            <pc:docMk/>
            <pc:sldMk cId="493423495" sldId="257"/>
            <ac:spMk id="138" creationId="{10D90865-B6D7-6BC8-98E1-513F0F532993}"/>
          </ac:spMkLst>
        </pc:spChg>
        <pc:spChg chg="add mod">
          <ac:chgData name="Sven Maesen" userId="d4f277888e9de003" providerId="LiveId" clId="{C03B6003-E885-4938-8739-40DFB2E844E5}" dt="2024-03-14T20:14:07.624" v="1731" actId="12788"/>
          <ac:spMkLst>
            <pc:docMk/>
            <pc:sldMk cId="493423495" sldId="257"/>
            <ac:spMk id="139" creationId="{B3E5A623-C614-D4F7-0000-1D2EC50466AD}"/>
          </ac:spMkLst>
        </pc:spChg>
        <pc:spChg chg="add mod">
          <ac:chgData name="Sven Maesen" userId="d4f277888e9de003" providerId="LiveId" clId="{C03B6003-E885-4938-8739-40DFB2E844E5}" dt="2024-03-14T20:14:07.624" v="1731" actId="12788"/>
          <ac:spMkLst>
            <pc:docMk/>
            <pc:sldMk cId="493423495" sldId="257"/>
            <ac:spMk id="140" creationId="{AD98F9D1-EBD2-EF31-934D-E0C7B5536AA4}"/>
          </ac:spMkLst>
        </pc:spChg>
        <pc:spChg chg="add mod">
          <ac:chgData name="Sven Maesen" userId="d4f277888e9de003" providerId="LiveId" clId="{C03B6003-E885-4938-8739-40DFB2E844E5}" dt="2024-03-14T20:14:07.624" v="1731" actId="12788"/>
          <ac:spMkLst>
            <pc:docMk/>
            <pc:sldMk cId="493423495" sldId="257"/>
            <ac:spMk id="141" creationId="{FB3B7413-3F34-5969-28CF-3D9CBEA95546}"/>
          </ac:spMkLst>
        </pc:spChg>
        <pc:spChg chg="add mod">
          <ac:chgData name="Sven Maesen" userId="d4f277888e9de003" providerId="LiveId" clId="{C03B6003-E885-4938-8739-40DFB2E844E5}" dt="2024-03-14T20:14:20.523" v="1732" actId="12789"/>
          <ac:spMkLst>
            <pc:docMk/>
            <pc:sldMk cId="493423495" sldId="257"/>
            <ac:spMk id="142" creationId="{FD349F86-9258-2E13-2111-6FF428442AE6}"/>
          </ac:spMkLst>
        </pc:spChg>
        <pc:spChg chg="add mod">
          <ac:chgData name="Sven Maesen" userId="d4f277888e9de003" providerId="LiveId" clId="{C03B6003-E885-4938-8739-40DFB2E844E5}" dt="2024-03-14T20:14:07.624" v="1731" actId="12788"/>
          <ac:spMkLst>
            <pc:docMk/>
            <pc:sldMk cId="493423495" sldId="257"/>
            <ac:spMk id="143" creationId="{B41B8D4B-24DF-DF3F-5730-2A1AF5EC9100}"/>
          </ac:spMkLst>
        </pc:spChg>
        <pc:spChg chg="add mod">
          <ac:chgData name="Sven Maesen" userId="d4f277888e9de003" providerId="LiveId" clId="{C03B6003-E885-4938-8739-40DFB2E844E5}" dt="2024-03-14T20:14:32.002" v="1733" actId="12789"/>
          <ac:spMkLst>
            <pc:docMk/>
            <pc:sldMk cId="493423495" sldId="257"/>
            <ac:spMk id="144" creationId="{7862AAD8-DA68-AA17-07FA-1DD1245D451B}"/>
          </ac:spMkLst>
        </pc:spChg>
        <pc:spChg chg="add mod">
          <ac:chgData name="Sven Maesen" userId="d4f277888e9de003" providerId="LiveId" clId="{C03B6003-E885-4938-8739-40DFB2E844E5}" dt="2024-03-14T20:14:32.002" v="1733" actId="12789"/>
          <ac:spMkLst>
            <pc:docMk/>
            <pc:sldMk cId="493423495" sldId="257"/>
            <ac:spMk id="145" creationId="{000D2D06-9652-B5A2-83B0-3E7445F37DD7}"/>
          </ac:spMkLst>
        </pc:spChg>
        <pc:spChg chg="add mod">
          <ac:chgData name="Sven Maesen" userId="d4f277888e9de003" providerId="LiveId" clId="{C03B6003-E885-4938-8739-40DFB2E844E5}" dt="2024-03-14T20:13:50.878" v="1730" actId="12789"/>
          <ac:spMkLst>
            <pc:docMk/>
            <pc:sldMk cId="493423495" sldId="257"/>
            <ac:spMk id="146" creationId="{77C4620C-30A0-E5EF-F7F4-A4D54A10AE3D}"/>
          </ac:spMkLst>
        </pc:spChg>
        <pc:spChg chg="add mod">
          <ac:chgData name="Sven Maesen" userId="d4f277888e9de003" providerId="LiveId" clId="{C03B6003-E885-4938-8739-40DFB2E844E5}" dt="2024-03-14T20:13:50.878" v="1730" actId="12789"/>
          <ac:spMkLst>
            <pc:docMk/>
            <pc:sldMk cId="493423495" sldId="257"/>
            <ac:spMk id="147" creationId="{1F1DD842-0999-86F9-E5F7-596DEAEE908E}"/>
          </ac:spMkLst>
        </pc:spChg>
        <pc:spChg chg="add mod">
          <ac:chgData name="Sven Maesen" userId="d4f277888e9de003" providerId="LiveId" clId="{C03B6003-E885-4938-8739-40DFB2E844E5}" dt="2024-03-14T20:26:53.449" v="1772" actId="207"/>
          <ac:spMkLst>
            <pc:docMk/>
            <pc:sldMk cId="493423495" sldId="257"/>
            <ac:spMk id="148" creationId="{68CFBF16-396B-87FA-3813-0E8665E5861C}"/>
          </ac:spMkLst>
        </pc:spChg>
        <pc:spChg chg="add mod">
          <ac:chgData name="Sven Maesen" userId="d4f277888e9de003" providerId="LiveId" clId="{C03B6003-E885-4938-8739-40DFB2E844E5}" dt="2024-03-14T20:27:56.917" v="1773" actId="571"/>
          <ac:spMkLst>
            <pc:docMk/>
            <pc:sldMk cId="493423495" sldId="257"/>
            <ac:spMk id="149" creationId="{F89AEDF0-9E37-827D-80E1-73EE446D3DCD}"/>
          </ac:spMkLst>
        </pc:spChg>
        <pc:spChg chg="add mod">
          <ac:chgData name="Sven Maesen" userId="d4f277888e9de003" providerId="LiveId" clId="{C03B6003-E885-4938-8739-40DFB2E844E5}" dt="2024-03-14T20:28:02.155" v="1774" actId="571"/>
          <ac:spMkLst>
            <pc:docMk/>
            <pc:sldMk cId="493423495" sldId="257"/>
            <ac:spMk id="150" creationId="{7E262AFB-49DA-E0E5-04AD-0472ACF38A3C}"/>
          </ac:spMkLst>
        </pc:spChg>
        <pc:spChg chg="add mod">
          <ac:chgData name="Sven Maesen" userId="d4f277888e9de003" providerId="LiveId" clId="{C03B6003-E885-4938-8739-40DFB2E844E5}" dt="2024-03-14T20:28:05.860" v="1775" actId="571"/>
          <ac:spMkLst>
            <pc:docMk/>
            <pc:sldMk cId="493423495" sldId="257"/>
            <ac:spMk id="151" creationId="{F7834F71-B06E-2865-2E9B-7D0283CD5BA4}"/>
          </ac:spMkLst>
        </pc:spChg>
        <pc:spChg chg="add mod">
          <ac:chgData name="Sven Maesen" userId="d4f277888e9de003" providerId="LiveId" clId="{C03B6003-E885-4938-8739-40DFB2E844E5}" dt="2024-03-14T20:28:24.271" v="1776" actId="571"/>
          <ac:spMkLst>
            <pc:docMk/>
            <pc:sldMk cId="493423495" sldId="257"/>
            <ac:spMk id="152" creationId="{859A749D-0D9B-B3A9-9982-C5557C695167}"/>
          </ac:spMkLst>
        </pc:spChg>
        <pc:spChg chg="add mod">
          <ac:chgData name="Sven Maesen" userId="d4f277888e9de003" providerId="LiveId" clId="{C03B6003-E885-4938-8739-40DFB2E844E5}" dt="2024-03-14T20:28:27.086" v="1777" actId="571"/>
          <ac:spMkLst>
            <pc:docMk/>
            <pc:sldMk cId="493423495" sldId="257"/>
            <ac:spMk id="153" creationId="{ED7A1C1D-19C2-F9F0-62A9-10E9E6E8D52D}"/>
          </ac:spMkLst>
        </pc:spChg>
        <pc:spChg chg="add mod">
          <ac:chgData name="Sven Maesen" userId="d4f277888e9de003" providerId="LiveId" clId="{C03B6003-E885-4938-8739-40DFB2E844E5}" dt="2024-03-14T20:28:29.661" v="1778" actId="571"/>
          <ac:spMkLst>
            <pc:docMk/>
            <pc:sldMk cId="493423495" sldId="257"/>
            <ac:spMk id="154" creationId="{F19A042F-FC9A-8D6F-FA3E-1F6CB04027AE}"/>
          </ac:spMkLst>
        </pc:spChg>
        <pc:spChg chg="add mod">
          <ac:chgData name="Sven Maesen" userId="d4f277888e9de003" providerId="LiveId" clId="{C03B6003-E885-4938-8739-40DFB2E844E5}" dt="2024-03-14T20:28:32.376" v="1779" actId="571"/>
          <ac:spMkLst>
            <pc:docMk/>
            <pc:sldMk cId="493423495" sldId="257"/>
            <ac:spMk id="155" creationId="{8AFD2396-F199-1AFC-5213-BE9415B3963A}"/>
          </ac:spMkLst>
        </pc:spChg>
        <pc:spChg chg="add mod">
          <ac:chgData name="Sven Maesen" userId="d4f277888e9de003" providerId="LiveId" clId="{C03B6003-E885-4938-8739-40DFB2E844E5}" dt="2024-03-14T20:28:40.177" v="1780" actId="571"/>
          <ac:spMkLst>
            <pc:docMk/>
            <pc:sldMk cId="493423495" sldId="257"/>
            <ac:spMk id="156" creationId="{87E7E240-C405-0CF3-EB21-55ACCC00B4DF}"/>
          </ac:spMkLst>
        </pc:spChg>
        <pc:spChg chg="add mod">
          <ac:chgData name="Sven Maesen" userId="d4f277888e9de003" providerId="LiveId" clId="{C03B6003-E885-4938-8739-40DFB2E844E5}" dt="2024-03-14T20:28:43.074" v="1781" actId="571"/>
          <ac:spMkLst>
            <pc:docMk/>
            <pc:sldMk cId="493423495" sldId="257"/>
            <ac:spMk id="157" creationId="{B676B70A-5E3C-F8E9-334E-964F46903C93}"/>
          </ac:spMkLst>
        </pc:spChg>
        <pc:spChg chg="add mod">
          <ac:chgData name="Sven Maesen" userId="d4f277888e9de003" providerId="LiveId" clId="{C03B6003-E885-4938-8739-40DFB2E844E5}" dt="2024-03-14T20:28:46.536" v="1782" actId="571"/>
          <ac:spMkLst>
            <pc:docMk/>
            <pc:sldMk cId="493423495" sldId="257"/>
            <ac:spMk id="158" creationId="{264E2A1D-B0FE-8B0A-A283-94BC8587C7C0}"/>
          </ac:spMkLst>
        </pc:spChg>
        <pc:spChg chg="add mod">
          <ac:chgData name="Sven Maesen" userId="d4f277888e9de003" providerId="LiveId" clId="{C03B6003-E885-4938-8739-40DFB2E844E5}" dt="2024-03-14T20:28:51.171" v="1783" actId="571"/>
          <ac:spMkLst>
            <pc:docMk/>
            <pc:sldMk cId="493423495" sldId="257"/>
            <ac:spMk id="159" creationId="{6097B4B6-1E11-6ADB-D012-5FC7D02460F4}"/>
          </ac:spMkLst>
        </pc:spChg>
        <pc:spChg chg="add mod">
          <ac:chgData name="Sven Maesen" userId="d4f277888e9de003" providerId="LiveId" clId="{C03B6003-E885-4938-8739-40DFB2E844E5}" dt="2024-03-14T20:28:54.262" v="1784" actId="571"/>
          <ac:spMkLst>
            <pc:docMk/>
            <pc:sldMk cId="493423495" sldId="257"/>
            <ac:spMk id="160" creationId="{D001600F-13F1-F11D-56BD-3CAACA15CBF7}"/>
          </ac:spMkLst>
        </pc:spChg>
        <pc:spChg chg="add mod">
          <ac:chgData name="Sven Maesen" userId="d4f277888e9de003" providerId="LiveId" clId="{C03B6003-E885-4938-8739-40DFB2E844E5}" dt="2024-03-14T20:28:57.907" v="1785" actId="571"/>
          <ac:spMkLst>
            <pc:docMk/>
            <pc:sldMk cId="493423495" sldId="257"/>
            <ac:spMk id="161" creationId="{C8B60825-931F-9F7B-345E-5164919F3533}"/>
          </ac:spMkLst>
        </pc:spChg>
        <pc:spChg chg="add mod">
          <ac:chgData name="Sven Maesen" userId="d4f277888e9de003" providerId="LiveId" clId="{C03B6003-E885-4938-8739-40DFB2E844E5}" dt="2024-03-14T20:29:02.842" v="1786" actId="571"/>
          <ac:spMkLst>
            <pc:docMk/>
            <pc:sldMk cId="493423495" sldId="257"/>
            <ac:spMk id="162" creationId="{F5AAD759-8AE2-3003-F364-560095E55F89}"/>
          </ac:spMkLst>
        </pc:spChg>
        <pc:spChg chg="add mod">
          <ac:chgData name="Sven Maesen" userId="d4f277888e9de003" providerId="LiveId" clId="{C03B6003-E885-4938-8739-40DFB2E844E5}" dt="2024-03-14T20:29:05.225" v="1787" actId="571"/>
          <ac:spMkLst>
            <pc:docMk/>
            <pc:sldMk cId="493423495" sldId="257"/>
            <ac:spMk id="163" creationId="{3C85FD65-9728-1BDB-4D06-32D9C971E012}"/>
          </ac:spMkLst>
        </pc:spChg>
        <pc:spChg chg="add mod">
          <ac:chgData name="Sven Maesen" userId="d4f277888e9de003" providerId="LiveId" clId="{C03B6003-E885-4938-8739-40DFB2E844E5}" dt="2024-03-14T20:29:55.504" v="1788" actId="571"/>
          <ac:spMkLst>
            <pc:docMk/>
            <pc:sldMk cId="493423495" sldId="257"/>
            <ac:spMk id="164" creationId="{4DEE5DF2-4D59-0AA4-F19B-DD2831972DD5}"/>
          </ac:spMkLst>
        </pc:spChg>
        <pc:spChg chg="add mod">
          <ac:chgData name="Sven Maesen" userId="d4f277888e9de003" providerId="LiveId" clId="{C03B6003-E885-4938-8739-40DFB2E844E5}" dt="2024-03-14T20:30:00.039" v="1789" actId="571"/>
          <ac:spMkLst>
            <pc:docMk/>
            <pc:sldMk cId="493423495" sldId="257"/>
            <ac:spMk id="165" creationId="{1FA92CEF-9893-40A7-5A2C-79F4E6F47586}"/>
          </ac:spMkLst>
        </pc:spChg>
        <pc:spChg chg="add mod">
          <ac:chgData name="Sven Maesen" userId="d4f277888e9de003" providerId="LiveId" clId="{C03B6003-E885-4938-8739-40DFB2E844E5}" dt="2024-03-14T20:30:02.459" v="1790" actId="571"/>
          <ac:spMkLst>
            <pc:docMk/>
            <pc:sldMk cId="493423495" sldId="257"/>
            <ac:spMk id="166" creationId="{91998186-4CB8-1C65-1484-02CA2C3ED4EB}"/>
          </ac:spMkLst>
        </pc:spChg>
        <pc:spChg chg="add mod">
          <ac:chgData name="Sven Maesen" userId="d4f277888e9de003" providerId="LiveId" clId="{C03B6003-E885-4938-8739-40DFB2E844E5}" dt="2024-03-14T20:30:06.920" v="1791" actId="571"/>
          <ac:spMkLst>
            <pc:docMk/>
            <pc:sldMk cId="493423495" sldId="257"/>
            <ac:spMk id="167" creationId="{3F6128B8-63A3-C9D8-D5EE-0160583C46DB}"/>
          </ac:spMkLst>
        </pc:spChg>
        <pc:spChg chg="add mod">
          <ac:chgData name="Sven Maesen" userId="d4f277888e9de003" providerId="LiveId" clId="{C03B6003-E885-4938-8739-40DFB2E844E5}" dt="2024-03-14T20:30:10.260" v="1792" actId="571"/>
          <ac:spMkLst>
            <pc:docMk/>
            <pc:sldMk cId="493423495" sldId="257"/>
            <ac:spMk id="168" creationId="{0C41DD0F-820A-BD26-80F9-C1B230FB7DC4}"/>
          </ac:spMkLst>
        </pc:spChg>
        <pc:spChg chg="add mod">
          <ac:chgData name="Sven Maesen" userId="d4f277888e9de003" providerId="LiveId" clId="{C03B6003-E885-4938-8739-40DFB2E844E5}" dt="2024-03-14T20:30:12.434" v="1793" actId="571"/>
          <ac:spMkLst>
            <pc:docMk/>
            <pc:sldMk cId="493423495" sldId="257"/>
            <ac:spMk id="169" creationId="{B7AED87C-5B28-B642-4DCE-00306FE8AEC2}"/>
          </ac:spMkLst>
        </pc:spChg>
        <pc:spChg chg="add mod">
          <ac:chgData name="Sven Maesen" userId="d4f277888e9de003" providerId="LiveId" clId="{C03B6003-E885-4938-8739-40DFB2E844E5}" dt="2024-03-14T20:30:18.581" v="1794" actId="571"/>
          <ac:spMkLst>
            <pc:docMk/>
            <pc:sldMk cId="493423495" sldId="257"/>
            <ac:spMk id="170" creationId="{BFD33340-4CA4-A40E-0C22-CD6AEDCA978E}"/>
          </ac:spMkLst>
        </pc:spChg>
        <pc:spChg chg="add mod">
          <ac:chgData name="Sven Maesen" userId="d4f277888e9de003" providerId="LiveId" clId="{C03B6003-E885-4938-8739-40DFB2E844E5}" dt="2024-03-14T20:30:21.260" v="1795" actId="571"/>
          <ac:spMkLst>
            <pc:docMk/>
            <pc:sldMk cId="493423495" sldId="257"/>
            <ac:spMk id="171" creationId="{AD4B0DEC-A1E4-A9B3-83E4-4C333CDCAF94}"/>
          </ac:spMkLst>
        </pc:spChg>
        <pc:spChg chg="add mod">
          <ac:chgData name="Sven Maesen" userId="d4f277888e9de003" providerId="LiveId" clId="{C03B6003-E885-4938-8739-40DFB2E844E5}" dt="2024-03-14T20:30:24.315" v="1796" actId="571"/>
          <ac:spMkLst>
            <pc:docMk/>
            <pc:sldMk cId="493423495" sldId="257"/>
            <ac:spMk id="172" creationId="{F614F4B3-FCC5-E5C9-AD5E-ADA680A7ECCB}"/>
          </ac:spMkLst>
        </pc:spChg>
        <pc:spChg chg="add mod">
          <ac:chgData name="Sven Maesen" userId="d4f277888e9de003" providerId="LiveId" clId="{C03B6003-E885-4938-8739-40DFB2E844E5}" dt="2024-03-14T20:30:28.545" v="1797" actId="571"/>
          <ac:spMkLst>
            <pc:docMk/>
            <pc:sldMk cId="493423495" sldId="257"/>
            <ac:spMk id="173" creationId="{CFB5D482-2F0B-11FF-12DC-65EDF5CC31B2}"/>
          </ac:spMkLst>
        </pc:spChg>
        <pc:spChg chg="add mod">
          <ac:chgData name="Sven Maesen" userId="d4f277888e9de003" providerId="LiveId" clId="{C03B6003-E885-4938-8739-40DFB2E844E5}" dt="2024-03-14T20:30:32.651" v="1798" actId="571"/>
          <ac:spMkLst>
            <pc:docMk/>
            <pc:sldMk cId="493423495" sldId="257"/>
            <ac:spMk id="174" creationId="{4781DDF6-6915-7EFA-CE9E-B8E197DA81DF}"/>
          </ac:spMkLst>
        </pc:spChg>
        <pc:spChg chg="add mod">
          <ac:chgData name="Sven Maesen" userId="d4f277888e9de003" providerId="LiveId" clId="{C03B6003-E885-4938-8739-40DFB2E844E5}" dt="2024-03-14T20:30:35.967" v="1799" actId="571"/>
          <ac:spMkLst>
            <pc:docMk/>
            <pc:sldMk cId="493423495" sldId="257"/>
            <ac:spMk id="175" creationId="{1CA5DE4E-E1B0-3D90-90BC-006EB53D01DF}"/>
          </ac:spMkLst>
        </pc:spChg>
        <pc:spChg chg="add mod">
          <ac:chgData name="Sven Maesen" userId="d4f277888e9de003" providerId="LiveId" clId="{C03B6003-E885-4938-8739-40DFB2E844E5}" dt="2024-03-14T20:30:38.265" v="1800" actId="571"/>
          <ac:spMkLst>
            <pc:docMk/>
            <pc:sldMk cId="493423495" sldId="257"/>
            <ac:spMk id="176" creationId="{5209C4CC-AF38-DB7C-7F9A-05A6F7A41820}"/>
          </ac:spMkLst>
        </pc:spChg>
        <pc:spChg chg="add mod">
          <ac:chgData name="Sven Maesen" userId="d4f277888e9de003" providerId="LiveId" clId="{C03B6003-E885-4938-8739-40DFB2E844E5}" dt="2024-03-14T20:30:41.575" v="1801" actId="571"/>
          <ac:spMkLst>
            <pc:docMk/>
            <pc:sldMk cId="493423495" sldId="257"/>
            <ac:spMk id="177" creationId="{B787DD50-B11F-6209-7EF9-8B555F5BABEC}"/>
          </ac:spMkLst>
        </pc:spChg>
        <pc:spChg chg="add mod">
          <ac:chgData name="Sven Maesen" userId="d4f277888e9de003" providerId="LiveId" clId="{C03B6003-E885-4938-8739-40DFB2E844E5}" dt="2024-03-14T20:30:45.088" v="1802" actId="571"/>
          <ac:spMkLst>
            <pc:docMk/>
            <pc:sldMk cId="493423495" sldId="257"/>
            <ac:spMk id="178" creationId="{A730C9D7-FCFC-42F1-9E9A-B7327A22D66E}"/>
          </ac:spMkLst>
        </pc:spChg>
        <pc:spChg chg="add mod">
          <ac:chgData name="Sven Maesen" userId="d4f277888e9de003" providerId="LiveId" clId="{C03B6003-E885-4938-8739-40DFB2E844E5}" dt="2024-03-14T20:30:48.376" v="1803" actId="571"/>
          <ac:spMkLst>
            <pc:docMk/>
            <pc:sldMk cId="493423495" sldId="257"/>
            <ac:spMk id="179" creationId="{62198812-C095-3E51-E839-C626B9AF32E8}"/>
          </ac:spMkLst>
        </pc:spChg>
        <pc:picChg chg="mod">
          <ac:chgData name="Sven Maesen" userId="d4f277888e9de003" providerId="LiveId" clId="{C03B6003-E885-4938-8739-40DFB2E844E5}" dt="2024-03-14T20:32:30.978" v="1806" actId="962"/>
          <ac:picMkLst>
            <pc:docMk/>
            <pc:sldMk cId="493423495" sldId="257"/>
            <ac:picMk id="5" creationId="{A7FE45C2-DD3D-5C55-6EDE-A6EC734BD28A}"/>
          </ac:picMkLst>
        </pc:picChg>
        <pc:picChg chg="mod">
          <ac:chgData name="Sven Maesen" userId="d4f277888e9de003" providerId="LiveId" clId="{C03B6003-E885-4938-8739-40DFB2E844E5}" dt="2024-03-14T19:20:53.323" v="1572"/>
          <ac:picMkLst>
            <pc:docMk/>
            <pc:sldMk cId="493423495" sldId="257"/>
            <ac:picMk id="6" creationId="{FEF99662-F5DB-D371-0EA5-251430517BA5}"/>
          </ac:picMkLst>
        </pc:picChg>
        <pc:picChg chg="add del mod">
          <ac:chgData name="Sven Maesen" userId="d4f277888e9de003" providerId="LiveId" clId="{C03B6003-E885-4938-8739-40DFB2E844E5}" dt="2024-03-14T19:26:19.707" v="1627" actId="478"/>
          <ac:picMkLst>
            <pc:docMk/>
            <pc:sldMk cId="493423495" sldId="257"/>
            <ac:picMk id="115" creationId="{933FE1DD-8A03-1FD5-8D93-687D9BD85FB9}"/>
          </ac:picMkLst>
        </pc:picChg>
        <pc:picChg chg="add del mod">
          <ac:chgData name="Sven Maesen" userId="d4f277888e9de003" providerId="LiveId" clId="{C03B6003-E885-4938-8739-40DFB2E844E5}" dt="2024-03-14T19:26:19.707" v="1627" actId="478"/>
          <ac:picMkLst>
            <pc:docMk/>
            <pc:sldMk cId="493423495" sldId="257"/>
            <ac:picMk id="123" creationId="{D49E50DC-C07A-9A87-F511-FC2002EBE9B4}"/>
          </ac:picMkLst>
        </pc:picChg>
      </pc:sldChg>
      <pc:sldChg chg="add del mod modTransition modShow">
        <pc:chgData name="Sven Maesen" userId="d4f277888e9de003" providerId="LiveId" clId="{C03B6003-E885-4938-8739-40DFB2E844E5}" dt="2024-03-14T19:17:17.238" v="1538" actId="47"/>
        <pc:sldMkLst>
          <pc:docMk/>
          <pc:sldMk cId="2131713854" sldId="257"/>
        </pc:sldMkLst>
      </pc:sldChg>
      <pc:sldChg chg="addSp delSp modSp new del mod ord modAnim">
        <pc:chgData name="Sven Maesen" userId="d4f277888e9de003" providerId="LiveId" clId="{C03B6003-E885-4938-8739-40DFB2E844E5}" dt="2024-03-07T21:18:58.252" v="308" actId="47"/>
        <pc:sldMkLst>
          <pc:docMk/>
          <pc:sldMk cId="3514550460" sldId="257"/>
        </pc:sldMkLst>
        <pc:spChg chg="del">
          <ac:chgData name="Sven Maesen" userId="d4f277888e9de003" providerId="LiveId" clId="{C03B6003-E885-4938-8739-40DFB2E844E5}" dt="2024-03-07T21:08:54.522" v="270" actId="478"/>
          <ac:spMkLst>
            <pc:docMk/>
            <pc:sldMk cId="3514550460" sldId="257"/>
            <ac:spMk id="2" creationId="{5F683CC8-64DE-D657-A003-EAC011AC60F5}"/>
          </ac:spMkLst>
        </pc:spChg>
        <pc:spChg chg="del">
          <ac:chgData name="Sven Maesen" userId="d4f277888e9de003" providerId="LiveId" clId="{C03B6003-E885-4938-8739-40DFB2E844E5}" dt="2024-03-07T21:08:56.852" v="271" actId="478"/>
          <ac:spMkLst>
            <pc:docMk/>
            <pc:sldMk cId="3514550460" sldId="257"/>
            <ac:spMk id="3" creationId="{92643221-B8FD-86C1-B92B-F03665CC2AC9}"/>
          </ac:spMkLst>
        </pc:spChg>
        <pc:picChg chg="add mod">
          <ac:chgData name="Sven Maesen" userId="d4f277888e9de003" providerId="LiveId" clId="{C03B6003-E885-4938-8739-40DFB2E844E5}" dt="2024-03-07T21:09:04.607" v="272"/>
          <ac:picMkLst>
            <pc:docMk/>
            <pc:sldMk cId="3514550460" sldId="257"/>
            <ac:picMk id="4" creationId="{6B688B37-B99C-C572-5D75-ACD6623C29B8}"/>
          </ac:picMkLst>
        </pc:picChg>
        <pc:picChg chg="add mod">
          <ac:chgData name="Sven Maesen" userId="d4f277888e9de003" providerId="LiveId" clId="{C03B6003-E885-4938-8739-40DFB2E844E5}" dt="2024-03-07T21:09:12.983" v="273"/>
          <ac:picMkLst>
            <pc:docMk/>
            <pc:sldMk cId="3514550460" sldId="257"/>
            <ac:picMk id="5" creationId="{9D42EFE9-3852-1879-C998-99EEF943498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9AE77-C310-44EB-9706-1CC161CBE965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2B0EC-8F8F-4C75-BA55-0BFB4D5CAC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160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Instructies:</a:t>
            </a:r>
          </a:p>
          <a:p>
            <a:r>
              <a:rPr lang="nl-BE" dirty="0"/>
              <a:t>De schepen zijn niet verplaatsbaar, je kunt deze dia dus maar eens per klas gebruiken vooraleer de leerlingen doorhebben waar de schepen staan.</a:t>
            </a:r>
          </a:p>
          <a:p>
            <a:r>
              <a:rPr lang="nl-BE" dirty="0"/>
              <a:t>Je kunt de leerlingen vragen naar de coördinaten: groep, periode, schil, valentie elektronen, groepsnaam.</a:t>
            </a:r>
          </a:p>
          <a:p>
            <a:r>
              <a:rPr lang="nl-BE" dirty="0"/>
              <a:t>Voor je een schot afvuurt kun je ook vragen stellen over het doelwit zelf; welk element? Aantal protonen? Groepsnaam? Metaal of Niet metaal? Schil naam buitenste schil? Enzovoorts…</a:t>
            </a:r>
          </a:p>
          <a:p>
            <a:r>
              <a:rPr lang="nl-BE" dirty="0"/>
              <a:t>Dit spelbord is enkel voor de hoofdgroep (a-groepen en 0-groep)</a:t>
            </a:r>
          </a:p>
          <a:p>
            <a:r>
              <a:rPr lang="nl-BE" dirty="0"/>
              <a:t>Eens de diavoorstelling is gestart, zie je de schepen niet meer. Je kunt dan op de coördinaten klikken om een kruisje of een schip te laten zien.</a:t>
            </a:r>
          </a:p>
          <a:p>
            <a:r>
              <a:rPr lang="nl-BE" dirty="0"/>
              <a:t>Klikken op de open oceaan beëindigd de presentatie.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2B0EC-8F8F-4C75-BA55-0BFB4D5CAC4E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346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Instructies:</a:t>
            </a:r>
          </a:p>
          <a:p>
            <a:r>
              <a:rPr lang="nl-BE" dirty="0"/>
              <a:t>De schepen zijn niet verplaatsbaar, je kunt deze dia dus maar eens per klas gebruiken vooraleer de leerlingen doorhebben waar de schepen staan.</a:t>
            </a:r>
          </a:p>
          <a:p>
            <a:r>
              <a:rPr lang="nl-BE" dirty="0"/>
              <a:t>Je kunt de leerlingen vragen naar de coördinaten: groep, periode, schil, valentie elektronen, groepsnaam.</a:t>
            </a:r>
          </a:p>
          <a:p>
            <a:r>
              <a:rPr lang="nl-BE" dirty="0"/>
              <a:t>Voor je een schot afvuurt kun je ook vragen stellen over het doelwit zelf; welk element? Aantal protonen? Groepsnaam? Metaal of Niet metaal? Schil naam buitenste schil? Enzovoorts…</a:t>
            </a:r>
          </a:p>
          <a:p>
            <a:r>
              <a:rPr lang="nl-BE" dirty="0"/>
              <a:t>Dit spelbord is enkel voor de hoofdgroep (a-groepen en 0-groep)</a:t>
            </a:r>
          </a:p>
          <a:p>
            <a:r>
              <a:rPr lang="nl-BE" dirty="0"/>
              <a:t>Eens de diavoorstelling is gestart, zie je de schepen niet meer. Je kunt dan op de coördinaten klikken om een kruisje of een schip te laten zien.</a:t>
            </a:r>
          </a:p>
          <a:p>
            <a:r>
              <a:rPr lang="nl-BE" dirty="0"/>
              <a:t>Klikken op de open oceaan beëindigd de presentatie.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2B0EC-8F8F-4C75-BA55-0BFB4D5CAC4E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861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071CB-98A4-CE13-58BD-8DA2B4A3A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3131B7-7A17-9DE8-683A-CD4C44354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7990D8-049C-A171-726A-2BFF6259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9D1-719B-4F25-BE23-CBBFFD239748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7C7EE2-BCCD-B757-209E-87D3A818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727968-E1BD-5D3B-3589-04B4B1BF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4381-35CD-476B-8035-3B2A157DA8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944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4B5E53-35E7-348A-D556-75B76B88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13756B-10EF-C41C-7840-7AB88D7A3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56EA3B-56C5-CF1F-F0E5-0374D27D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9D1-719B-4F25-BE23-CBBFFD239748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A4A5CF-AF19-CB85-F703-F6D975F0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79814E-73E4-5EB0-EBD3-C742BFAC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4381-35CD-476B-8035-3B2A157DA8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131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87A0D4D-8F5A-FE65-6F3D-070DFC26F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483AE2D-1EEB-027C-2A48-445262839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66CD0A-C029-476B-DE08-9548BD44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9D1-719B-4F25-BE23-CBBFFD239748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C2B56B-C4DC-129A-99B0-41BC5639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B19509-29D1-D032-57F3-036E2E99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4381-35CD-476B-8035-3B2A157DA8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111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04FE9-2457-9425-6348-541C07853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E7EBE-1BD4-8FF3-02AE-53203DC10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D518E4-E9DA-A5C2-DC8A-9FDC7557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9D1-719B-4F25-BE23-CBBFFD239748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93DC92-7BC3-FB23-74DD-0769E4C4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41F2C2-24BC-81C0-E9F5-58DE99B2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4381-35CD-476B-8035-3B2A157DA8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315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89A89-FEF4-12F4-7DAE-7EDA2E87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A6B053-D493-9F7E-5CE7-C78C4C7A6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9F7DCC-D2E5-2F74-BBF3-FF53FD645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9D1-719B-4F25-BE23-CBBFFD239748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CA5540-2944-7170-8873-47E5BBCDF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985320-CAD9-D5F3-E0F2-2D5E931F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4381-35CD-476B-8035-3B2A157DA8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420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D6DE4-92B9-5D7D-F672-1FC06D53D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77073F-5D56-D1E8-62A3-200E4CFD0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F0072A-0ABF-FDFF-0656-A64E9E3F0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DD375F-E4E8-5C27-55E0-3A43597C5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9D1-719B-4F25-BE23-CBBFFD239748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17202A-49C5-68FD-259A-9F7810D73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67F7BE-14A1-B449-D7B7-A131BA38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4381-35CD-476B-8035-3B2A157DA8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137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A2F2A-F3BD-CFEF-E7C0-8BB01262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A44319-F7E3-936E-F49C-5263491A5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2C278B-377C-809A-1F16-6943202B7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FFAFE6B-4A42-2EFA-9CE5-E3AD5D1D6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D41FBCF-93A9-6372-7271-DFC6A72FC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522EEA4-B78D-6C76-C904-99F6A46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9D1-719B-4F25-BE23-CBBFFD239748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A3A1579-B1CC-732D-8AF6-270847DF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A69630C-4FE7-031D-DE7D-5D465D3D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4381-35CD-476B-8035-3B2A157DA8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951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2E1CF-9E69-A4F0-EADA-6D4AD9FF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349A039-CFC3-E8C2-E4BB-6751853F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9D1-719B-4F25-BE23-CBBFFD239748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74D3149-6DF5-ED40-81A9-4EE06CE3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D11D146-0C00-444F-43B9-EEB4E26F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4381-35CD-476B-8035-3B2A157DA8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969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29E7515-B832-4AD7-BB41-19F3D702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9D1-719B-4F25-BE23-CBBFFD239748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E57E0AB-AAC0-D715-B740-AFF4D15F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E9D703-EE57-F315-2657-81D1C65E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4381-35CD-476B-8035-3B2A157DA8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890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C8914-6916-064C-40A9-DD85FD69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6796AB-5C48-2393-23FE-4A1DFFA15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A43C53-47DE-0BAD-734F-F4310C324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86AC4A-FB8E-65BF-15FD-DBB8534C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9D1-719B-4F25-BE23-CBBFFD239748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B9298B-0225-816C-6772-9970C945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99AD72-5701-DF78-C029-7FF82105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4381-35CD-476B-8035-3B2A157DA8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84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B9616-02BF-4942-7E04-3470FB86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C8CDBA9-DB79-D129-7A18-E249FA900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900689-1D59-B491-4311-61CC9046E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CF90DF-8CD8-EC92-62FA-B2DF1201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9D1-719B-4F25-BE23-CBBFFD239748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087841-FEA3-DA8B-2260-715EC79B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1CF8E2-C856-6BC8-F5AA-3FC41C2D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4381-35CD-476B-8035-3B2A157DA8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277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E0F58D3-153A-1ECC-D053-DE250DED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F638A8-635F-0271-C6BE-46239C31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3923FC-A117-3B21-ACA4-3B576E42C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7299D1-719B-4F25-BE23-CBBFFD239748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623657-8D6B-4509-8875-4547ACF23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01F675-98F3-11FA-9E31-30AB1B672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54381-35CD-476B-8035-3B2A157DA8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790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lein, Rechthoek, schermopname, lijn">
            <a:extLst>
              <a:ext uri="{FF2B5EF4-FFF2-40B4-BE49-F238E27FC236}">
                <a16:creationId xmlns:a16="http://schemas.microsoft.com/office/drawing/2014/main" id="{A7FE45C2-DD3D-5C55-6EDE-A6EC734BD2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0" y="0"/>
            <a:ext cx="10958660" cy="6858000"/>
          </a:xfrm>
          <a:prstGeom prst="rect">
            <a:avLst/>
          </a:prstGeom>
        </p:spPr>
      </p:pic>
      <p:sp>
        <p:nvSpPr>
          <p:cNvPr id="7" name="Lithium">
            <a:extLst>
              <a:ext uri="{FF2B5EF4-FFF2-40B4-BE49-F238E27FC236}">
                <a16:creationId xmlns:a16="http://schemas.microsoft.com/office/drawing/2014/main" id="{FEA0716B-1E6A-424D-2BC5-F6D5F0636F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2495" y="1409700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Berylium">
            <a:extLst>
              <a:ext uri="{FF2B5EF4-FFF2-40B4-BE49-F238E27FC236}">
                <a16:creationId xmlns:a16="http://schemas.microsoft.com/office/drawing/2014/main" id="{995ABBF2-2FDD-A1BC-0BC0-3392B99787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83995" y="1409700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Natrium">
            <a:extLst>
              <a:ext uri="{FF2B5EF4-FFF2-40B4-BE49-F238E27FC236}">
                <a16:creationId xmlns:a16="http://schemas.microsoft.com/office/drawing/2014/main" id="{4FD9DED6-925B-A6EA-E6EB-7D5BF1CF2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2495" y="2028825"/>
            <a:ext cx="571500" cy="619125"/>
          </a:xfrm>
          <a:prstGeom prst="rect">
            <a:avLst/>
          </a:prstGeom>
          <a:solidFill>
            <a:srgbClr val="66FFFF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Magnesium">
            <a:extLst>
              <a:ext uri="{FF2B5EF4-FFF2-40B4-BE49-F238E27FC236}">
                <a16:creationId xmlns:a16="http://schemas.microsoft.com/office/drawing/2014/main" id="{26231FF5-3B31-3A2A-F37D-805844965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83995" y="2028825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Kalium">
            <a:extLst>
              <a:ext uri="{FF2B5EF4-FFF2-40B4-BE49-F238E27FC236}">
                <a16:creationId xmlns:a16="http://schemas.microsoft.com/office/drawing/2014/main" id="{2587A2F8-8C16-A04E-A979-29D72DCDE1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2495" y="2647950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Calcium">
            <a:extLst>
              <a:ext uri="{FF2B5EF4-FFF2-40B4-BE49-F238E27FC236}">
                <a16:creationId xmlns:a16="http://schemas.microsoft.com/office/drawing/2014/main" id="{A3B0320D-EA62-9ACD-E48D-0EFB9C918E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94070" y="2647950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ubidium">
            <a:extLst>
              <a:ext uri="{FF2B5EF4-FFF2-40B4-BE49-F238E27FC236}">
                <a16:creationId xmlns:a16="http://schemas.microsoft.com/office/drawing/2014/main" id="{853A2B03-9ED0-8F58-AB28-24439211D0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2495" y="3267075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Strontium">
            <a:extLst>
              <a:ext uri="{FF2B5EF4-FFF2-40B4-BE49-F238E27FC236}">
                <a16:creationId xmlns:a16="http://schemas.microsoft.com/office/drawing/2014/main" id="{DB5068D7-206C-922B-99E7-F99AEF78B9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94070" y="3267075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Cesium">
            <a:extLst>
              <a:ext uri="{FF2B5EF4-FFF2-40B4-BE49-F238E27FC236}">
                <a16:creationId xmlns:a16="http://schemas.microsoft.com/office/drawing/2014/main" id="{A5E871A6-0FA7-1BEA-8140-98AC71F151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2495" y="3888106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Barium">
            <a:extLst>
              <a:ext uri="{FF2B5EF4-FFF2-40B4-BE49-F238E27FC236}">
                <a16:creationId xmlns:a16="http://schemas.microsoft.com/office/drawing/2014/main" id="{41A850DA-6247-0712-B36A-5183300A6A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83995" y="3886200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Francium">
            <a:extLst>
              <a:ext uri="{FF2B5EF4-FFF2-40B4-BE49-F238E27FC236}">
                <a16:creationId xmlns:a16="http://schemas.microsoft.com/office/drawing/2014/main" id="{834D7A8D-69D1-D40B-9756-31B96541AF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2570" y="4505325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adium">
            <a:extLst>
              <a:ext uri="{FF2B5EF4-FFF2-40B4-BE49-F238E27FC236}">
                <a16:creationId xmlns:a16="http://schemas.microsoft.com/office/drawing/2014/main" id="{BE9694AD-FAEB-F0FE-A8BA-6A204BEA99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94070" y="450532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Waterstof">
            <a:extLst>
              <a:ext uri="{FF2B5EF4-FFF2-40B4-BE49-F238E27FC236}">
                <a16:creationId xmlns:a16="http://schemas.microsoft.com/office/drawing/2014/main" id="{BE05C5CA-A8C4-D9CC-ACF5-013E9CBBAC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2495" y="790575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Neon">
            <a:extLst>
              <a:ext uri="{FF2B5EF4-FFF2-40B4-BE49-F238E27FC236}">
                <a16:creationId xmlns:a16="http://schemas.microsoft.com/office/drawing/2014/main" id="{385DEA49-7046-C87F-73ED-4D5A560E2E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08005" y="14096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Argon">
            <a:extLst>
              <a:ext uri="{FF2B5EF4-FFF2-40B4-BE49-F238E27FC236}">
                <a16:creationId xmlns:a16="http://schemas.microsoft.com/office/drawing/2014/main" id="{091F9383-D026-7EB4-ADB3-B6463BD74B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08005" y="202882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Krypton">
            <a:extLst>
              <a:ext uri="{FF2B5EF4-FFF2-40B4-BE49-F238E27FC236}">
                <a16:creationId xmlns:a16="http://schemas.microsoft.com/office/drawing/2014/main" id="{C48D3A02-B5EC-4F24-37DA-11C6DEA887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08005" y="264794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Xenon">
            <a:extLst>
              <a:ext uri="{FF2B5EF4-FFF2-40B4-BE49-F238E27FC236}">
                <a16:creationId xmlns:a16="http://schemas.microsoft.com/office/drawing/2014/main" id="{042DC4C3-8496-0DC9-CB38-F58B3637EB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08005" y="326707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Radon">
            <a:extLst>
              <a:ext uri="{FF2B5EF4-FFF2-40B4-BE49-F238E27FC236}">
                <a16:creationId xmlns:a16="http://schemas.microsoft.com/office/drawing/2014/main" id="{A5702B75-7F09-B093-5322-82329DE171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08005" y="3888105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Oganesson">
            <a:extLst>
              <a:ext uri="{FF2B5EF4-FFF2-40B4-BE49-F238E27FC236}">
                <a16:creationId xmlns:a16="http://schemas.microsoft.com/office/drawing/2014/main" id="{A7536A02-30BB-3CA9-C0A5-0AC6180233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18080" y="450532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Helium">
            <a:extLst>
              <a:ext uri="{FF2B5EF4-FFF2-40B4-BE49-F238E27FC236}">
                <a16:creationId xmlns:a16="http://schemas.microsoft.com/office/drawing/2014/main" id="{E1D51074-9922-DD32-167E-CC76457BDA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08005" y="79057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Fluor">
            <a:extLst>
              <a:ext uri="{FF2B5EF4-FFF2-40B4-BE49-F238E27FC236}">
                <a16:creationId xmlns:a16="http://schemas.microsoft.com/office/drawing/2014/main" id="{F446B629-C673-A218-9755-7F7859F1B8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26430" y="14096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Chloor">
            <a:extLst>
              <a:ext uri="{FF2B5EF4-FFF2-40B4-BE49-F238E27FC236}">
                <a16:creationId xmlns:a16="http://schemas.microsoft.com/office/drawing/2014/main" id="{E4EE1CF9-98C0-F40F-474D-667F974113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26430" y="202882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Broom">
            <a:extLst>
              <a:ext uri="{FF2B5EF4-FFF2-40B4-BE49-F238E27FC236}">
                <a16:creationId xmlns:a16="http://schemas.microsoft.com/office/drawing/2014/main" id="{D25028CE-C918-27C8-A9E7-C3A514BF15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36505" y="264794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Jodium">
            <a:extLst>
              <a:ext uri="{FF2B5EF4-FFF2-40B4-BE49-F238E27FC236}">
                <a16:creationId xmlns:a16="http://schemas.microsoft.com/office/drawing/2014/main" id="{6549C298-2EB6-AC0D-7B2D-516D598A09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36505" y="326707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Astaat">
            <a:extLst>
              <a:ext uri="{FF2B5EF4-FFF2-40B4-BE49-F238E27FC236}">
                <a16:creationId xmlns:a16="http://schemas.microsoft.com/office/drawing/2014/main" id="{384E1A01-68C1-73B6-FBE3-A17283E93F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26430" y="38861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Tennessine">
            <a:extLst>
              <a:ext uri="{FF2B5EF4-FFF2-40B4-BE49-F238E27FC236}">
                <a16:creationId xmlns:a16="http://schemas.microsoft.com/office/drawing/2014/main" id="{91FF5787-62F0-E6AF-5FFF-55DB7B2210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36505" y="4505323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Zuurstof">
            <a:extLst>
              <a:ext uri="{FF2B5EF4-FFF2-40B4-BE49-F238E27FC236}">
                <a16:creationId xmlns:a16="http://schemas.microsoft.com/office/drawing/2014/main" id="{661139C8-1DDE-F3CB-73E6-EAF8C4BC4E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44855" y="14096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Zwavel">
            <a:extLst>
              <a:ext uri="{FF2B5EF4-FFF2-40B4-BE49-F238E27FC236}">
                <a16:creationId xmlns:a16="http://schemas.microsoft.com/office/drawing/2014/main" id="{26906010-E47C-0FF6-C7FC-3397C17693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44855" y="202882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Seleen">
            <a:extLst>
              <a:ext uri="{FF2B5EF4-FFF2-40B4-BE49-F238E27FC236}">
                <a16:creationId xmlns:a16="http://schemas.microsoft.com/office/drawing/2014/main" id="{1290B461-917A-ECDE-F28C-CC8A034470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54930" y="264794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lluur">
            <a:extLst>
              <a:ext uri="{FF2B5EF4-FFF2-40B4-BE49-F238E27FC236}">
                <a16:creationId xmlns:a16="http://schemas.microsoft.com/office/drawing/2014/main" id="{9126635C-90E5-C2D1-858B-0EB25D9A1F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54930" y="326707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Polonium">
            <a:extLst>
              <a:ext uri="{FF2B5EF4-FFF2-40B4-BE49-F238E27FC236}">
                <a16:creationId xmlns:a16="http://schemas.microsoft.com/office/drawing/2014/main" id="{6C0ED0F0-7B23-7534-4562-44F850EB70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44855" y="38861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Livermorium">
            <a:extLst>
              <a:ext uri="{FF2B5EF4-FFF2-40B4-BE49-F238E27FC236}">
                <a16:creationId xmlns:a16="http://schemas.microsoft.com/office/drawing/2014/main" id="{34F33077-DA5C-C8CB-7D66-E35680A626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54930" y="4505323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Stikstof">
            <a:extLst>
              <a:ext uri="{FF2B5EF4-FFF2-40B4-BE49-F238E27FC236}">
                <a16:creationId xmlns:a16="http://schemas.microsoft.com/office/drawing/2014/main" id="{88F94BAE-E08C-069D-BECD-D225F6C976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63280" y="14096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Fosfor">
            <a:extLst>
              <a:ext uri="{FF2B5EF4-FFF2-40B4-BE49-F238E27FC236}">
                <a16:creationId xmlns:a16="http://schemas.microsoft.com/office/drawing/2014/main" id="{6C1F03BA-68AD-12BD-2987-E5DC72B8C4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63280" y="202882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Arseen">
            <a:extLst>
              <a:ext uri="{FF2B5EF4-FFF2-40B4-BE49-F238E27FC236}">
                <a16:creationId xmlns:a16="http://schemas.microsoft.com/office/drawing/2014/main" id="{0CD1B773-2A8E-94D8-4132-4D64583FC7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73355" y="264794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Antimoon">
            <a:extLst>
              <a:ext uri="{FF2B5EF4-FFF2-40B4-BE49-F238E27FC236}">
                <a16:creationId xmlns:a16="http://schemas.microsoft.com/office/drawing/2014/main" id="{56F968D3-A037-6961-8497-F54B8A5D80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73355" y="326707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Bismut">
            <a:extLst>
              <a:ext uri="{FF2B5EF4-FFF2-40B4-BE49-F238E27FC236}">
                <a16:creationId xmlns:a16="http://schemas.microsoft.com/office/drawing/2014/main" id="{866C1FC1-B10A-B990-CEF1-20A04B8942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63280" y="38861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Moscovium">
            <a:extLst>
              <a:ext uri="{FF2B5EF4-FFF2-40B4-BE49-F238E27FC236}">
                <a16:creationId xmlns:a16="http://schemas.microsoft.com/office/drawing/2014/main" id="{74156A51-2D3B-F494-7F9C-A07585160E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73355" y="4505323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Koolstof">
            <a:extLst>
              <a:ext uri="{FF2B5EF4-FFF2-40B4-BE49-F238E27FC236}">
                <a16:creationId xmlns:a16="http://schemas.microsoft.com/office/drawing/2014/main" id="{048777AC-CDD3-402C-FC4A-61439810F4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01855" y="14096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Silicium">
            <a:extLst>
              <a:ext uri="{FF2B5EF4-FFF2-40B4-BE49-F238E27FC236}">
                <a16:creationId xmlns:a16="http://schemas.microsoft.com/office/drawing/2014/main" id="{80D5904D-37DC-4A1A-0203-9904494A24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01855" y="202882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Germanium">
            <a:extLst>
              <a:ext uri="{FF2B5EF4-FFF2-40B4-BE49-F238E27FC236}">
                <a16:creationId xmlns:a16="http://schemas.microsoft.com/office/drawing/2014/main" id="{13189A1D-4BE0-B4D1-A34C-8CE76368C1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11930" y="264794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Tin">
            <a:extLst>
              <a:ext uri="{FF2B5EF4-FFF2-40B4-BE49-F238E27FC236}">
                <a16:creationId xmlns:a16="http://schemas.microsoft.com/office/drawing/2014/main" id="{0CED2FFA-A281-A679-B7EF-11937BC31A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11930" y="326707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Lood">
            <a:extLst>
              <a:ext uri="{FF2B5EF4-FFF2-40B4-BE49-F238E27FC236}">
                <a16:creationId xmlns:a16="http://schemas.microsoft.com/office/drawing/2014/main" id="{00326512-515C-D34C-C3A2-8796F24D57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01855" y="38861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0" name="Flerovium">
            <a:extLst>
              <a:ext uri="{FF2B5EF4-FFF2-40B4-BE49-F238E27FC236}">
                <a16:creationId xmlns:a16="http://schemas.microsoft.com/office/drawing/2014/main" id="{908170F0-AD29-1264-1ADB-DAF929F4B6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11930" y="4505323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1" name="Boor">
            <a:extLst>
              <a:ext uri="{FF2B5EF4-FFF2-40B4-BE49-F238E27FC236}">
                <a16:creationId xmlns:a16="http://schemas.microsoft.com/office/drawing/2014/main" id="{2372DA2B-31A1-C943-67F5-84D8170CC0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30355" y="14096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2" name="Aluminium">
            <a:extLst>
              <a:ext uri="{FF2B5EF4-FFF2-40B4-BE49-F238E27FC236}">
                <a16:creationId xmlns:a16="http://schemas.microsoft.com/office/drawing/2014/main" id="{14A57B2E-E5FF-DC21-79EF-53D33317BA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30355" y="202882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3" name="Gallium">
            <a:extLst>
              <a:ext uri="{FF2B5EF4-FFF2-40B4-BE49-F238E27FC236}">
                <a16:creationId xmlns:a16="http://schemas.microsoft.com/office/drawing/2014/main" id="{A7F4B7D5-312D-7308-ED9E-49122C544D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40430" y="264794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Indium">
            <a:extLst>
              <a:ext uri="{FF2B5EF4-FFF2-40B4-BE49-F238E27FC236}">
                <a16:creationId xmlns:a16="http://schemas.microsoft.com/office/drawing/2014/main" id="{FC0A347F-8CDC-A400-A0B7-C924880CE4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40430" y="326707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Thallium">
            <a:extLst>
              <a:ext uri="{FF2B5EF4-FFF2-40B4-BE49-F238E27FC236}">
                <a16:creationId xmlns:a16="http://schemas.microsoft.com/office/drawing/2014/main" id="{73612DE0-23BC-6142-8D0B-EDD347F475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30355" y="38861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Nihonium">
            <a:extLst>
              <a:ext uri="{FF2B5EF4-FFF2-40B4-BE49-F238E27FC236}">
                <a16:creationId xmlns:a16="http://schemas.microsoft.com/office/drawing/2014/main" id="{A9AB42FD-EE3D-2C00-02D0-30FA875252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40430" y="4505323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4" name="Stroomdiagram: Uitstel 63">
            <a:extLst>
              <a:ext uri="{FF2B5EF4-FFF2-40B4-BE49-F238E27FC236}">
                <a16:creationId xmlns:a16="http://schemas.microsoft.com/office/drawing/2014/main" id="{2FDECD12-C513-9E45-10E4-84FF26C78D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7939489" y="1529753"/>
            <a:ext cx="373382" cy="373382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5" name="Stroomdiagram: Uitstel 64">
            <a:extLst>
              <a:ext uri="{FF2B5EF4-FFF2-40B4-BE49-F238E27FC236}">
                <a16:creationId xmlns:a16="http://schemas.microsoft.com/office/drawing/2014/main" id="{C2809770-A50A-245B-FFA3-48DD0800EE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7939489" y="2146972"/>
            <a:ext cx="373382" cy="373382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6" name="Stroomdiagram: Uitstel 65">
            <a:extLst>
              <a:ext uri="{FF2B5EF4-FFF2-40B4-BE49-F238E27FC236}">
                <a16:creationId xmlns:a16="http://schemas.microsoft.com/office/drawing/2014/main" id="{6543473B-9C4A-CB32-461A-F36C291FAE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31155" y="2151736"/>
            <a:ext cx="373382" cy="373382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7" name="Stroomdiagram: Uitstel 66">
            <a:extLst>
              <a:ext uri="{FF2B5EF4-FFF2-40B4-BE49-F238E27FC236}">
                <a16:creationId xmlns:a16="http://schemas.microsoft.com/office/drawing/2014/main" id="{D502AA7C-A90D-B5A9-49D1-E4E90D9515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031155" y="2768955"/>
            <a:ext cx="373382" cy="373382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8" name="Stroomdiagram: Uitstel 67">
            <a:extLst>
              <a:ext uri="{FF2B5EF4-FFF2-40B4-BE49-F238E27FC236}">
                <a16:creationId xmlns:a16="http://schemas.microsoft.com/office/drawing/2014/main" id="{27797170-7E4D-862E-1AF2-FD2F5A7138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03204" y="4010025"/>
            <a:ext cx="373382" cy="373382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9" name="Stroomdiagram: Uitstel 68">
            <a:extLst>
              <a:ext uri="{FF2B5EF4-FFF2-40B4-BE49-F238E27FC236}">
                <a16:creationId xmlns:a16="http://schemas.microsoft.com/office/drawing/2014/main" id="{B80E050B-DAE0-97FE-B37A-C8C0321661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1001479" y="4010025"/>
            <a:ext cx="373382" cy="373382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0" name="Stroomdiagram: Uitstel 69">
            <a:extLst>
              <a:ext uri="{FF2B5EF4-FFF2-40B4-BE49-F238E27FC236}">
                <a16:creationId xmlns:a16="http://schemas.microsoft.com/office/drawing/2014/main" id="{B0A4E953-36DD-E754-6179-810EEB515C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0791951" y="2789949"/>
            <a:ext cx="373382" cy="373382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1" name="Stroomdiagram: Uitstel 70">
            <a:extLst>
              <a:ext uri="{FF2B5EF4-FFF2-40B4-BE49-F238E27FC236}">
                <a16:creationId xmlns:a16="http://schemas.microsoft.com/office/drawing/2014/main" id="{37F0EDC9-3032-6983-CD5B-450FDF54EA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791951" y="1551699"/>
            <a:ext cx="373382" cy="373382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D375F621-97DE-D150-76CD-557C88591C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02026" y="2176533"/>
            <a:ext cx="373382" cy="3714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3" name="Rechthoek 72">
            <a:extLst>
              <a:ext uri="{FF2B5EF4-FFF2-40B4-BE49-F238E27FC236}">
                <a16:creationId xmlns:a16="http://schemas.microsoft.com/office/drawing/2014/main" id="{159976CE-1B9A-43EB-E43F-A88D0DA8FB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96554" y="4629147"/>
            <a:ext cx="373382" cy="3714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F8DE1585-8EBB-F01A-8F5F-9D0469F52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68054" y="4629146"/>
            <a:ext cx="373382" cy="3714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2433DFE0-2AD0-60F3-F05D-D3DEB1B6AE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39554" y="4629145"/>
            <a:ext cx="373382" cy="3714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6" name="Stroomdiagram: Uitstel 75">
            <a:extLst>
              <a:ext uri="{FF2B5EF4-FFF2-40B4-BE49-F238E27FC236}">
                <a16:creationId xmlns:a16="http://schemas.microsoft.com/office/drawing/2014/main" id="{90D00DB1-A492-3CE6-FF29-A4A44D7377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7909388" y="4627238"/>
            <a:ext cx="373382" cy="373382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7" name="Stroomdiagram: Uitstel 76">
            <a:extLst>
              <a:ext uri="{FF2B5EF4-FFF2-40B4-BE49-F238E27FC236}">
                <a16:creationId xmlns:a16="http://schemas.microsoft.com/office/drawing/2014/main" id="{E221ADEE-FF72-5B7B-ED69-52F7A19779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45639" y="4625812"/>
            <a:ext cx="373382" cy="373382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" name="Rechthoek 77">
            <a:extLst>
              <a:ext uri="{FF2B5EF4-FFF2-40B4-BE49-F238E27FC236}">
                <a16:creationId xmlns:a16="http://schemas.microsoft.com/office/drawing/2014/main" id="{AA5A141C-52EF-655C-8255-18F1E3DC86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72414" y="3401452"/>
            <a:ext cx="373382" cy="3714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Rechthoek 78">
            <a:extLst>
              <a:ext uri="{FF2B5EF4-FFF2-40B4-BE49-F238E27FC236}">
                <a16:creationId xmlns:a16="http://schemas.microsoft.com/office/drawing/2014/main" id="{5337C564-475E-69AD-D586-CA525A4AD4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53016" y="3388155"/>
            <a:ext cx="373382" cy="3714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0" name="Stroomdiagram: Uitstel 79">
            <a:extLst>
              <a:ext uri="{FF2B5EF4-FFF2-40B4-BE49-F238E27FC236}">
                <a16:creationId xmlns:a16="http://schemas.microsoft.com/office/drawing/2014/main" id="{5661E744-89BC-3DA6-4FEF-C76D72D493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35564" y="3386248"/>
            <a:ext cx="373382" cy="373382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1" name="Stroomdiagram: Uitstel 80">
            <a:extLst>
              <a:ext uri="{FF2B5EF4-FFF2-40B4-BE49-F238E27FC236}">
                <a16:creationId xmlns:a16="http://schemas.microsoft.com/office/drawing/2014/main" id="{674CB59E-0E5D-3EF4-BEF5-CA69442777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8505951" y="3401452"/>
            <a:ext cx="373382" cy="373382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2" name="Vermenigvuldigingsteken 81">
            <a:extLst>
              <a:ext uri="{FF2B5EF4-FFF2-40B4-BE49-F238E27FC236}">
                <a16:creationId xmlns:a16="http://schemas.microsoft.com/office/drawing/2014/main" id="{D54AB3ED-DD03-0D90-0D82-C9F593A9BF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96681" y="1470660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3" name="Vermenigvuldigingsteken 82">
            <a:extLst>
              <a:ext uri="{FF2B5EF4-FFF2-40B4-BE49-F238E27FC236}">
                <a16:creationId xmlns:a16="http://schemas.microsoft.com/office/drawing/2014/main" id="{2A0EDC12-7CAA-2C12-4717-9A5FAF3E3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62339" y="1475931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4" name="Vermenigvuldigingsteken 83">
            <a:extLst>
              <a:ext uri="{FF2B5EF4-FFF2-40B4-BE49-F238E27FC236}">
                <a16:creationId xmlns:a16="http://schemas.microsoft.com/office/drawing/2014/main" id="{1EACAC55-04FE-C944-F5D7-368EBC53EC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46201" y="1489233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5" name="Vermenigvuldigingsteken 84">
            <a:extLst>
              <a:ext uri="{FF2B5EF4-FFF2-40B4-BE49-F238E27FC236}">
                <a16:creationId xmlns:a16="http://schemas.microsoft.com/office/drawing/2014/main" id="{A2BD1FA7-25D1-CDEA-23A4-3F8487B8FE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93970" y="1480223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6" name="Vermenigvuldigingsteken 85">
            <a:extLst>
              <a:ext uri="{FF2B5EF4-FFF2-40B4-BE49-F238E27FC236}">
                <a16:creationId xmlns:a16="http://schemas.microsoft.com/office/drawing/2014/main" id="{CC0C7684-23C8-EBD5-D2BA-2E0D207B69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91951" y="881423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7" name="Vermenigvuldigingsteken 86">
            <a:extLst>
              <a:ext uri="{FF2B5EF4-FFF2-40B4-BE49-F238E27FC236}">
                <a16:creationId xmlns:a16="http://schemas.microsoft.com/office/drawing/2014/main" id="{8F5DF33B-C365-188D-A6D9-AE56D9E9E7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05951" y="2093518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8" name="Vermenigvuldigingsteken 87">
            <a:extLst>
              <a:ext uri="{FF2B5EF4-FFF2-40B4-BE49-F238E27FC236}">
                <a16:creationId xmlns:a16="http://schemas.microsoft.com/office/drawing/2014/main" id="{57832774-C587-B9C7-8F43-AD69637D2B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57301" y="2106452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9" name="Vermenigvuldigingsteken 88">
            <a:extLst>
              <a:ext uri="{FF2B5EF4-FFF2-40B4-BE49-F238E27FC236}">
                <a16:creationId xmlns:a16="http://schemas.microsoft.com/office/drawing/2014/main" id="{74EA8E3A-5A4C-E4AA-287E-9B7518D1B4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39554" y="2106452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0" name="Vermenigvuldigingsteken 89">
            <a:extLst>
              <a:ext uri="{FF2B5EF4-FFF2-40B4-BE49-F238E27FC236}">
                <a16:creationId xmlns:a16="http://schemas.microsoft.com/office/drawing/2014/main" id="{F3FBA077-2D5C-F977-85C7-DF14FE8234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89906" y="2097360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1" name="Vermenigvuldigingsteken 90">
            <a:extLst>
              <a:ext uri="{FF2B5EF4-FFF2-40B4-BE49-F238E27FC236}">
                <a16:creationId xmlns:a16="http://schemas.microsoft.com/office/drawing/2014/main" id="{E573E1F8-ABFE-14A1-6DB6-5EFD2A6D4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37646" y="2730300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Vermenigvuldigingsteken 91">
            <a:extLst>
              <a:ext uri="{FF2B5EF4-FFF2-40B4-BE49-F238E27FC236}">
                <a16:creationId xmlns:a16="http://schemas.microsoft.com/office/drawing/2014/main" id="{13927D3A-F6CF-E8F3-5A99-C09DBF1241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95876" y="2708910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3" name="Vermenigvuldigingsteken 92">
            <a:extLst>
              <a:ext uri="{FF2B5EF4-FFF2-40B4-BE49-F238E27FC236}">
                <a16:creationId xmlns:a16="http://schemas.microsoft.com/office/drawing/2014/main" id="{551F609D-FF6F-9482-07C9-E30F6B57A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75801" y="2708910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4" name="Vermenigvuldigingsteken 93">
            <a:extLst>
              <a:ext uri="{FF2B5EF4-FFF2-40B4-BE49-F238E27FC236}">
                <a16:creationId xmlns:a16="http://schemas.microsoft.com/office/drawing/2014/main" id="{197B94AD-DE8E-0070-7C54-40B6AA95FD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46201" y="2725576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Vermenigvuldigingsteken 94">
            <a:extLst>
              <a:ext uri="{FF2B5EF4-FFF2-40B4-BE49-F238E27FC236}">
                <a16:creationId xmlns:a16="http://schemas.microsoft.com/office/drawing/2014/main" id="{3D512A23-0AFB-502B-35A6-E50F0CD3FF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05018" y="2711330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Vermenigvuldigingsteken 95">
            <a:extLst>
              <a:ext uri="{FF2B5EF4-FFF2-40B4-BE49-F238E27FC236}">
                <a16:creationId xmlns:a16="http://schemas.microsoft.com/office/drawing/2014/main" id="{0FA74CDA-4DC1-F986-37DA-1D5A2FB26E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00183" y="3343789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7" name="Vermenigvuldigingsteken 96">
            <a:extLst>
              <a:ext uri="{FF2B5EF4-FFF2-40B4-BE49-F238E27FC236}">
                <a16:creationId xmlns:a16="http://schemas.microsoft.com/office/drawing/2014/main" id="{4C51BD3A-311F-63B7-E6E5-9E88555FD3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47913" y="3318506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8" name="Vermenigvuldigingsteken 97">
            <a:extLst>
              <a:ext uri="{FF2B5EF4-FFF2-40B4-BE49-F238E27FC236}">
                <a16:creationId xmlns:a16="http://schemas.microsoft.com/office/drawing/2014/main" id="{817269AD-E8EE-8C14-3841-D38363095D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48718" y="3955287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9" name="Vermenigvuldigingsteken 98">
            <a:extLst>
              <a:ext uri="{FF2B5EF4-FFF2-40B4-BE49-F238E27FC236}">
                <a16:creationId xmlns:a16="http://schemas.microsoft.com/office/drawing/2014/main" id="{D19295FC-93C7-9482-6FB6-EE0BC75263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89189" y="3955287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0" name="Vermenigvuldigingsteken 99">
            <a:extLst>
              <a:ext uri="{FF2B5EF4-FFF2-40B4-BE49-F238E27FC236}">
                <a16:creationId xmlns:a16="http://schemas.microsoft.com/office/drawing/2014/main" id="{FF2A5DA3-EFB0-55D4-0FDC-8E679557FE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60689" y="3964292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1" name="Vermenigvuldigingsteken 100">
            <a:extLst>
              <a:ext uri="{FF2B5EF4-FFF2-40B4-BE49-F238E27FC236}">
                <a16:creationId xmlns:a16="http://schemas.microsoft.com/office/drawing/2014/main" id="{DA0283EE-35E0-C39E-C142-4FBA3E5EFB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39554" y="3955287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2" name="Vermenigvuldigingsteken 101">
            <a:extLst>
              <a:ext uri="{FF2B5EF4-FFF2-40B4-BE49-F238E27FC236}">
                <a16:creationId xmlns:a16="http://schemas.microsoft.com/office/drawing/2014/main" id="{AE8E0A1B-390D-3017-E774-F56953649A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25489" y="3964291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3" name="Vermenigvuldigingsteken 102">
            <a:extLst>
              <a:ext uri="{FF2B5EF4-FFF2-40B4-BE49-F238E27FC236}">
                <a16:creationId xmlns:a16="http://schemas.microsoft.com/office/drawing/2014/main" id="{82A9C407-80BC-A850-5AB5-3D7034BA08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14683" y="3947160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4" name="Vermenigvuldigingsteken 103">
            <a:extLst>
              <a:ext uri="{FF2B5EF4-FFF2-40B4-BE49-F238E27FC236}">
                <a16:creationId xmlns:a16="http://schemas.microsoft.com/office/drawing/2014/main" id="{E319C794-C8AC-CCEC-5795-963025D48E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07064" y="4577713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5" name="Vermenigvuldigingsteken 104">
            <a:extLst>
              <a:ext uri="{FF2B5EF4-FFF2-40B4-BE49-F238E27FC236}">
                <a16:creationId xmlns:a16="http://schemas.microsoft.com/office/drawing/2014/main" id="{BAEDF046-EA7D-0E59-E106-8DD55CCC2C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7871" y="872925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6" name="Vermenigvuldigingsteken 105">
            <a:extLst>
              <a:ext uri="{FF2B5EF4-FFF2-40B4-BE49-F238E27FC236}">
                <a16:creationId xmlns:a16="http://schemas.microsoft.com/office/drawing/2014/main" id="{A6E80100-2B14-8C89-BB01-AA017AD519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5787" y="1469152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7" name="Vermenigvuldigingsteken 106">
            <a:extLst>
              <a:ext uri="{FF2B5EF4-FFF2-40B4-BE49-F238E27FC236}">
                <a16:creationId xmlns:a16="http://schemas.microsoft.com/office/drawing/2014/main" id="{53308FF1-CA19-008E-A348-6F1D46F17E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87287" y="1489232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8" name="Vermenigvuldigingsteken 107">
            <a:extLst>
              <a:ext uri="{FF2B5EF4-FFF2-40B4-BE49-F238E27FC236}">
                <a16:creationId xmlns:a16="http://schemas.microsoft.com/office/drawing/2014/main" id="{1EC6A83E-95BB-4DD2-1623-00C2802AD1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02654" y="2101135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9" name="Vermenigvuldigingsteken 108">
            <a:extLst>
              <a:ext uri="{FF2B5EF4-FFF2-40B4-BE49-F238E27FC236}">
                <a16:creationId xmlns:a16="http://schemas.microsoft.com/office/drawing/2014/main" id="{B5745CCF-7287-5F32-26FD-84F6371B64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9626" y="2725575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0" name="Vermenigvuldigingsteken 109">
            <a:extLst>
              <a:ext uri="{FF2B5EF4-FFF2-40B4-BE49-F238E27FC236}">
                <a16:creationId xmlns:a16="http://schemas.microsoft.com/office/drawing/2014/main" id="{6A9FF3ED-5E5E-B3E6-1B40-E6E6DCA01E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7871" y="3338035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1" name="Vermenigvuldigingsteken 110">
            <a:extLst>
              <a:ext uri="{FF2B5EF4-FFF2-40B4-BE49-F238E27FC236}">
                <a16:creationId xmlns:a16="http://schemas.microsoft.com/office/drawing/2014/main" id="{C46C9177-FCC9-57C4-93F4-2E505B82F3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8467" y="3336717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2" name="Vermenigvuldigingsteken 111">
            <a:extLst>
              <a:ext uri="{FF2B5EF4-FFF2-40B4-BE49-F238E27FC236}">
                <a16:creationId xmlns:a16="http://schemas.microsoft.com/office/drawing/2014/main" id="{CA9A8B41-6205-A2CC-94A6-B629856942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8745" y="4577713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3" name="Vermenigvuldigingsteken 112">
            <a:extLst>
              <a:ext uri="{FF2B5EF4-FFF2-40B4-BE49-F238E27FC236}">
                <a16:creationId xmlns:a16="http://schemas.microsoft.com/office/drawing/2014/main" id="{2A5D0CE0-2299-1E00-FE79-338C96D8AB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87287" y="4555843"/>
            <a:ext cx="373382" cy="454421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5" name="Afbeelding 114" descr="Afbeelding met schermopname, kunst&#10;&#10;Automatisch gegenereerde beschrijving">
            <a:hlinkHover r:id="" action="ppaction://noaction">
              <a:snd r:embed="rId7" name="wind.wav"/>
            </a:hlinkHover>
            <a:extLst>
              <a:ext uri="{FF2B5EF4-FFF2-40B4-BE49-F238E27FC236}">
                <a16:creationId xmlns:a16="http://schemas.microsoft.com/office/drawing/2014/main" id="{933FE1DD-8A03-1FD5-8D93-687D9BD85F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45" y="436721"/>
            <a:ext cx="8172450" cy="742950"/>
          </a:xfrm>
          <a:prstGeom prst="rect">
            <a:avLst/>
          </a:prstGeom>
        </p:spPr>
      </p:pic>
      <p:sp>
        <p:nvSpPr>
          <p:cNvPr id="2" name="Landzone 1 Nevengroep">
            <a:extLst>
              <a:ext uri="{FF2B5EF4-FFF2-40B4-BE49-F238E27FC236}">
                <a16:creationId xmlns:a16="http://schemas.microsoft.com/office/drawing/2014/main" id="{8F7D55BA-7AC4-35B5-CEB3-D1F0F40E95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75645" y="2647949"/>
            <a:ext cx="5747829" cy="2476499"/>
          </a:xfrm>
          <a:prstGeom prst="rect">
            <a:avLst/>
          </a:prstGeom>
          <a:solidFill>
            <a:srgbClr val="15608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Landzone 2 Lanthaniden en Actiniden">
            <a:extLst>
              <a:ext uri="{FF2B5EF4-FFF2-40B4-BE49-F238E27FC236}">
                <a16:creationId xmlns:a16="http://schemas.microsoft.com/office/drawing/2014/main" id="{A4B662E2-D51F-0F7A-E457-F23990CE1C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47145" y="5311140"/>
            <a:ext cx="8642435" cy="1281586"/>
          </a:xfrm>
          <a:prstGeom prst="rect">
            <a:avLst/>
          </a:prstGeom>
          <a:solidFill>
            <a:srgbClr val="15608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Zeemeeuw" descr="Afbeelding met pixel, schermopname, plein, diagram&#10;&#10;Automatisch gegenereerde beschrijvi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F99662-F5DB-D371-0EA5-251430517B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932" y="436721"/>
            <a:ext cx="681960" cy="24915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D101CCD-59C2-09C0-1529-D526E414E71F}"/>
              </a:ext>
            </a:extLst>
          </p:cNvPr>
          <p:cNvSpPr txBox="1"/>
          <p:nvPr/>
        </p:nvSpPr>
        <p:spPr>
          <a:xfrm>
            <a:off x="1001263" y="46482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Ia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9E74F0DE-DE85-EB62-62D7-5AF67BC84426}"/>
              </a:ext>
            </a:extLst>
          </p:cNvPr>
          <p:cNvSpPr txBox="1"/>
          <p:nvPr/>
        </p:nvSpPr>
        <p:spPr>
          <a:xfrm>
            <a:off x="1543339" y="107671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IIa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C2D2843F-6352-C88F-B4CD-02F3AED0FA01}"/>
              </a:ext>
            </a:extLst>
          </p:cNvPr>
          <p:cNvSpPr txBox="1"/>
          <p:nvPr/>
        </p:nvSpPr>
        <p:spPr>
          <a:xfrm>
            <a:off x="7874238" y="1088147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IIIa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9EA48445-D5F8-A11E-D7CA-07A1E9A9D4D5}"/>
              </a:ext>
            </a:extLst>
          </p:cNvPr>
          <p:cNvSpPr txBox="1"/>
          <p:nvPr/>
        </p:nvSpPr>
        <p:spPr>
          <a:xfrm>
            <a:off x="8414508" y="1088147"/>
            <a:ext cx="50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IVa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BE5988B7-9376-647C-95C3-26AEC198214A}"/>
              </a:ext>
            </a:extLst>
          </p:cNvPr>
          <p:cNvSpPr txBox="1"/>
          <p:nvPr/>
        </p:nvSpPr>
        <p:spPr>
          <a:xfrm>
            <a:off x="9033947" y="1088147"/>
            <a:ext cx="44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Va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CD76A278-6D6E-3C5A-2C34-A12CA6EC22E9}"/>
              </a:ext>
            </a:extLst>
          </p:cNvPr>
          <p:cNvSpPr txBox="1"/>
          <p:nvPr/>
        </p:nvSpPr>
        <p:spPr>
          <a:xfrm>
            <a:off x="9573526" y="1088147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VIa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47F1A53B-56C6-40B6-E850-088811A8C9C2}"/>
              </a:ext>
            </a:extLst>
          </p:cNvPr>
          <p:cNvSpPr txBox="1"/>
          <p:nvPr/>
        </p:nvSpPr>
        <p:spPr>
          <a:xfrm>
            <a:off x="10119382" y="108814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VIIa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2DA60C7B-4E9E-3A66-5AC5-4E1293D75E0F}"/>
              </a:ext>
            </a:extLst>
          </p:cNvPr>
          <p:cNvSpPr txBox="1"/>
          <p:nvPr/>
        </p:nvSpPr>
        <p:spPr>
          <a:xfrm>
            <a:off x="10836718" y="45096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0</a:t>
            </a:r>
          </a:p>
        </p:txBody>
      </p:sp>
      <p:sp>
        <p:nvSpPr>
          <p:cNvPr id="114" name="Tekstvak 113">
            <a:extLst>
              <a:ext uri="{FF2B5EF4-FFF2-40B4-BE49-F238E27FC236}">
                <a16:creationId xmlns:a16="http://schemas.microsoft.com/office/drawing/2014/main" id="{BA3A7D52-474B-B237-9C7B-D22485EE3A7A}"/>
              </a:ext>
            </a:extLst>
          </p:cNvPr>
          <p:cNvSpPr txBox="1"/>
          <p:nvPr/>
        </p:nvSpPr>
        <p:spPr>
          <a:xfrm>
            <a:off x="502320" y="91546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</a:t>
            </a:r>
          </a:p>
        </p:txBody>
      </p:sp>
      <p:sp>
        <p:nvSpPr>
          <p:cNvPr id="116" name="Tekstvak 115">
            <a:extLst>
              <a:ext uri="{FF2B5EF4-FFF2-40B4-BE49-F238E27FC236}">
                <a16:creationId xmlns:a16="http://schemas.microsoft.com/office/drawing/2014/main" id="{D9F28F68-3BD5-70FC-0CDD-2BAADEB1C984}"/>
              </a:ext>
            </a:extLst>
          </p:cNvPr>
          <p:cNvSpPr txBox="1"/>
          <p:nvPr/>
        </p:nvSpPr>
        <p:spPr>
          <a:xfrm>
            <a:off x="502320" y="15292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</a:p>
        </p:txBody>
      </p:sp>
      <p:sp>
        <p:nvSpPr>
          <p:cNvPr id="117" name="Tekstvak 116">
            <a:extLst>
              <a:ext uri="{FF2B5EF4-FFF2-40B4-BE49-F238E27FC236}">
                <a16:creationId xmlns:a16="http://schemas.microsoft.com/office/drawing/2014/main" id="{2B8C5252-9179-EA7E-72E4-19162F31CF82}"/>
              </a:ext>
            </a:extLst>
          </p:cNvPr>
          <p:cNvSpPr txBox="1"/>
          <p:nvPr/>
        </p:nvSpPr>
        <p:spPr>
          <a:xfrm>
            <a:off x="502320" y="214310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</a:p>
        </p:txBody>
      </p:sp>
      <p:sp>
        <p:nvSpPr>
          <p:cNvPr id="118" name="Tekstvak 117">
            <a:extLst>
              <a:ext uri="{FF2B5EF4-FFF2-40B4-BE49-F238E27FC236}">
                <a16:creationId xmlns:a16="http://schemas.microsoft.com/office/drawing/2014/main" id="{892504D5-0663-1829-36BC-64CF8DA96882}"/>
              </a:ext>
            </a:extLst>
          </p:cNvPr>
          <p:cNvSpPr txBox="1"/>
          <p:nvPr/>
        </p:nvSpPr>
        <p:spPr>
          <a:xfrm>
            <a:off x="502320" y="275692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</a:t>
            </a:r>
          </a:p>
        </p:txBody>
      </p:sp>
      <p:sp>
        <p:nvSpPr>
          <p:cNvPr id="119" name="Tekstvak 118">
            <a:extLst>
              <a:ext uri="{FF2B5EF4-FFF2-40B4-BE49-F238E27FC236}">
                <a16:creationId xmlns:a16="http://schemas.microsoft.com/office/drawing/2014/main" id="{23535208-5636-D35D-EA74-E4972797E429}"/>
              </a:ext>
            </a:extLst>
          </p:cNvPr>
          <p:cNvSpPr txBox="1"/>
          <p:nvPr/>
        </p:nvSpPr>
        <p:spPr>
          <a:xfrm>
            <a:off x="502320" y="337074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</a:t>
            </a:r>
          </a:p>
        </p:txBody>
      </p:sp>
      <p:sp>
        <p:nvSpPr>
          <p:cNvPr id="120" name="Tekstvak 119">
            <a:extLst>
              <a:ext uri="{FF2B5EF4-FFF2-40B4-BE49-F238E27FC236}">
                <a16:creationId xmlns:a16="http://schemas.microsoft.com/office/drawing/2014/main" id="{2342EBFE-B439-5220-31F1-A3B339368A4D}"/>
              </a:ext>
            </a:extLst>
          </p:cNvPr>
          <p:cNvSpPr txBox="1"/>
          <p:nvPr/>
        </p:nvSpPr>
        <p:spPr>
          <a:xfrm>
            <a:off x="502320" y="398456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6</a:t>
            </a:r>
          </a:p>
        </p:txBody>
      </p:sp>
      <p:sp>
        <p:nvSpPr>
          <p:cNvPr id="121" name="Tekstvak 120">
            <a:extLst>
              <a:ext uri="{FF2B5EF4-FFF2-40B4-BE49-F238E27FC236}">
                <a16:creationId xmlns:a16="http://schemas.microsoft.com/office/drawing/2014/main" id="{07C25CA9-2689-CC64-C0F8-6113025F722A}"/>
              </a:ext>
            </a:extLst>
          </p:cNvPr>
          <p:cNvSpPr txBox="1"/>
          <p:nvPr/>
        </p:nvSpPr>
        <p:spPr>
          <a:xfrm>
            <a:off x="502320" y="459838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7</a:t>
            </a:r>
          </a:p>
        </p:txBody>
      </p:sp>
      <p:pic>
        <p:nvPicPr>
          <p:cNvPr id="123" name="Afbeelding 122" descr="Afbeelding met transport, watervoertuig, schip, militair voertuig&#10;&#10;Automatisch gegenereerde beschrijving">
            <a:extLst>
              <a:ext uri="{FF2B5EF4-FFF2-40B4-BE49-F238E27FC236}">
                <a16:creationId xmlns:a16="http://schemas.microsoft.com/office/drawing/2014/main" id="{D49E50DC-C07A-9A87-F511-FC2002EBE9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90" y="668396"/>
            <a:ext cx="2466077" cy="19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11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4.58333E-6 -0.00324 L 1.07409 0.0097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98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2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bel" descr="Afbeelding met plein, Rechthoek, schermopname, lijn">
            <a:extLst>
              <a:ext uri="{FF2B5EF4-FFF2-40B4-BE49-F238E27FC236}">
                <a16:creationId xmlns:a16="http://schemas.microsoft.com/office/drawing/2014/main" id="{A7FE45C2-DD3D-5C55-6EDE-A6EC734BD2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0" y="0"/>
            <a:ext cx="10958660" cy="6858000"/>
          </a:xfrm>
          <a:prstGeom prst="rect">
            <a:avLst/>
          </a:prstGeom>
        </p:spPr>
      </p:pic>
      <p:sp>
        <p:nvSpPr>
          <p:cNvPr id="7" name="Lithium">
            <a:extLst>
              <a:ext uri="{FF2B5EF4-FFF2-40B4-BE49-F238E27FC236}">
                <a16:creationId xmlns:a16="http://schemas.microsoft.com/office/drawing/2014/main" id="{FEA0716B-1E6A-424D-2BC5-F6D5F0636F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2495" y="1409700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Berylium">
            <a:extLst>
              <a:ext uri="{FF2B5EF4-FFF2-40B4-BE49-F238E27FC236}">
                <a16:creationId xmlns:a16="http://schemas.microsoft.com/office/drawing/2014/main" id="{995ABBF2-2FDD-A1BC-0BC0-3392B99787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83995" y="1409700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Natrium">
            <a:extLst>
              <a:ext uri="{FF2B5EF4-FFF2-40B4-BE49-F238E27FC236}">
                <a16:creationId xmlns:a16="http://schemas.microsoft.com/office/drawing/2014/main" id="{4FD9DED6-925B-A6EA-E6EB-7D5BF1CF2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2495" y="2028825"/>
            <a:ext cx="571500" cy="619125"/>
          </a:xfrm>
          <a:prstGeom prst="rect">
            <a:avLst/>
          </a:prstGeom>
          <a:solidFill>
            <a:srgbClr val="66FFFF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Magnesium">
            <a:extLst>
              <a:ext uri="{FF2B5EF4-FFF2-40B4-BE49-F238E27FC236}">
                <a16:creationId xmlns:a16="http://schemas.microsoft.com/office/drawing/2014/main" id="{26231FF5-3B31-3A2A-F37D-805844965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83995" y="2028825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Kalium">
            <a:extLst>
              <a:ext uri="{FF2B5EF4-FFF2-40B4-BE49-F238E27FC236}">
                <a16:creationId xmlns:a16="http://schemas.microsoft.com/office/drawing/2014/main" id="{2587A2F8-8C16-A04E-A979-29D72DCDE1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2495" y="2647950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Calcium">
            <a:extLst>
              <a:ext uri="{FF2B5EF4-FFF2-40B4-BE49-F238E27FC236}">
                <a16:creationId xmlns:a16="http://schemas.microsoft.com/office/drawing/2014/main" id="{A3B0320D-EA62-9ACD-E48D-0EFB9C918E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94070" y="2647950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ubidium">
            <a:extLst>
              <a:ext uri="{FF2B5EF4-FFF2-40B4-BE49-F238E27FC236}">
                <a16:creationId xmlns:a16="http://schemas.microsoft.com/office/drawing/2014/main" id="{853A2B03-9ED0-8F58-AB28-24439211D0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2495" y="3267075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Strontium">
            <a:extLst>
              <a:ext uri="{FF2B5EF4-FFF2-40B4-BE49-F238E27FC236}">
                <a16:creationId xmlns:a16="http://schemas.microsoft.com/office/drawing/2014/main" id="{DB5068D7-206C-922B-99E7-F99AEF78B9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94070" y="3267075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Cesium">
            <a:extLst>
              <a:ext uri="{FF2B5EF4-FFF2-40B4-BE49-F238E27FC236}">
                <a16:creationId xmlns:a16="http://schemas.microsoft.com/office/drawing/2014/main" id="{A5E871A6-0FA7-1BEA-8140-98AC71F151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2495" y="3888106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Barium">
            <a:extLst>
              <a:ext uri="{FF2B5EF4-FFF2-40B4-BE49-F238E27FC236}">
                <a16:creationId xmlns:a16="http://schemas.microsoft.com/office/drawing/2014/main" id="{41A850DA-6247-0712-B36A-5183300A6A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83995" y="3886200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Francium">
            <a:extLst>
              <a:ext uri="{FF2B5EF4-FFF2-40B4-BE49-F238E27FC236}">
                <a16:creationId xmlns:a16="http://schemas.microsoft.com/office/drawing/2014/main" id="{834D7A8D-69D1-D40B-9756-31B96541AF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2570" y="4505325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adium">
            <a:extLst>
              <a:ext uri="{FF2B5EF4-FFF2-40B4-BE49-F238E27FC236}">
                <a16:creationId xmlns:a16="http://schemas.microsoft.com/office/drawing/2014/main" id="{BE9694AD-FAEB-F0FE-A8BA-6A204BEA99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94070" y="450532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Waterstof">
            <a:extLst>
              <a:ext uri="{FF2B5EF4-FFF2-40B4-BE49-F238E27FC236}">
                <a16:creationId xmlns:a16="http://schemas.microsoft.com/office/drawing/2014/main" id="{BE05C5CA-A8C4-D9CC-ACF5-013E9CBBAC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2495" y="790575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Neon">
            <a:extLst>
              <a:ext uri="{FF2B5EF4-FFF2-40B4-BE49-F238E27FC236}">
                <a16:creationId xmlns:a16="http://schemas.microsoft.com/office/drawing/2014/main" id="{385DEA49-7046-C87F-73ED-4D5A560E2E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08005" y="14096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Argon">
            <a:extLst>
              <a:ext uri="{FF2B5EF4-FFF2-40B4-BE49-F238E27FC236}">
                <a16:creationId xmlns:a16="http://schemas.microsoft.com/office/drawing/2014/main" id="{091F9383-D026-7EB4-ADB3-B6463BD74B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08005" y="202882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Krypton">
            <a:extLst>
              <a:ext uri="{FF2B5EF4-FFF2-40B4-BE49-F238E27FC236}">
                <a16:creationId xmlns:a16="http://schemas.microsoft.com/office/drawing/2014/main" id="{C48D3A02-B5EC-4F24-37DA-11C6DEA887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08005" y="264794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Xenon">
            <a:extLst>
              <a:ext uri="{FF2B5EF4-FFF2-40B4-BE49-F238E27FC236}">
                <a16:creationId xmlns:a16="http://schemas.microsoft.com/office/drawing/2014/main" id="{042DC4C3-8496-0DC9-CB38-F58B3637EB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08005" y="326707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Radon">
            <a:extLst>
              <a:ext uri="{FF2B5EF4-FFF2-40B4-BE49-F238E27FC236}">
                <a16:creationId xmlns:a16="http://schemas.microsoft.com/office/drawing/2014/main" id="{A5702B75-7F09-B093-5322-82329DE171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08005" y="3888105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Oganesson">
            <a:extLst>
              <a:ext uri="{FF2B5EF4-FFF2-40B4-BE49-F238E27FC236}">
                <a16:creationId xmlns:a16="http://schemas.microsoft.com/office/drawing/2014/main" id="{A7536A02-30BB-3CA9-C0A5-0AC6180233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18080" y="450532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Helium">
            <a:extLst>
              <a:ext uri="{FF2B5EF4-FFF2-40B4-BE49-F238E27FC236}">
                <a16:creationId xmlns:a16="http://schemas.microsoft.com/office/drawing/2014/main" id="{E1D51074-9922-DD32-167E-CC76457BDA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08005" y="79057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Fluor">
            <a:extLst>
              <a:ext uri="{FF2B5EF4-FFF2-40B4-BE49-F238E27FC236}">
                <a16:creationId xmlns:a16="http://schemas.microsoft.com/office/drawing/2014/main" id="{F446B629-C673-A218-9755-7F7859F1B8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26430" y="14096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Chloor">
            <a:extLst>
              <a:ext uri="{FF2B5EF4-FFF2-40B4-BE49-F238E27FC236}">
                <a16:creationId xmlns:a16="http://schemas.microsoft.com/office/drawing/2014/main" id="{E4EE1CF9-98C0-F40F-474D-667F974113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26430" y="202882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Broom">
            <a:extLst>
              <a:ext uri="{FF2B5EF4-FFF2-40B4-BE49-F238E27FC236}">
                <a16:creationId xmlns:a16="http://schemas.microsoft.com/office/drawing/2014/main" id="{D25028CE-C918-27C8-A9E7-C3A514BF15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36505" y="264794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Jodium">
            <a:extLst>
              <a:ext uri="{FF2B5EF4-FFF2-40B4-BE49-F238E27FC236}">
                <a16:creationId xmlns:a16="http://schemas.microsoft.com/office/drawing/2014/main" id="{6549C298-2EB6-AC0D-7B2D-516D598A09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36505" y="326707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Astaat">
            <a:extLst>
              <a:ext uri="{FF2B5EF4-FFF2-40B4-BE49-F238E27FC236}">
                <a16:creationId xmlns:a16="http://schemas.microsoft.com/office/drawing/2014/main" id="{384E1A01-68C1-73B6-FBE3-A17283E93F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26430" y="38861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Tennessine">
            <a:extLst>
              <a:ext uri="{FF2B5EF4-FFF2-40B4-BE49-F238E27FC236}">
                <a16:creationId xmlns:a16="http://schemas.microsoft.com/office/drawing/2014/main" id="{91FF5787-62F0-E6AF-5FFF-55DB7B2210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36505" y="4505323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Zuurstof">
            <a:extLst>
              <a:ext uri="{FF2B5EF4-FFF2-40B4-BE49-F238E27FC236}">
                <a16:creationId xmlns:a16="http://schemas.microsoft.com/office/drawing/2014/main" id="{661139C8-1DDE-F3CB-73E6-EAF8C4BC4E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44855" y="14096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Zwavel">
            <a:extLst>
              <a:ext uri="{FF2B5EF4-FFF2-40B4-BE49-F238E27FC236}">
                <a16:creationId xmlns:a16="http://schemas.microsoft.com/office/drawing/2014/main" id="{26906010-E47C-0FF6-C7FC-3397C17693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44855" y="202882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Seleen">
            <a:extLst>
              <a:ext uri="{FF2B5EF4-FFF2-40B4-BE49-F238E27FC236}">
                <a16:creationId xmlns:a16="http://schemas.microsoft.com/office/drawing/2014/main" id="{1290B461-917A-ECDE-F28C-CC8A034470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54930" y="264794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lluur">
            <a:extLst>
              <a:ext uri="{FF2B5EF4-FFF2-40B4-BE49-F238E27FC236}">
                <a16:creationId xmlns:a16="http://schemas.microsoft.com/office/drawing/2014/main" id="{9126635C-90E5-C2D1-858B-0EB25D9A1F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54930" y="326707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Polonium">
            <a:extLst>
              <a:ext uri="{FF2B5EF4-FFF2-40B4-BE49-F238E27FC236}">
                <a16:creationId xmlns:a16="http://schemas.microsoft.com/office/drawing/2014/main" id="{6C0ED0F0-7B23-7534-4562-44F850EB70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44855" y="38861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Livermorium">
            <a:extLst>
              <a:ext uri="{FF2B5EF4-FFF2-40B4-BE49-F238E27FC236}">
                <a16:creationId xmlns:a16="http://schemas.microsoft.com/office/drawing/2014/main" id="{34F33077-DA5C-C8CB-7D66-E35680A626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54930" y="4505323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Stikstof">
            <a:extLst>
              <a:ext uri="{FF2B5EF4-FFF2-40B4-BE49-F238E27FC236}">
                <a16:creationId xmlns:a16="http://schemas.microsoft.com/office/drawing/2014/main" id="{88F94BAE-E08C-069D-BECD-D225F6C976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63280" y="14096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Fosfor">
            <a:extLst>
              <a:ext uri="{FF2B5EF4-FFF2-40B4-BE49-F238E27FC236}">
                <a16:creationId xmlns:a16="http://schemas.microsoft.com/office/drawing/2014/main" id="{6C1F03BA-68AD-12BD-2987-E5DC72B8C4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63280" y="202882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Arseen">
            <a:extLst>
              <a:ext uri="{FF2B5EF4-FFF2-40B4-BE49-F238E27FC236}">
                <a16:creationId xmlns:a16="http://schemas.microsoft.com/office/drawing/2014/main" id="{0CD1B773-2A8E-94D8-4132-4D64583FC7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73355" y="264794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Antimoon">
            <a:extLst>
              <a:ext uri="{FF2B5EF4-FFF2-40B4-BE49-F238E27FC236}">
                <a16:creationId xmlns:a16="http://schemas.microsoft.com/office/drawing/2014/main" id="{56F968D3-A037-6961-8497-F54B8A5D80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73355" y="326707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Bismut">
            <a:extLst>
              <a:ext uri="{FF2B5EF4-FFF2-40B4-BE49-F238E27FC236}">
                <a16:creationId xmlns:a16="http://schemas.microsoft.com/office/drawing/2014/main" id="{866C1FC1-B10A-B990-CEF1-20A04B8942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63280" y="38861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Moscovium">
            <a:extLst>
              <a:ext uri="{FF2B5EF4-FFF2-40B4-BE49-F238E27FC236}">
                <a16:creationId xmlns:a16="http://schemas.microsoft.com/office/drawing/2014/main" id="{74156A51-2D3B-F494-7F9C-A07585160E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73355" y="4505323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Koolstof">
            <a:extLst>
              <a:ext uri="{FF2B5EF4-FFF2-40B4-BE49-F238E27FC236}">
                <a16:creationId xmlns:a16="http://schemas.microsoft.com/office/drawing/2014/main" id="{048777AC-CDD3-402C-FC4A-61439810F4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01855" y="14096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Silicium">
            <a:extLst>
              <a:ext uri="{FF2B5EF4-FFF2-40B4-BE49-F238E27FC236}">
                <a16:creationId xmlns:a16="http://schemas.microsoft.com/office/drawing/2014/main" id="{80D5904D-37DC-4A1A-0203-9904494A24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01855" y="202882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Germanium">
            <a:extLst>
              <a:ext uri="{FF2B5EF4-FFF2-40B4-BE49-F238E27FC236}">
                <a16:creationId xmlns:a16="http://schemas.microsoft.com/office/drawing/2014/main" id="{13189A1D-4BE0-B4D1-A34C-8CE76368C1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11930" y="264794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Tin">
            <a:extLst>
              <a:ext uri="{FF2B5EF4-FFF2-40B4-BE49-F238E27FC236}">
                <a16:creationId xmlns:a16="http://schemas.microsoft.com/office/drawing/2014/main" id="{0CED2FFA-A281-A679-B7EF-11937BC31A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11930" y="326707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Lood">
            <a:extLst>
              <a:ext uri="{FF2B5EF4-FFF2-40B4-BE49-F238E27FC236}">
                <a16:creationId xmlns:a16="http://schemas.microsoft.com/office/drawing/2014/main" id="{00326512-515C-D34C-C3A2-8796F24D57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01855" y="38861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0" name="Flerovium">
            <a:extLst>
              <a:ext uri="{FF2B5EF4-FFF2-40B4-BE49-F238E27FC236}">
                <a16:creationId xmlns:a16="http://schemas.microsoft.com/office/drawing/2014/main" id="{908170F0-AD29-1264-1ADB-DAF929F4B6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11930" y="4505323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1" name="Boor">
            <a:extLst>
              <a:ext uri="{FF2B5EF4-FFF2-40B4-BE49-F238E27FC236}">
                <a16:creationId xmlns:a16="http://schemas.microsoft.com/office/drawing/2014/main" id="{2372DA2B-31A1-C943-67F5-84D8170CC0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30355" y="14096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2" name="Aluminium">
            <a:extLst>
              <a:ext uri="{FF2B5EF4-FFF2-40B4-BE49-F238E27FC236}">
                <a16:creationId xmlns:a16="http://schemas.microsoft.com/office/drawing/2014/main" id="{14A57B2E-E5FF-DC21-79EF-53D33317BA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30355" y="202882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3" name="Gallium">
            <a:extLst>
              <a:ext uri="{FF2B5EF4-FFF2-40B4-BE49-F238E27FC236}">
                <a16:creationId xmlns:a16="http://schemas.microsoft.com/office/drawing/2014/main" id="{A7F4B7D5-312D-7308-ED9E-49122C544D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40430" y="264794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Indium">
            <a:extLst>
              <a:ext uri="{FF2B5EF4-FFF2-40B4-BE49-F238E27FC236}">
                <a16:creationId xmlns:a16="http://schemas.microsoft.com/office/drawing/2014/main" id="{FC0A347F-8CDC-A400-A0B7-C924880CE4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40430" y="3267074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Thallium">
            <a:extLst>
              <a:ext uri="{FF2B5EF4-FFF2-40B4-BE49-F238E27FC236}">
                <a16:creationId xmlns:a16="http://schemas.microsoft.com/office/drawing/2014/main" id="{73612DE0-23BC-6142-8D0B-EDD347F475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30355" y="3886199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Nihonium">
            <a:extLst>
              <a:ext uri="{FF2B5EF4-FFF2-40B4-BE49-F238E27FC236}">
                <a16:creationId xmlns:a16="http://schemas.microsoft.com/office/drawing/2014/main" id="{A9AB42FD-EE3D-2C00-02D0-30FA875252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40430" y="4505323"/>
            <a:ext cx="571500" cy="619125"/>
          </a:xfrm>
          <a:prstGeom prst="rect">
            <a:avLst/>
          </a:prstGeom>
          <a:solidFill>
            <a:srgbClr val="000000">
              <a:alpha val="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5" name="Zeeslag Tekst" descr="Afbeelding met schermopname, kunst&#10;&#10;Automatisch gegenereerde beschrijving">
            <a:extLst>
              <a:ext uri="{FF2B5EF4-FFF2-40B4-BE49-F238E27FC236}">
                <a16:creationId xmlns:a16="http://schemas.microsoft.com/office/drawing/2014/main" id="{933FE1DD-8A03-1FD5-8D93-687D9BD85F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45" y="436721"/>
            <a:ext cx="8172450" cy="742950"/>
          </a:xfrm>
          <a:prstGeom prst="rect">
            <a:avLst/>
          </a:prstGeom>
        </p:spPr>
      </p:pic>
      <p:sp>
        <p:nvSpPr>
          <p:cNvPr id="2" name="Landzone 1 Nevengroep">
            <a:extLst>
              <a:ext uri="{FF2B5EF4-FFF2-40B4-BE49-F238E27FC236}">
                <a16:creationId xmlns:a16="http://schemas.microsoft.com/office/drawing/2014/main" id="{8F7D55BA-7AC4-35B5-CEB3-D1F0F40E95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75645" y="2647949"/>
            <a:ext cx="5747829" cy="2476499"/>
          </a:xfrm>
          <a:prstGeom prst="rect">
            <a:avLst/>
          </a:prstGeom>
          <a:solidFill>
            <a:srgbClr val="15608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Landzone 2 Lanthaniden en Actiniden">
            <a:extLst>
              <a:ext uri="{FF2B5EF4-FFF2-40B4-BE49-F238E27FC236}">
                <a16:creationId xmlns:a16="http://schemas.microsoft.com/office/drawing/2014/main" id="{A4B662E2-D51F-0F7A-E457-F23990CE1C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47145" y="5311140"/>
            <a:ext cx="8642435" cy="1281586"/>
          </a:xfrm>
          <a:prstGeom prst="rect">
            <a:avLst/>
          </a:prstGeom>
          <a:solidFill>
            <a:srgbClr val="15608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Zeemeeuw" descr="Afbeelding met pixel, schermopname, plein, diagram&#10;&#10;Automatisch gegenereerde beschrijvi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F99662-F5DB-D371-0EA5-251430517B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932" y="436721"/>
            <a:ext cx="681960" cy="249157"/>
          </a:xfrm>
          <a:prstGeom prst="rect">
            <a:avLst/>
          </a:prstGeom>
        </p:spPr>
      </p:pic>
      <p:sp>
        <p:nvSpPr>
          <p:cNvPr id="4" name="Groep Ia">
            <a:extLst>
              <a:ext uri="{FF2B5EF4-FFF2-40B4-BE49-F238E27FC236}">
                <a16:creationId xmlns:a16="http://schemas.microsoft.com/office/drawing/2014/main" id="{BD101CCD-59C2-09C0-1529-D526E414E7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1263" y="46482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Ia</a:t>
            </a:r>
          </a:p>
        </p:txBody>
      </p:sp>
      <p:sp>
        <p:nvSpPr>
          <p:cNvPr id="57" name="Groep IIa">
            <a:extLst>
              <a:ext uri="{FF2B5EF4-FFF2-40B4-BE49-F238E27FC236}">
                <a16:creationId xmlns:a16="http://schemas.microsoft.com/office/drawing/2014/main" id="{9E74F0DE-DE85-EB62-62D7-5AF67BC844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43339" y="107671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IIa</a:t>
            </a:r>
          </a:p>
        </p:txBody>
      </p:sp>
      <p:sp>
        <p:nvSpPr>
          <p:cNvPr id="58" name="Groep IIIa">
            <a:extLst>
              <a:ext uri="{FF2B5EF4-FFF2-40B4-BE49-F238E27FC236}">
                <a16:creationId xmlns:a16="http://schemas.microsoft.com/office/drawing/2014/main" id="{C2D2843F-6352-C88F-B4CD-02F3AED0FA0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74238" y="1088147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IIIa</a:t>
            </a:r>
          </a:p>
        </p:txBody>
      </p:sp>
      <p:sp>
        <p:nvSpPr>
          <p:cNvPr id="59" name="Groep IVa">
            <a:extLst>
              <a:ext uri="{FF2B5EF4-FFF2-40B4-BE49-F238E27FC236}">
                <a16:creationId xmlns:a16="http://schemas.microsoft.com/office/drawing/2014/main" id="{9EA48445-D5F8-A11E-D7CA-07A1E9A9D4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14508" y="1088147"/>
            <a:ext cx="50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IVa</a:t>
            </a:r>
          </a:p>
        </p:txBody>
      </p:sp>
      <p:sp>
        <p:nvSpPr>
          <p:cNvPr id="60" name="Groep Va">
            <a:extLst>
              <a:ext uri="{FF2B5EF4-FFF2-40B4-BE49-F238E27FC236}">
                <a16:creationId xmlns:a16="http://schemas.microsoft.com/office/drawing/2014/main" id="{BE5988B7-9376-647C-95C3-26AEC198214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33947" y="1088147"/>
            <a:ext cx="44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Va</a:t>
            </a:r>
          </a:p>
        </p:txBody>
      </p:sp>
      <p:sp>
        <p:nvSpPr>
          <p:cNvPr id="61" name="Groep VIa">
            <a:extLst>
              <a:ext uri="{FF2B5EF4-FFF2-40B4-BE49-F238E27FC236}">
                <a16:creationId xmlns:a16="http://schemas.microsoft.com/office/drawing/2014/main" id="{CD76A278-6D6E-3C5A-2C34-A12CA6EC22E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73526" y="1088147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VIa</a:t>
            </a:r>
          </a:p>
        </p:txBody>
      </p:sp>
      <p:sp>
        <p:nvSpPr>
          <p:cNvPr id="62" name="Groep VIIa">
            <a:extLst>
              <a:ext uri="{FF2B5EF4-FFF2-40B4-BE49-F238E27FC236}">
                <a16:creationId xmlns:a16="http://schemas.microsoft.com/office/drawing/2014/main" id="{47F1A53B-56C6-40B6-E850-088811A8C9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19382" y="108814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VIIa</a:t>
            </a:r>
          </a:p>
        </p:txBody>
      </p:sp>
      <p:sp>
        <p:nvSpPr>
          <p:cNvPr id="63" name="Groep 0">
            <a:extLst>
              <a:ext uri="{FF2B5EF4-FFF2-40B4-BE49-F238E27FC236}">
                <a16:creationId xmlns:a16="http://schemas.microsoft.com/office/drawing/2014/main" id="{2DA60C7B-4E9E-3A66-5AC5-4E1293D75E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836718" y="45096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0</a:t>
            </a:r>
          </a:p>
        </p:txBody>
      </p:sp>
      <p:sp>
        <p:nvSpPr>
          <p:cNvPr id="114" name="Periode 1">
            <a:extLst>
              <a:ext uri="{FF2B5EF4-FFF2-40B4-BE49-F238E27FC236}">
                <a16:creationId xmlns:a16="http://schemas.microsoft.com/office/drawing/2014/main" id="{BA3A7D52-474B-B237-9C7B-D22485EE3A7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2320" y="91546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</a:t>
            </a:r>
          </a:p>
        </p:txBody>
      </p:sp>
      <p:sp>
        <p:nvSpPr>
          <p:cNvPr id="116" name="Periode 2">
            <a:extLst>
              <a:ext uri="{FF2B5EF4-FFF2-40B4-BE49-F238E27FC236}">
                <a16:creationId xmlns:a16="http://schemas.microsoft.com/office/drawing/2014/main" id="{D9F28F68-3BD5-70FC-0CDD-2BAADEB1C98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2320" y="152928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</a:p>
        </p:txBody>
      </p:sp>
      <p:sp>
        <p:nvSpPr>
          <p:cNvPr id="117" name="Periode 3">
            <a:extLst>
              <a:ext uri="{FF2B5EF4-FFF2-40B4-BE49-F238E27FC236}">
                <a16:creationId xmlns:a16="http://schemas.microsoft.com/office/drawing/2014/main" id="{2B8C5252-9179-EA7E-72E4-19162F31CF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2320" y="214310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</a:p>
        </p:txBody>
      </p:sp>
      <p:sp>
        <p:nvSpPr>
          <p:cNvPr id="118" name="Periode 4">
            <a:extLst>
              <a:ext uri="{FF2B5EF4-FFF2-40B4-BE49-F238E27FC236}">
                <a16:creationId xmlns:a16="http://schemas.microsoft.com/office/drawing/2014/main" id="{892504D5-0663-1829-36BC-64CF8DA968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2320" y="275692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</a:t>
            </a:r>
          </a:p>
        </p:txBody>
      </p:sp>
      <p:sp>
        <p:nvSpPr>
          <p:cNvPr id="119" name="Periode 5">
            <a:extLst>
              <a:ext uri="{FF2B5EF4-FFF2-40B4-BE49-F238E27FC236}">
                <a16:creationId xmlns:a16="http://schemas.microsoft.com/office/drawing/2014/main" id="{23535208-5636-D35D-EA74-E4972797E4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2320" y="337074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</a:t>
            </a:r>
          </a:p>
        </p:txBody>
      </p:sp>
      <p:sp>
        <p:nvSpPr>
          <p:cNvPr id="120" name="Periode 6">
            <a:extLst>
              <a:ext uri="{FF2B5EF4-FFF2-40B4-BE49-F238E27FC236}">
                <a16:creationId xmlns:a16="http://schemas.microsoft.com/office/drawing/2014/main" id="{2342EBFE-B439-5220-31F1-A3B339368A4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2320" y="398456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6</a:t>
            </a:r>
          </a:p>
        </p:txBody>
      </p:sp>
      <p:sp>
        <p:nvSpPr>
          <p:cNvPr id="121" name="Periode 7">
            <a:extLst>
              <a:ext uri="{FF2B5EF4-FFF2-40B4-BE49-F238E27FC236}">
                <a16:creationId xmlns:a16="http://schemas.microsoft.com/office/drawing/2014/main" id="{07C25CA9-2689-CC64-C0F8-6113025F72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2320" y="459838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7</a:t>
            </a:r>
          </a:p>
        </p:txBody>
      </p:sp>
      <p:pic>
        <p:nvPicPr>
          <p:cNvPr id="123" name="Boot" descr="Afbeelding met transport, watervoertuig, schip, militair voertuig&#10;&#10;Automatisch gegenereerde beschrijving">
            <a:extLst>
              <a:ext uri="{FF2B5EF4-FFF2-40B4-BE49-F238E27FC236}">
                <a16:creationId xmlns:a16="http://schemas.microsoft.com/office/drawing/2014/main" id="{D49E50DC-C07A-9A87-F511-FC2002EBE9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90" y="668396"/>
            <a:ext cx="2466077" cy="1949534"/>
          </a:xfrm>
          <a:prstGeom prst="rect">
            <a:avLst/>
          </a:prstGeom>
        </p:spPr>
      </p:pic>
      <p:sp>
        <p:nvSpPr>
          <p:cNvPr id="122" name="Stroomdiagram: Uitstel 121">
            <a:extLst>
              <a:ext uri="{FF2B5EF4-FFF2-40B4-BE49-F238E27FC236}">
                <a16:creationId xmlns:a16="http://schemas.microsoft.com/office/drawing/2014/main" id="{61617C9B-A532-1DF2-F807-1315797A2953}"/>
              </a:ext>
            </a:extLst>
          </p:cNvPr>
          <p:cNvSpPr/>
          <p:nvPr/>
        </p:nvSpPr>
        <p:spPr>
          <a:xfrm>
            <a:off x="-687325" y="1063145"/>
            <a:ext cx="394334" cy="394334"/>
          </a:xfrm>
          <a:prstGeom prst="flowChartDela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4" name="Stroomdiagram: Uitstel 123">
            <a:extLst>
              <a:ext uri="{FF2B5EF4-FFF2-40B4-BE49-F238E27FC236}">
                <a16:creationId xmlns:a16="http://schemas.microsoft.com/office/drawing/2014/main" id="{E9E476B0-AEF4-81E6-B835-11C9AAAEEF58}"/>
              </a:ext>
            </a:extLst>
          </p:cNvPr>
          <p:cNvSpPr/>
          <p:nvPr/>
        </p:nvSpPr>
        <p:spPr>
          <a:xfrm rot="5400000">
            <a:off x="-687325" y="1606863"/>
            <a:ext cx="394334" cy="394334"/>
          </a:xfrm>
          <a:prstGeom prst="flowChartDela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5" name="Stroomdiagram: Uitstel 124">
            <a:extLst>
              <a:ext uri="{FF2B5EF4-FFF2-40B4-BE49-F238E27FC236}">
                <a16:creationId xmlns:a16="http://schemas.microsoft.com/office/drawing/2014/main" id="{837F39C5-C6BC-68ED-824D-6D2AF60A6CAF}"/>
              </a:ext>
            </a:extLst>
          </p:cNvPr>
          <p:cNvSpPr/>
          <p:nvPr/>
        </p:nvSpPr>
        <p:spPr>
          <a:xfrm rot="10800000">
            <a:off x="-687325" y="2181297"/>
            <a:ext cx="394334" cy="394334"/>
          </a:xfrm>
          <a:prstGeom prst="flowChartDela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6" name="Stroomdiagram: Uitstel 125">
            <a:extLst>
              <a:ext uri="{FF2B5EF4-FFF2-40B4-BE49-F238E27FC236}">
                <a16:creationId xmlns:a16="http://schemas.microsoft.com/office/drawing/2014/main" id="{355662DA-FA80-0235-45CC-1698937B0403}"/>
              </a:ext>
            </a:extLst>
          </p:cNvPr>
          <p:cNvSpPr/>
          <p:nvPr/>
        </p:nvSpPr>
        <p:spPr>
          <a:xfrm rot="16200000">
            <a:off x="-687325" y="2755731"/>
            <a:ext cx="394334" cy="394334"/>
          </a:xfrm>
          <a:prstGeom prst="flowChartDela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7" name="Stroomdiagram: Proces 126">
            <a:extLst>
              <a:ext uri="{FF2B5EF4-FFF2-40B4-BE49-F238E27FC236}">
                <a16:creationId xmlns:a16="http://schemas.microsoft.com/office/drawing/2014/main" id="{39D0DBD7-A101-1BED-7DE9-A45834E4F52A}"/>
              </a:ext>
            </a:extLst>
          </p:cNvPr>
          <p:cNvSpPr/>
          <p:nvPr/>
        </p:nvSpPr>
        <p:spPr>
          <a:xfrm>
            <a:off x="-689983" y="3339636"/>
            <a:ext cx="382061" cy="394334"/>
          </a:xfrm>
          <a:prstGeom prst="flowChartProces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8" name="Stroomdiagram: Proces 127">
            <a:extLst>
              <a:ext uri="{FF2B5EF4-FFF2-40B4-BE49-F238E27FC236}">
                <a16:creationId xmlns:a16="http://schemas.microsoft.com/office/drawing/2014/main" id="{2015B36B-8186-4A0F-2FF8-1B139299F6C0}"/>
              </a:ext>
            </a:extLst>
          </p:cNvPr>
          <p:cNvSpPr/>
          <p:nvPr/>
        </p:nvSpPr>
        <p:spPr>
          <a:xfrm>
            <a:off x="1007995" y="2756929"/>
            <a:ext cx="382061" cy="394334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9" name="Stroomdiagram: Uitstel 128">
            <a:extLst>
              <a:ext uri="{FF2B5EF4-FFF2-40B4-BE49-F238E27FC236}">
                <a16:creationId xmlns:a16="http://schemas.microsoft.com/office/drawing/2014/main" id="{E7596BF7-DE9A-5D6A-59D3-B51020E5194A}"/>
              </a:ext>
            </a:extLst>
          </p:cNvPr>
          <p:cNvSpPr/>
          <p:nvPr/>
        </p:nvSpPr>
        <p:spPr>
          <a:xfrm rot="16200000">
            <a:off x="1001859" y="2127842"/>
            <a:ext cx="394334" cy="394334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0" name="Stroomdiagram: Uitstel 129">
            <a:extLst>
              <a:ext uri="{FF2B5EF4-FFF2-40B4-BE49-F238E27FC236}">
                <a16:creationId xmlns:a16="http://schemas.microsoft.com/office/drawing/2014/main" id="{2CC58C98-A72B-777B-7FF5-E15AF241AA96}"/>
              </a:ext>
            </a:extLst>
          </p:cNvPr>
          <p:cNvSpPr/>
          <p:nvPr/>
        </p:nvSpPr>
        <p:spPr>
          <a:xfrm rot="5400000">
            <a:off x="1001858" y="3383393"/>
            <a:ext cx="394334" cy="394334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1" name="Stroomdiagram: Proces 130">
            <a:extLst>
              <a:ext uri="{FF2B5EF4-FFF2-40B4-BE49-F238E27FC236}">
                <a16:creationId xmlns:a16="http://schemas.microsoft.com/office/drawing/2014/main" id="{CCCD0E05-1DC7-5BAB-A05A-7F2B4CA5C74A}"/>
              </a:ext>
            </a:extLst>
          </p:cNvPr>
          <p:cNvSpPr/>
          <p:nvPr/>
        </p:nvSpPr>
        <p:spPr>
          <a:xfrm>
            <a:off x="9057999" y="2751463"/>
            <a:ext cx="382061" cy="394334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4" name="Stroomdiagram: Uitstel 133">
            <a:extLst>
              <a:ext uri="{FF2B5EF4-FFF2-40B4-BE49-F238E27FC236}">
                <a16:creationId xmlns:a16="http://schemas.microsoft.com/office/drawing/2014/main" id="{7365F653-FDC7-4DBB-946F-812C22E624E9}"/>
              </a:ext>
            </a:extLst>
          </p:cNvPr>
          <p:cNvSpPr/>
          <p:nvPr/>
        </p:nvSpPr>
        <p:spPr>
          <a:xfrm rot="10800000">
            <a:off x="8473511" y="2751463"/>
            <a:ext cx="394334" cy="394334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5" name="Stroomdiagram: Proces 134">
            <a:extLst>
              <a:ext uri="{FF2B5EF4-FFF2-40B4-BE49-F238E27FC236}">
                <a16:creationId xmlns:a16="http://schemas.microsoft.com/office/drawing/2014/main" id="{06AC9988-4C10-5FBB-2E0A-1F855AE484A5}"/>
              </a:ext>
            </a:extLst>
          </p:cNvPr>
          <p:cNvSpPr/>
          <p:nvPr/>
        </p:nvSpPr>
        <p:spPr>
          <a:xfrm>
            <a:off x="9639574" y="2751463"/>
            <a:ext cx="382061" cy="394334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6" name="Stroomdiagram: Uitstel 135">
            <a:extLst>
              <a:ext uri="{FF2B5EF4-FFF2-40B4-BE49-F238E27FC236}">
                <a16:creationId xmlns:a16="http://schemas.microsoft.com/office/drawing/2014/main" id="{B9C47D36-808B-85FA-81FA-F1A624FE67C4}"/>
              </a:ext>
            </a:extLst>
          </p:cNvPr>
          <p:cNvSpPr/>
          <p:nvPr/>
        </p:nvSpPr>
        <p:spPr>
          <a:xfrm>
            <a:off x="10244808" y="2751463"/>
            <a:ext cx="394334" cy="394334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7" name="Stroomdiagram: Uitstel 136">
            <a:extLst>
              <a:ext uri="{FF2B5EF4-FFF2-40B4-BE49-F238E27FC236}">
                <a16:creationId xmlns:a16="http://schemas.microsoft.com/office/drawing/2014/main" id="{8DEF32CC-7BFA-3101-AFE2-B5345569C817}"/>
              </a:ext>
            </a:extLst>
          </p:cNvPr>
          <p:cNvSpPr/>
          <p:nvPr/>
        </p:nvSpPr>
        <p:spPr>
          <a:xfrm rot="16200000">
            <a:off x="10793199" y="902968"/>
            <a:ext cx="394334" cy="394334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8" name="Stroomdiagram: Uitstel 137">
            <a:extLst>
              <a:ext uri="{FF2B5EF4-FFF2-40B4-BE49-F238E27FC236}">
                <a16:creationId xmlns:a16="http://schemas.microsoft.com/office/drawing/2014/main" id="{10D90865-B6D7-6BC8-98E1-513F0F532993}"/>
              </a:ext>
            </a:extLst>
          </p:cNvPr>
          <p:cNvSpPr/>
          <p:nvPr/>
        </p:nvSpPr>
        <p:spPr>
          <a:xfrm rot="5400000">
            <a:off x="10793199" y="1541144"/>
            <a:ext cx="394334" cy="394334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9" name="Stroomdiagram: Uitstel 138">
            <a:extLst>
              <a:ext uri="{FF2B5EF4-FFF2-40B4-BE49-F238E27FC236}">
                <a16:creationId xmlns:a16="http://schemas.microsoft.com/office/drawing/2014/main" id="{B3E5A623-C614-D4F7-0000-1D2EC50466AD}"/>
              </a:ext>
            </a:extLst>
          </p:cNvPr>
          <p:cNvSpPr/>
          <p:nvPr/>
        </p:nvSpPr>
        <p:spPr>
          <a:xfrm rot="5400000">
            <a:off x="7927334" y="4598387"/>
            <a:ext cx="394334" cy="394334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0" name="Stroomdiagram: Proces 139">
            <a:extLst>
              <a:ext uri="{FF2B5EF4-FFF2-40B4-BE49-F238E27FC236}">
                <a16:creationId xmlns:a16="http://schemas.microsoft.com/office/drawing/2014/main" id="{AD98F9D1-EBD2-EF31-934D-E0C7B5536AA4}"/>
              </a:ext>
            </a:extLst>
          </p:cNvPr>
          <p:cNvSpPr/>
          <p:nvPr/>
        </p:nvSpPr>
        <p:spPr>
          <a:xfrm>
            <a:off x="7933471" y="3962488"/>
            <a:ext cx="382061" cy="394334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1" name="Stroomdiagram: Proces 140">
            <a:extLst>
              <a:ext uri="{FF2B5EF4-FFF2-40B4-BE49-F238E27FC236}">
                <a16:creationId xmlns:a16="http://schemas.microsoft.com/office/drawing/2014/main" id="{FB3B7413-3F34-5969-28CF-3D9CBEA95546}"/>
              </a:ext>
            </a:extLst>
          </p:cNvPr>
          <p:cNvSpPr/>
          <p:nvPr/>
        </p:nvSpPr>
        <p:spPr>
          <a:xfrm>
            <a:off x="7933471" y="3358248"/>
            <a:ext cx="382061" cy="394334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2" name="Stroomdiagram: Proces 141">
            <a:extLst>
              <a:ext uri="{FF2B5EF4-FFF2-40B4-BE49-F238E27FC236}">
                <a16:creationId xmlns:a16="http://schemas.microsoft.com/office/drawing/2014/main" id="{FD349F86-9258-2E13-2111-6FF428442AE6}"/>
              </a:ext>
            </a:extLst>
          </p:cNvPr>
          <p:cNvSpPr/>
          <p:nvPr/>
        </p:nvSpPr>
        <p:spPr>
          <a:xfrm>
            <a:off x="7933471" y="2751463"/>
            <a:ext cx="382061" cy="394334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3" name="Stroomdiagram: Uitstel 142">
            <a:extLst>
              <a:ext uri="{FF2B5EF4-FFF2-40B4-BE49-F238E27FC236}">
                <a16:creationId xmlns:a16="http://schemas.microsoft.com/office/drawing/2014/main" id="{B41B8D4B-24DF-DF3F-5730-2A1AF5EC9100}"/>
              </a:ext>
            </a:extLst>
          </p:cNvPr>
          <p:cNvSpPr/>
          <p:nvPr/>
        </p:nvSpPr>
        <p:spPr>
          <a:xfrm rot="16200000">
            <a:off x="7927334" y="2119998"/>
            <a:ext cx="394334" cy="394334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4" name="Stroomdiagram: Uitstel 143">
            <a:extLst>
              <a:ext uri="{FF2B5EF4-FFF2-40B4-BE49-F238E27FC236}">
                <a16:creationId xmlns:a16="http://schemas.microsoft.com/office/drawing/2014/main" id="{7862AAD8-DA68-AA17-07FA-1DD1245D451B}"/>
              </a:ext>
            </a:extLst>
          </p:cNvPr>
          <p:cNvSpPr/>
          <p:nvPr/>
        </p:nvSpPr>
        <p:spPr>
          <a:xfrm>
            <a:off x="10225088" y="3988593"/>
            <a:ext cx="394334" cy="394334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5" name="Stroomdiagram: Uitstel 144">
            <a:extLst>
              <a:ext uri="{FF2B5EF4-FFF2-40B4-BE49-F238E27FC236}">
                <a16:creationId xmlns:a16="http://schemas.microsoft.com/office/drawing/2014/main" id="{000D2D06-9652-B5A2-83B0-3E7445F37DD7}"/>
              </a:ext>
            </a:extLst>
          </p:cNvPr>
          <p:cNvSpPr/>
          <p:nvPr/>
        </p:nvSpPr>
        <p:spPr>
          <a:xfrm rot="10800000">
            <a:off x="9612012" y="3988594"/>
            <a:ext cx="394334" cy="394334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6" name="Stroomdiagram: Uitstel 145">
            <a:extLst>
              <a:ext uri="{FF2B5EF4-FFF2-40B4-BE49-F238E27FC236}">
                <a16:creationId xmlns:a16="http://schemas.microsoft.com/office/drawing/2014/main" id="{77C4620C-30A0-E5EF-F7F4-A4D54A10AE3D}"/>
              </a:ext>
            </a:extLst>
          </p:cNvPr>
          <p:cNvSpPr/>
          <p:nvPr/>
        </p:nvSpPr>
        <p:spPr>
          <a:xfrm>
            <a:off x="1606222" y="4598387"/>
            <a:ext cx="394334" cy="394334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7" name="Stroomdiagram: Uitstel 146">
            <a:extLst>
              <a:ext uri="{FF2B5EF4-FFF2-40B4-BE49-F238E27FC236}">
                <a16:creationId xmlns:a16="http://schemas.microsoft.com/office/drawing/2014/main" id="{1F1DD842-0999-86F9-E5F7-596DEAEE908E}"/>
              </a:ext>
            </a:extLst>
          </p:cNvPr>
          <p:cNvSpPr/>
          <p:nvPr/>
        </p:nvSpPr>
        <p:spPr>
          <a:xfrm rot="10800000">
            <a:off x="995057" y="4598387"/>
            <a:ext cx="394334" cy="394334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8" name="Vermenigvuldigingsteken 147">
            <a:extLst>
              <a:ext uri="{FF2B5EF4-FFF2-40B4-BE49-F238E27FC236}">
                <a16:creationId xmlns:a16="http://schemas.microsoft.com/office/drawing/2014/main" id="{68CFBF16-396B-87FA-3813-0E8665E5861C}"/>
              </a:ext>
            </a:extLst>
          </p:cNvPr>
          <p:cNvSpPr/>
          <p:nvPr/>
        </p:nvSpPr>
        <p:spPr>
          <a:xfrm>
            <a:off x="922570" y="790574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9" name="Vermenigvuldigingsteken 148">
            <a:extLst>
              <a:ext uri="{FF2B5EF4-FFF2-40B4-BE49-F238E27FC236}">
                <a16:creationId xmlns:a16="http://schemas.microsoft.com/office/drawing/2014/main" id="{F89AEDF0-9E37-827D-80E1-73EE446D3DCD}"/>
              </a:ext>
            </a:extLst>
          </p:cNvPr>
          <p:cNvSpPr/>
          <p:nvPr/>
        </p:nvSpPr>
        <p:spPr>
          <a:xfrm>
            <a:off x="930049" y="1409699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0" name="Vermenigvuldigingsteken 149">
            <a:extLst>
              <a:ext uri="{FF2B5EF4-FFF2-40B4-BE49-F238E27FC236}">
                <a16:creationId xmlns:a16="http://schemas.microsoft.com/office/drawing/2014/main" id="{7E262AFB-49DA-E0E5-04AD-0472ACF38A3C}"/>
              </a:ext>
            </a:extLst>
          </p:cNvPr>
          <p:cNvSpPr/>
          <p:nvPr/>
        </p:nvSpPr>
        <p:spPr>
          <a:xfrm>
            <a:off x="922020" y="3868883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1" name="Vermenigvuldigingsteken 150">
            <a:extLst>
              <a:ext uri="{FF2B5EF4-FFF2-40B4-BE49-F238E27FC236}">
                <a16:creationId xmlns:a16="http://schemas.microsoft.com/office/drawing/2014/main" id="{F7834F71-B06E-2865-2E9B-7D0283CD5BA4}"/>
              </a:ext>
            </a:extLst>
          </p:cNvPr>
          <p:cNvSpPr/>
          <p:nvPr/>
        </p:nvSpPr>
        <p:spPr>
          <a:xfrm>
            <a:off x="1491747" y="3868883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2" name="Vermenigvuldigingsteken 151">
            <a:extLst>
              <a:ext uri="{FF2B5EF4-FFF2-40B4-BE49-F238E27FC236}">
                <a16:creationId xmlns:a16="http://schemas.microsoft.com/office/drawing/2014/main" id="{859A749D-0D9B-B3A9-9982-C5557C695167}"/>
              </a:ext>
            </a:extLst>
          </p:cNvPr>
          <p:cNvSpPr/>
          <p:nvPr/>
        </p:nvSpPr>
        <p:spPr>
          <a:xfrm>
            <a:off x="1491747" y="3278591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3" name="Vermenigvuldigingsteken 152">
            <a:extLst>
              <a:ext uri="{FF2B5EF4-FFF2-40B4-BE49-F238E27FC236}">
                <a16:creationId xmlns:a16="http://schemas.microsoft.com/office/drawing/2014/main" id="{ED7A1C1D-19C2-F9F0-62A9-10E9E6E8D52D}"/>
              </a:ext>
            </a:extLst>
          </p:cNvPr>
          <p:cNvSpPr/>
          <p:nvPr/>
        </p:nvSpPr>
        <p:spPr>
          <a:xfrm>
            <a:off x="1480747" y="2638296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4" name="Vermenigvuldigingsteken 153">
            <a:extLst>
              <a:ext uri="{FF2B5EF4-FFF2-40B4-BE49-F238E27FC236}">
                <a16:creationId xmlns:a16="http://schemas.microsoft.com/office/drawing/2014/main" id="{F19A042F-FC9A-8D6F-FA3E-1F6CB04027AE}"/>
              </a:ext>
            </a:extLst>
          </p:cNvPr>
          <p:cNvSpPr/>
          <p:nvPr/>
        </p:nvSpPr>
        <p:spPr>
          <a:xfrm>
            <a:off x="1471380" y="2028650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5" name="Vermenigvuldigingsteken 154">
            <a:extLst>
              <a:ext uri="{FF2B5EF4-FFF2-40B4-BE49-F238E27FC236}">
                <a16:creationId xmlns:a16="http://schemas.microsoft.com/office/drawing/2014/main" id="{8AFD2396-F199-1AFC-5213-BE9415B3963A}"/>
              </a:ext>
            </a:extLst>
          </p:cNvPr>
          <p:cNvSpPr/>
          <p:nvPr/>
        </p:nvSpPr>
        <p:spPr>
          <a:xfrm>
            <a:off x="1481275" y="1410355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6" name="Vermenigvuldigingsteken 155">
            <a:extLst>
              <a:ext uri="{FF2B5EF4-FFF2-40B4-BE49-F238E27FC236}">
                <a16:creationId xmlns:a16="http://schemas.microsoft.com/office/drawing/2014/main" id="{87E7E240-C405-0CF3-EB21-55ACCC00B4DF}"/>
              </a:ext>
            </a:extLst>
          </p:cNvPr>
          <p:cNvSpPr/>
          <p:nvPr/>
        </p:nvSpPr>
        <p:spPr>
          <a:xfrm>
            <a:off x="7840430" y="1409699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7" name="Vermenigvuldigingsteken 156">
            <a:extLst>
              <a:ext uri="{FF2B5EF4-FFF2-40B4-BE49-F238E27FC236}">
                <a16:creationId xmlns:a16="http://schemas.microsoft.com/office/drawing/2014/main" id="{B676B70A-5E3C-F8E9-334E-964F46903C93}"/>
              </a:ext>
            </a:extLst>
          </p:cNvPr>
          <p:cNvSpPr/>
          <p:nvPr/>
        </p:nvSpPr>
        <p:spPr>
          <a:xfrm>
            <a:off x="8400936" y="1405345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8" name="Vermenigvuldigingsteken 157">
            <a:extLst>
              <a:ext uri="{FF2B5EF4-FFF2-40B4-BE49-F238E27FC236}">
                <a16:creationId xmlns:a16="http://schemas.microsoft.com/office/drawing/2014/main" id="{264E2A1D-B0FE-8B0A-A283-94BC8587C7C0}"/>
              </a:ext>
            </a:extLst>
          </p:cNvPr>
          <p:cNvSpPr/>
          <p:nvPr/>
        </p:nvSpPr>
        <p:spPr>
          <a:xfrm>
            <a:off x="8969261" y="1405345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9" name="Vermenigvuldigingsteken 158">
            <a:extLst>
              <a:ext uri="{FF2B5EF4-FFF2-40B4-BE49-F238E27FC236}">
                <a16:creationId xmlns:a16="http://schemas.microsoft.com/office/drawing/2014/main" id="{6097B4B6-1E11-6ADB-D012-5FC7D02460F4}"/>
              </a:ext>
            </a:extLst>
          </p:cNvPr>
          <p:cNvSpPr/>
          <p:nvPr/>
        </p:nvSpPr>
        <p:spPr>
          <a:xfrm>
            <a:off x="9558574" y="1405345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0" name="Vermenigvuldigingsteken 159">
            <a:extLst>
              <a:ext uri="{FF2B5EF4-FFF2-40B4-BE49-F238E27FC236}">
                <a16:creationId xmlns:a16="http://schemas.microsoft.com/office/drawing/2014/main" id="{D001600F-13F1-F11D-56BD-3CAACA15CBF7}"/>
              </a:ext>
            </a:extLst>
          </p:cNvPr>
          <p:cNvSpPr/>
          <p:nvPr/>
        </p:nvSpPr>
        <p:spPr>
          <a:xfrm>
            <a:off x="10138635" y="1401938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1" name="Vermenigvuldigingsteken 160">
            <a:extLst>
              <a:ext uri="{FF2B5EF4-FFF2-40B4-BE49-F238E27FC236}">
                <a16:creationId xmlns:a16="http://schemas.microsoft.com/office/drawing/2014/main" id="{C8B60825-931F-9F7B-345E-5164919F3533}"/>
              </a:ext>
            </a:extLst>
          </p:cNvPr>
          <p:cNvSpPr/>
          <p:nvPr/>
        </p:nvSpPr>
        <p:spPr>
          <a:xfrm>
            <a:off x="8411930" y="2001197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2" name="Vermenigvuldigingsteken 161">
            <a:extLst>
              <a:ext uri="{FF2B5EF4-FFF2-40B4-BE49-F238E27FC236}">
                <a16:creationId xmlns:a16="http://schemas.microsoft.com/office/drawing/2014/main" id="{F5AAD759-8AE2-3003-F364-560095E55F89}"/>
              </a:ext>
            </a:extLst>
          </p:cNvPr>
          <p:cNvSpPr/>
          <p:nvPr/>
        </p:nvSpPr>
        <p:spPr>
          <a:xfrm>
            <a:off x="8959390" y="2021076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3" name="Vermenigvuldigingsteken 162">
            <a:extLst>
              <a:ext uri="{FF2B5EF4-FFF2-40B4-BE49-F238E27FC236}">
                <a16:creationId xmlns:a16="http://schemas.microsoft.com/office/drawing/2014/main" id="{3C85FD65-9728-1BDB-4D06-32D9C971E012}"/>
              </a:ext>
            </a:extLst>
          </p:cNvPr>
          <p:cNvSpPr/>
          <p:nvPr/>
        </p:nvSpPr>
        <p:spPr>
          <a:xfrm>
            <a:off x="9570779" y="2021076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4" name="Vermenigvuldigingsteken 163">
            <a:extLst>
              <a:ext uri="{FF2B5EF4-FFF2-40B4-BE49-F238E27FC236}">
                <a16:creationId xmlns:a16="http://schemas.microsoft.com/office/drawing/2014/main" id="{4DEE5DF2-4D59-0AA4-F19B-DD2831972DD5}"/>
              </a:ext>
            </a:extLst>
          </p:cNvPr>
          <p:cNvSpPr/>
          <p:nvPr/>
        </p:nvSpPr>
        <p:spPr>
          <a:xfrm>
            <a:off x="10128285" y="2019158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5" name="Vermenigvuldigingsteken 164">
            <a:extLst>
              <a:ext uri="{FF2B5EF4-FFF2-40B4-BE49-F238E27FC236}">
                <a16:creationId xmlns:a16="http://schemas.microsoft.com/office/drawing/2014/main" id="{1FA92CEF-9893-40A7-5A2C-79F4E6F47586}"/>
              </a:ext>
            </a:extLst>
          </p:cNvPr>
          <p:cNvSpPr/>
          <p:nvPr/>
        </p:nvSpPr>
        <p:spPr>
          <a:xfrm>
            <a:off x="10730285" y="2029457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6" name="Vermenigvuldigingsteken 165">
            <a:extLst>
              <a:ext uri="{FF2B5EF4-FFF2-40B4-BE49-F238E27FC236}">
                <a16:creationId xmlns:a16="http://schemas.microsoft.com/office/drawing/2014/main" id="{91998186-4CB8-1C65-1484-02CA2C3ED4EB}"/>
              </a:ext>
            </a:extLst>
          </p:cNvPr>
          <p:cNvSpPr/>
          <p:nvPr/>
        </p:nvSpPr>
        <p:spPr>
          <a:xfrm>
            <a:off x="10711402" y="2628186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7" name="Vermenigvuldigingsteken 166">
            <a:extLst>
              <a:ext uri="{FF2B5EF4-FFF2-40B4-BE49-F238E27FC236}">
                <a16:creationId xmlns:a16="http://schemas.microsoft.com/office/drawing/2014/main" id="{3F6128B8-63A3-C9D8-D5EE-0160583C46DB}"/>
              </a:ext>
            </a:extLst>
          </p:cNvPr>
          <p:cNvSpPr/>
          <p:nvPr/>
        </p:nvSpPr>
        <p:spPr>
          <a:xfrm>
            <a:off x="10721477" y="3256911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8" name="Vermenigvuldigingsteken 167">
            <a:extLst>
              <a:ext uri="{FF2B5EF4-FFF2-40B4-BE49-F238E27FC236}">
                <a16:creationId xmlns:a16="http://schemas.microsoft.com/office/drawing/2014/main" id="{0C41DD0F-820A-BD26-80F9-C1B230FB7DC4}"/>
              </a:ext>
            </a:extLst>
          </p:cNvPr>
          <p:cNvSpPr/>
          <p:nvPr/>
        </p:nvSpPr>
        <p:spPr>
          <a:xfrm>
            <a:off x="10139902" y="3277075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9" name="Vermenigvuldigingsteken 168">
            <a:extLst>
              <a:ext uri="{FF2B5EF4-FFF2-40B4-BE49-F238E27FC236}">
                <a16:creationId xmlns:a16="http://schemas.microsoft.com/office/drawing/2014/main" id="{B7AED87C-5B28-B642-4DCE-00306FE8AEC2}"/>
              </a:ext>
            </a:extLst>
          </p:cNvPr>
          <p:cNvSpPr/>
          <p:nvPr/>
        </p:nvSpPr>
        <p:spPr>
          <a:xfrm>
            <a:off x="9571978" y="3256846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0" name="Vermenigvuldigingsteken 169">
            <a:extLst>
              <a:ext uri="{FF2B5EF4-FFF2-40B4-BE49-F238E27FC236}">
                <a16:creationId xmlns:a16="http://schemas.microsoft.com/office/drawing/2014/main" id="{BFD33340-4CA4-A40E-0C22-CD6AEDCA978E}"/>
              </a:ext>
            </a:extLst>
          </p:cNvPr>
          <p:cNvSpPr/>
          <p:nvPr/>
        </p:nvSpPr>
        <p:spPr>
          <a:xfrm>
            <a:off x="8981200" y="3267073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1" name="Vermenigvuldigingsteken 170">
            <a:extLst>
              <a:ext uri="{FF2B5EF4-FFF2-40B4-BE49-F238E27FC236}">
                <a16:creationId xmlns:a16="http://schemas.microsoft.com/office/drawing/2014/main" id="{AD4B0DEC-A1E4-A9B3-83E4-4C333CDCAF94}"/>
              </a:ext>
            </a:extLst>
          </p:cNvPr>
          <p:cNvSpPr/>
          <p:nvPr/>
        </p:nvSpPr>
        <p:spPr>
          <a:xfrm>
            <a:off x="8411930" y="3267073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2" name="Vermenigvuldigingsteken 171">
            <a:extLst>
              <a:ext uri="{FF2B5EF4-FFF2-40B4-BE49-F238E27FC236}">
                <a16:creationId xmlns:a16="http://schemas.microsoft.com/office/drawing/2014/main" id="{F614F4B3-FCC5-E5C9-AD5E-ADA680A7ECCB}"/>
              </a:ext>
            </a:extLst>
          </p:cNvPr>
          <p:cNvSpPr/>
          <p:nvPr/>
        </p:nvSpPr>
        <p:spPr>
          <a:xfrm>
            <a:off x="8421033" y="3868298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3" name="Vermenigvuldigingsteken 172">
            <a:extLst>
              <a:ext uri="{FF2B5EF4-FFF2-40B4-BE49-F238E27FC236}">
                <a16:creationId xmlns:a16="http://schemas.microsoft.com/office/drawing/2014/main" id="{CFB5D482-2F0B-11FF-12DC-65EDF5CC31B2}"/>
              </a:ext>
            </a:extLst>
          </p:cNvPr>
          <p:cNvSpPr/>
          <p:nvPr/>
        </p:nvSpPr>
        <p:spPr>
          <a:xfrm>
            <a:off x="8970262" y="3860625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4" name="Vermenigvuldigingsteken 173">
            <a:extLst>
              <a:ext uri="{FF2B5EF4-FFF2-40B4-BE49-F238E27FC236}">
                <a16:creationId xmlns:a16="http://schemas.microsoft.com/office/drawing/2014/main" id="{4781DDF6-6915-7EFA-CE9E-B8E197DA81DF}"/>
              </a:ext>
            </a:extLst>
          </p:cNvPr>
          <p:cNvSpPr/>
          <p:nvPr/>
        </p:nvSpPr>
        <p:spPr>
          <a:xfrm>
            <a:off x="10718080" y="3883815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5" name="Vermenigvuldigingsteken 174">
            <a:extLst>
              <a:ext uri="{FF2B5EF4-FFF2-40B4-BE49-F238E27FC236}">
                <a16:creationId xmlns:a16="http://schemas.microsoft.com/office/drawing/2014/main" id="{1CA5DE4E-E1B0-3D90-90BC-006EB53D01DF}"/>
              </a:ext>
            </a:extLst>
          </p:cNvPr>
          <p:cNvSpPr/>
          <p:nvPr/>
        </p:nvSpPr>
        <p:spPr>
          <a:xfrm>
            <a:off x="10727183" y="4485518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6" name="Vermenigvuldigingsteken 175">
            <a:extLst>
              <a:ext uri="{FF2B5EF4-FFF2-40B4-BE49-F238E27FC236}">
                <a16:creationId xmlns:a16="http://schemas.microsoft.com/office/drawing/2014/main" id="{5209C4CC-AF38-DB7C-7F9A-05A6F7A41820}"/>
              </a:ext>
            </a:extLst>
          </p:cNvPr>
          <p:cNvSpPr/>
          <p:nvPr/>
        </p:nvSpPr>
        <p:spPr>
          <a:xfrm>
            <a:off x="10148710" y="4485518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7" name="Vermenigvuldigingsteken 176">
            <a:extLst>
              <a:ext uri="{FF2B5EF4-FFF2-40B4-BE49-F238E27FC236}">
                <a16:creationId xmlns:a16="http://schemas.microsoft.com/office/drawing/2014/main" id="{B787DD50-B11F-6209-7EF9-8B555F5BABEC}"/>
              </a:ext>
            </a:extLst>
          </p:cNvPr>
          <p:cNvSpPr/>
          <p:nvPr/>
        </p:nvSpPr>
        <p:spPr>
          <a:xfrm>
            <a:off x="9590153" y="4495096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8" name="Vermenigvuldigingsteken 177">
            <a:extLst>
              <a:ext uri="{FF2B5EF4-FFF2-40B4-BE49-F238E27FC236}">
                <a16:creationId xmlns:a16="http://schemas.microsoft.com/office/drawing/2014/main" id="{A730C9D7-FCFC-42F1-9E9A-B7327A22D66E}"/>
              </a:ext>
            </a:extLst>
          </p:cNvPr>
          <p:cNvSpPr/>
          <p:nvPr/>
        </p:nvSpPr>
        <p:spPr>
          <a:xfrm>
            <a:off x="9000381" y="4495096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9" name="Vermenigvuldigingsteken 178">
            <a:extLst>
              <a:ext uri="{FF2B5EF4-FFF2-40B4-BE49-F238E27FC236}">
                <a16:creationId xmlns:a16="http://schemas.microsoft.com/office/drawing/2014/main" id="{62198812-C095-3E51-E839-C626B9AF32E8}"/>
              </a:ext>
            </a:extLst>
          </p:cNvPr>
          <p:cNvSpPr/>
          <p:nvPr/>
        </p:nvSpPr>
        <p:spPr>
          <a:xfrm>
            <a:off x="8420900" y="4485517"/>
            <a:ext cx="547090" cy="617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3423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4.58333E-6 -0.00324 L 1.07409 0.0097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98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8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298</Words>
  <Application>Microsoft Office PowerPoint</Application>
  <PresentationFormat>Breedbeeld</PresentationFormat>
  <Paragraphs>46</Paragraphs>
  <Slides>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Sven Maesen</dc:creator>
  <cp:lastModifiedBy>Sven Maesen</cp:lastModifiedBy>
  <cp:revision>1</cp:revision>
  <dcterms:created xsi:type="dcterms:W3CDTF">2024-03-07T17:14:27Z</dcterms:created>
  <dcterms:modified xsi:type="dcterms:W3CDTF">2024-03-14T22:03:24Z</dcterms:modified>
</cp:coreProperties>
</file>