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50" r:id="rId2"/>
    <p:sldId id="256" r:id="rId3"/>
    <p:sldId id="1354" r:id="rId4"/>
    <p:sldId id="1355" r:id="rId5"/>
    <p:sldId id="1356" r:id="rId6"/>
    <p:sldId id="1357" r:id="rId7"/>
    <p:sldId id="1351" r:id="rId8"/>
    <p:sldId id="1352" r:id="rId9"/>
    <p:sldId id="1353" r:id="rId1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0C552-AA6B-54FA-27E0-A05F091EA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4428DB-EDF7-513B-EF6E-8AC59FC40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C019B6-2A9D-BC04-671A-F4DBFD998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B9AB-D352-4494-AC20-A4FDF32FDBC5}" type="datetimeFigureOut">
              <a:rPr lang="nl-BE" smtClean="0"/>
              <a:t>22/10/2023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B61B68-850B-51FB-994C-957DC03F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681BD5-8FDC-0A96-80B2-66230DB73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B1B3-D428-4C8B-9B1A-5FA23FF5AF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0543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76BACB-70B2-213D-3464-C57BC4323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D9B151A-4769-A3E0-C4ED-E547D5031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1E50C6-4F79-268B-8E22-350B43B0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B9AB-D352-4494-AC20-A4FDF32FDBC5}" type="datetimeFigureOut">
              <a:rPr lang="nl-BE" smtClean="0"/>
              <a:t>22/10/2023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6C6C12-C443-B8B6-3C4E-34A8872D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416B5C-A9BE-3466-D446-21CED1DD0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B1B3-D428-4C8B-9B1A-5FA23FF5AF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615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B50D4C4-74BE-6053-8D15-E77D9E88D7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8F15DBA-8162-3BFD-F52D-D2BF520B7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E8C91AB-85AD-AF46-4E51-CD882FAF6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B9AB-D352-4494-AC20-A4FDF32FDBC5}" type="datetimeFigureOut">
              <a:rPr lang="nl-BE" smtClean="0"/>
              <a:t>22/10/2023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0C5631-B495-A0D0-6F01-9A7273078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E2AC32-EB45-1217-9369-4BC688E51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B1B3-D428-4C8B-9B1A-5FA23FF5AF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6096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B788BDE-88CC-44A1-3268-B55D1A00F2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1CC947B3-C77C-66C2-5D73-A6287AF4E0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90430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28E4D3-9AB9-6D0E-88B7-366DF415B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7804E6-D832-E909-BB84-1755846E7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084E38-4217-5DE9-C654-0EB6F887C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B9AB-D352-4494-AC20-A4FDF32FDBC5}" type="datetimeFigureOut">
              <a:rPr lang="nl-BE" smtClean="0"/>
              <a:t>22/10/2023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78ECF6-4163-B622-2E9B-87D421303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3ACDEF-0F06-7044-90EE-546F3E723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B1B3-D428-4C8B-9B1A-5FA23FF5AF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386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7A5405-172E-010D-9A2B-318F7EF7D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2B2A8B-0029-FACA-59A3-E3599DE56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AD6A08-F723-D838-5AF2-5BD2B8A28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B9AB-D352-4494-AC20-A4FDF32FDBC5}" type="datetimeFigureOut">
              <a:rPr lang="nl-BE" smtClean="0"/>
              <a:t>22/10/2023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6585CD-A7B5-2745-470E-B65E11E5E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606D95-825A-C5EF-2D7A-D960B44C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B1B3-D428-4C8B-9B1A-5FA23FF5AF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382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375DB2-6170-607B-6F09-31CE71BEC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5B5B79-F883-9350-F5B3-699306A0B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F81A33D-4A6C-A581-2A2B-737AC8DB5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E2D4A08-2E5D-57BC-D1D0-8DE1A27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B9AB-D352-4494-AC20-A4FDF32FDBC5}" type="datetimeFigureOut">
              <a:rPr lang="nl-BE" smtClean="0"/>
              <a:t>22/10/2023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E31E446-BDC3-5C79-7B41-8AF7BA776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B7F7D6A-B26A-35BB-E628-9D8BD5AD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B1B3-D428-4C8B-9B1A-5FA23FF5AF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428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7080DF-767A-5849-D18F-C7A91065F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A51C535-E06B-412D-512D-E25B91FB3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E24C797-0A8B-AAB4-520F-067FA9852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76D7AC9-1F43-299F-896B-A51670CF41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632C69E-BB2C-B62E-C901-1BAA233CC9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859F51A-A9AD-784C-7237-F3FAB95F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B9AB-D352-4494-AC20-A4FDF32FDBC5}" type="datetimeFigureOut">
              <a:rPr lang="nl-BE" smtClean="0"/>
              <a:t>22/10/2023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356A1B5-7D88-FB3E-24EE-B7D90B4F8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CA6692B-26E7-52BC-339C-586D62CF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B1B3-D428-4C8B-9B1A-5FA23FF5AF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760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650477-A041-5843-2318-FBE79AED0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ADF92F6-19F4-D142-E666-E17BA8AD4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B9AB-D352-4494-AC20-A4FDF32FDBC5}" type="datetimeFigureOut">
              <a:rPr lang="nl-BE" smtClean="0"/>
              <a:t>22/10/2023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5D101DB-ADB5-0E20-C847-D42F8D3FC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0B5AFF0-3BDA-6DEA-0721-FC8B5BD1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B1B3-D428-4C8B-9B1A-5FA23FF5AF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91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2C7CB8C-56D9-9E53-52A1-5F0462F6C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B9AB-D352-4494-AC20-A4FDF32FDBC5}" type="datetimeFigureOut">
              <a:rPr lang="nl-BE" smtClean="0"/>
              <a:t>22/10/2023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9BC67EA-4242-2661-B0E9-69035E07A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F548914-87F9-BC71-22DF-CE708D2A5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B1B3-D428-4C8B-9B1A-5FA23FF5AF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290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01AB0C-94F3-E2AA-CDA0-84FD70BD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1EAF39-6E5D-FEEA-0608-46A8B7B0F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E2B00BC-61F0-9BC6-E8AC-0288B6729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3F2E966-08D8-D110-1333-BB1D4A40B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B9AB-D352-4494-AC20-A4FDF32FDBC5}" type="datetimeFigureOut">
              <a:rPr lang="nl-BE" smtClean="0"/>
              <a:t>22/10/2023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E063C99-89BB-AEB1-FE62-9FF50DA7E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811C442-77C1-9D18-D136-574D60361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B1B3-D428-4C8B-9B1A-5FA23FF5AF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246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CA2C13-B94D-ED59-905B-B6CE8498E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51952ED-6A95-6B4C-2D0E-14CC5382BF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083BC20-EA32-72D7-9A2B-513EF0215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0B40F2D-BAB0-A7C9-A0E5-D1ECF848D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B9AB-D352-4494-AC20-A4FDF32FDBC5}" type="datetimeFigureOut">
              <a:rPr lang="nl-BE" smtClean="0"/>
              <a:t>22/10/2023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0203722-096E-D90E-578E-16AAF8EC8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6B4D999-26B5-B25E-6EDE-94F0BDA2C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B1B3-D428-4C8B-9B1A-5FA23FF5AF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438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A2E0914-8B60-24A5-9B63-134F5DB90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8E5B92-036E-B5D9-D5F9-97B6A3805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76A3D9-11BF-628B-BBC3-D04923251C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4B9AB-D352-4494-AC20-A4FDF32FDBC5}" type="datetimeFigureOut">
              <a:rPr lang="nl-BE" smtClean="0"/>
              <a:t>22/10/2023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EB3467-8E3F-28C0-3D1A-F50BB8209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5B585A-3E14-5DE2-481A-90FEDF7A9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7B1B3-D428-4C8B-9B1A-5FA23FF5AF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08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olard.wordpress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2">
            <a:extLst>
              <a:ext uri="{FF2B5EF4-FFF2-40B4-BE49-F238E27FC236}">
                <a16:creationId xmlns:a16="http://schemas.microsoft.com/office/drawing/2014/main" id="{A0C46C18-E83F-AFF9-C975-C5C2BD399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/>
              <a:t>De apps van “</a:t>
            </a:r>
            <a:r>
              <a:rPr lang="nl-BE" altLang="nl-BE" dirty="0" err="1"/>
              <a:t>Volinsky</a:t>
            </a:r>
            <a:r>
              <a:rPr lang="nl-BE" altLang="nl-BE" dirty="0"/>
              <a:t>”</a:t>
            </a:r>
          </a:p>
        </p:txBody>
      </p:sp>
      <p:pic>
        <p:nvPicPr>
          <p:cNvPr id="40963" name="Afbeelding 3">
            <a:extLst>
              <a:ext uri="{FF2B5EF4-FFF2-40B4-BE49-F238E27FC236}">
                <a16:creationId xmlns:a16="http://schemas.microsoft.com/office/drawing/2014/main" id="{A9530A1C-D6C8-DD86-35CE-B9641B02E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Afbeelding 2">
            <a:extLst>
              <a:ext uri="{FF2B5EF4-FFF2-40B4-BE49-F238E27FC236}">
                <a16:creationId xmlns:a16="http://schemas.microsoft.com/office/drawing/2014/main" id="{52F2B118-3209-84B5-F7D8-E0F620277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EF7303E7-BAFC-856F-BD7C-6C41E73AECEA}"/>
              </a:ext>
            </a:extLst>
          </p:cNvPr>
          <p:cNvSpPr txBox="1"/>
          <p:nvPr/>
        </p:nvSpPr>
        <p:spPr>
          <a:xfrm>
            <a:off x="7437438" y="5380038"/>
            <a:ext cx="334803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Louis W. (OF 2)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74147AD5-3C2F-EE00-4315-6832DCBE637D}"/>
              </a:ext>
            </a:extLst>
          </p:cNvPr>
          <p:cNvSpPr txBox="1"/>
          <p:nvPr/>
        </p:nvSpPr>
        <p:spPr>
          <a:xfrm>
            <a:off x="818762" y="1025108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Roman </a:t>
            </a:r>
            <a:r>
              <a:rPr lang="en-US" dirty="0" err="1">
                <a:hlinkClick r:id="rId2"/>
              </a:rPr>
              <a:t>Volinsky</a:t>
            </a:r>
            <a:r>
              <a:rPr lang="en-US" dirty="0">
                <a:hlinkClick r:id="rId2"/>
              </a:rPr>
              <a:t>, Ph.D. – Scientific and Educational Software Tools for Mobile and Desktop Platforms. (wordpress.com)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C1B1C68-1233-DE28-74DC-78E35CC92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16" y="1923919"/>
            <a:ext cx="11865368" cy="30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71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FEA5580-AFD4-B62C-6614-6FADE767D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402" y="89534"/>
            <a:ext cx="8687553" cy="62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46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6B039B9-75EE-7473-1AAD-B20C6EE03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565" y="1779127"/>
            <a:ext cx="7254869" cy="32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3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4AAB391-6884-0CD3-7217-14EE9D76B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13" y="2796259"/>
            <a:ext cx="6104149" cy="146316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7B0FF1C-C2B0-3511-8A38-F0D2345CE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13" y="141975"/>
            <a:ext cx="5386727" cy="247992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D394670-AE3A-4784-0014-BBA2D5890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42" y="4327941"/>
            <a:ext cx="5768840" cy="253005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CF7763B-B7DE-BA08-5DC7-C2A2732C67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9662" y="279818"/>
            <a:ext cx="5472886" cy="1611733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A664BA4-E772-2F28-D0F5-92E410B60B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346" y="2109862"/>
            <a:ext cx="4682745" cy="4682745"/>
          </a:xfrm>
          <a:prstGeom prst="rect">
            <a:avLst/>
          </a:prstGeom>
        </p:spPr>
      </p:pic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D3607CED-9A61-E20C-DECF-180CCF66667F}"/>
              </a:ext>
            </a:extLst>
          </p:cNvPr>
          <p:cNvCxnSpPr/>
          <p:nvPr/>
        </p:nvCxnSpPr>
        <p:spPr>
          <a:xfrm>
            <a:off x="6255882" y="0"/>
            <a:ext cx="107596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168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33CCD92-0E1A-A30B-788F-3B2B355FE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71" y="189434"/>
            <a:ext cx="5875529" cy="12726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126067C-08BF-53BF-0B42-E2E7C5103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2084"/>
            <a:ext cx="5806943" cy="528111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973AFCB-6183-7C8D-2625-C89D5B57E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597" y="189434"/>
            <a:ext cx="4442845" cy="134885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FEF1A15-EF8D-A801-D31C-A90AB56526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5059" y="2144918"/>
            <a:ext cx="5753599" cy="25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39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EBB3139-3637-42FF-058A-FE86181A1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38939" cy="173800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86EB7F9-1B0D-8528-E3D6-F881D50D5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3566"/>
            <a:ext cx="3704253" cy="171609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833ABF7-97A4-AC01-2FC4-EA93AEF39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72903"/>
            <a:ext cx="3704253" cy="172818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892AD82-166C-23C7-02E7-20C22A6632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6730" y="0"/>
            <a:ext cx="3434495" cy="169535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D42B091-046B-AFC6-F067-997A66A247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0805" y="1952451"/>
            <a:ext cx="3320420" cy="1305356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BCA6FE6-D5E4-442D-2341-16FE234F2B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6730" y="3741308"/>
            <a:ext cx="3704253" cy="1759781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6B81D85A-E59B-E15C-6CC2-7D19D2DFEB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7972" y="190878"/>
            <a:ext cx="3724349" cy="1759781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04C6C05A-B542-DF2C-3911-2869D1B19C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3286" y="1941874"/>
            <a:ext cx="3611278" cy="1799434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AE2BB54E-2DA5-6EEC-9D10-EC8E229339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51155" y="3855205"/>
            <a:ext cx="3173237" cy="164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67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7D02FEA-1E08-E810-ADF0-BB6194869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2" y="191267"/>
            <a:ext cx="4304825" cy="205811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6C62379-660A-6602-53F6-CADA51DE9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86683"/>
            <a:ext cx="4304825" cy="217131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65DED41-ABF6-C5C3-3E84-E34BC43ED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230" y="191268"/>
            <a:ext cx="4304825" cy="204378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54BE9D29-F10F-2785-9F7A-CFF2EFB6A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169" y="2389645"/>
            <a:ext cx="4169028" cy="2156929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CBEE6EDD-B375-60AA-FC74-7A77AFF0E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72" y="2404439"/>
            <a:ext cx="4055203" cy="2027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1A7C6571-6D18-9D0C-6485-998994AF63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8994" y="4814215"/>
            <a:ext cx="4055203" cy="204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43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95014D4-9E55-16A1-DA17-F98B4E13B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41" y="280710"/>
            <a:ext cx="5108275" cy="252780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C55FDF1-A854-23DF-932F-03E1D3076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31" y="3209256"/>
            <a:ext cx="4603688" cy="214004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324C00E-6AB4-820E-2FFB-D1223FC00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451" y="156194"/>
            <a:ext cx="5381007" cy="26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6632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Breedbeeld</PresentationFormat>
  <Paragraphs>3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De apps van “Volinsky”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apps van “Volinsky”</dc:title>
  <dc:creator>marie-jeanne reekmans</dc:creator>
  <cp:lastModifiedBy>marie-jeanne reekmans</cp:lastModifiedBy>
  <cp:revision>1</cp:revision>
  <dcterms:created xsi:type="dcterms:W3CDTF">2023-10-22T13:34:11Z</dcterms:created>
  <dcterms:modified xsi:type="dcterms:W3CDTF">2023-10-22T13:57:48Z</dcterms:modified>
</cp:coreProperties>
</file>