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5" r:id="rId2"/>
    <p:sldId id="256" r:id="rId3"/>
    <p:sldId id="1346" r:id="rId4"/>
    <p:sldId id="1347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0191-9716-46E0-09E4-0A8A67B9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AB038F-9B71-4440-74E9-C3BCF56E8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497E45-E028-8DF9-E56F-92304A0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C9AEE6-DE6F-DD65-ED7E-0981011C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08B03B-59A2-0551-8F08-67B7B1B8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96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85936-96FF-CC8C-087A-022CAEA3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880F9D-A2D5-5178-B351-C31E79FB1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3D690F-2311-5852-E1FC-72713996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80894-3C24-601F-13CB-EA826C8C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F54DB0-21D8-D58F-6A29-FA89D34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28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0F8B0F-8424-DDB2-8AAE-18DEBE3E4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913441-63BC-EBDF-05C8-FF9333B29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7AF4F1-47ED-828A-D734-BB59667D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D8F0ED-0937-16CC-67F8-2660E623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C0CEB3-5DEF-DC3D-BF63-A17A9489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58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85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5E3F4-AD23-0A61-2ED0-20B03002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F739F-EFC6-401E-967A-C6EAB88A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A08C07-5A88-A553-AAB1-C6173429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5AD859-D4AA-9DC4-7438-FEEAC567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7599D9-031E-53D1-0E92-5F751361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21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BEC26-F2AC-25F7-1C1A-F41C9CA7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F850E5-7138-9700-4661-885B45DBF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48E38F-F3C6-3C9C-3C21-00C06008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5905BF-BE09-D213-17AE-2700E8E6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8691A-1CE0-F804-3390-8A95C6E2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13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1AE7A-F469-0D38-D734-B1B79281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98762-154B-C060-916F-B28250895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81DF83-B2AF-B26D-3A75-7AD9A8E01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88242B-216A-6178-C195-F0F4E9CE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6E404A-1137-A87A-87C6-3965C333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809756-AE44-82C6-72E1-B02AA9D1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8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CB41C-2090-CB8E-78BF-1FF132A3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00F32-FA4E-DBB6-284F-886A20A76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57AA04-229B-BA7B-8D42-F2340F27D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52A86B-F16B-0E59-B4B5-6281B9A08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F1727B-1222-65FD-9679-208FF8877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33219-B893-7058-7BA5-F81FEF85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B544A6D-B01F-E8CF-563B-7C7A49EC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EEC021-D5C7-2F0C-6947-27D7112F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58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6D652-110C-F566-00C8-585CC06B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4E308D-9DE0-A59B-660A-85371E96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EE35E8-1A21-94BB-5A00-34E91456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B4DE4B-CB9B-75D3-17C9-30C16D05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6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43EDC0-B461-5F76-DBE1-BEE97B1D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6F59D3-8D65-1C15-3353-A6C3BE96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1DBC2D-A53E-4909-7B26-00BF0A31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122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11CA8-0EC2-55CF-9608-A2BC83B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8911D-1AB9-8BEC-50D2-31850C84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4E7920-5200-7AB0-AC6F-96C8356DE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99FF17-3938-FF1F-D0AA-0429C6DF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4360CE-78B4-94B2-72F6-DD034429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B4596-EC66-74FB-075B-46403446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54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4BCD-4839-7B02-F269-79456FD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F322E3-F2FB-B3B4-A0C5-C3F6C3CF4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13054F-E8A9-1C77-C198-693E6C541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737D86-7BA5-C2E4-CEC3-F267A181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A5305D-E84F-709C-0432-D317ED1F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53A939-4F06-931F-3BB0-56D3EA3B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4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6AE030-D761-F6D0-73BF-02E3216A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63D0D-6C44-5B19-57EC-61939EB6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FF43C-F5D3-9C56-D169-D4303A5A0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060F-7152-4425-B85D-4BE073CAB9A6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C61F52-39A1-0EE5-B1C5-86AD491B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9B773A-1850-3002-6807-1B9976A7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81C7-E096-4321-B989-35957C277E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6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K9Gi1bU35OM" TargetMode="External"/><Relationship Id="rId4" Type="http://schemas.openxmlformats.org/officeDocument/2006/relationships/hyperlink" Target="https://resourcity.vito.be/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ourcity.vito.be/sites/resourcity/files/downloads/Aangepast_Resourcity%20eindtermen.pdf" TargetMode="External"/><Relationship Id="rId5" Type="http://schemas.openxmlformats.org/officeDocument/2006/relationships/hyperlink" Target="https://resourcity.vito.be/sites/resourcity/files/downloads/Aangepast_Resourcity%20puzzelronde%20Quiz.pdf" TargetMode="External"/><Relationship Id="rId4" Type="http://schemas.openxmlformats.org/officeDocument/2006/relationships/hyperlink" Target="https://resourcity.vito.be/sites/resourcity/files/downloads/Aangepast_Resourcity%20Educatief%20pakke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lay.google.com/store/apps/details?id=nl.intoapps.cityga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apps.apple.com/be/app/resourcity/id1436171842?l=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>
            <a:extLst>
              <a:ext uri="{FF2B5EF4-FFF2-40B4-BE49-F238E27FC236}">
                <a16:creationId xmlns:a16="http://schemas.microsoft.com/office/drawing/2014/main" id="{B99BC5F3-D2E0-BD9E-72B7-F2EC389B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ResourCity</a:t>
            </a:r>
            <a:r>
              <a:rPr lang="nl-BE" altLang="nl-BE" dirty="0"/>
              <a:t>-tool van VITO</a:t>
            </a:r>
          </a:p>
        </p:txBody>
      </p:sp>
      <p:pic>
        <p:nvPicPr>
          <p:cNvPr id="35843" name="Afbeelding 3">
            <a:extLst>
              <a:ext uri="{FF2B5EF4-FFF2-40B4-BE49-F238E27FC236}">
                <a16:creationId xmlns:a16="http://schemas.microsoft.com/office/drawing/2014/main" id="{33E53F43-E16D-C52E-ECD0-3AC2263B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Afbeelding 2">
            <a:extLst>
              <a:ext uri="{FF2B5EF4-FFF2-40B4-BE49-F238E27FC236}">
                <a16:creationId xmlns:a16="http://schemas.microsoft.com/office/drawing/2014/main" id="{9DE72916-B1BA-B6FF-6256-3870B55C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9F0F3F6-CAF5-D167-6FF9-67EA06D64A49}"/>
              </a:ext>
            </a:extLst>
          </p:cNvPr>
          <p:cNvSpPr txBox="1"/>
          <p:nvPr/>
        </p:nvSpPr>
        <p:spPr>
          <a:xfrm>
            <a:off x="7437438" y="5380038"/>
            <a:ext cx="298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Lars V.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4B1A4-6B8B-FF9D-907D-D2B596A14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307500-BB9B-0A91-FF8D-DB269F426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55B5FB-662E-2555-28A7-CE682629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63"/>
            <a:ext cx="12192000" cy="51293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25D734-6FA3-194D-6A56-B432A850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95" y="-75613"/>
            <a:ext cx="1666764" cy="16557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C736BC6-1C22-3A72-47AF-451CB2ABE2B2}"/>
              </a:ext>
            </a:extLst>
          </p:cNvPr>
          <p:cNvSpPr txBox="1"/>
          <p:nvPr/>
        </p:nvSpPr>
        <p:spPr>
          <a:xfrm>
            <a:off x="6465163" y="2642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Interactief stadsspel app | </a:t>
            </a:r>
            <a:r>
              <a:rPr lang="nl-BE" dirty="0" err="1">
                <a:hlinkClick r:id="rId4"/>
              </a:rPr>
              <a:t>Resourcity</a:t>
            </a:r>
            <a:r>
              <a:rPr lang="nl-BE" dirty="0">
                <a:hlinkClick r:id="rId4"/>
              </a:rPr>
              <a:t> (vito.be)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604BC4-5D1D-EFC1-D400-DE795CBACF47}"/>
              </a:ext>
            </a:extLst>
          </p:cNvPr>
          <p:cNvSpPr txBox="1"/>
          <p:nvPr/>
        </p:nvSpPr>
        <p:spPr>
          <a:xfrm>
            <a:off x="2732104" y="6409050"/>
            <a:ext cx="628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https://youtu.be/K9Gi1bU35OM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4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021BA82-AAF2-99A4-9A41-837B1E04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7" y="0"/>
            <a:ext cx="4084674" cy="40922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3FFEB1-4A68-648E-DBCE-D37AA37B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382" y="4137424"/>
            <a:ext cx="3871295" cy="27205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46627A3-3D20-D4C7-94E0-2AA3D74265CD}"/>
              </a:ext>
            </a:extLst>
          </p:cNvPr>
          <p:cNvSpPr txBox="1"/>
          <p:nvPr/>
        </p:nvSpPr>
        <p:spPr>
          <a:xfrm>
            <a:off x="1271726" y="461801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Aangepast_Resourcity</a:t>
            </a:r>
            <a:r>
              <a:rPr lang="nl-BE" dirty="0">
                <a:hlinkClick r:id="rId4"/>
              </a:rPr>
              <a:t> Educatief pakket.pdf (vito.be)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97B0A8E-95C6-E39A-68D0-9DBC48A3FD15}"/>
              </a:ext>
            </a:extLst>
          </p:cNvPr>
          <p:cNvSpPr txBox="1"/>
          <p:nvPr/>
        </p:nvSpPr>
        <p:spPr>
          <a:xfrm>
            <a:off x="1378258" y="597199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5"/>
              </a:rPr>
              <a:t>Aangepast_Resourcity</a:t>
            </a:r>
            <a:r>
              <a:rPr lang="nl-BE" dirty="0">
                <a:hlinkClick r:id="rId5"/>
              </a:rPr>
              <a:t> puzzelronde Quiz.pdf (vito.be)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6E45DF-8231-5ECC-3298-959ACDEC9E31}"/>
              </a:ext>
            </a:extLst>
          </p:cNvPr>
          <p:cNvSpPr txBox="1"/>
          <p:nvPr/>
        </p:nvSpPr>
        <p:spPr>
          <a:xfrm>
            <a:off x="1271726" y="53566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6"/>
              </a:rPr>
              <a:t>Aangepast_Resourcity</a:t>
            </a:r>
            <a:r>
              <a:rPr lang="nl-BE" dirty="0">
                <a:hlinkClick r:id="rId6"/>
              </a:rPr>
              <a:t> eindtermen.pdf (vito.be)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EB51643-06C8-8A04-0F47-310CD59F0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649" y="0"/>
            <a:ext cx="7559695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768B47C-AF5A-60D4-E3D2-442C276AB726}"/>
              </a:ext>
            </a:extLst>
          </p:cNvPr>
          <p:cNvSpPr txBox="1"/>
          <p:nvPr/>
        </p:nvSpPr>
        <p:spPr>
          <a:xfrm>
            <a:off x="721311" y="61876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2"/>
              </a:rPr>
              <a:t>ResourCity</a:t>
            </a:r>
            <a:r>
              <a:rPr lang="en-US" dirty="0">
                <a:hlinkClick r:id="rId2"/>
              </a:rPr>
              <a:t> - Apps op Google Play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F442DB-9FA1-D451-FC0C-5F47863CA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1" y="1272550"/>
            <a:ext cx="2217612" cy="23243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18D94A0-E384-29FB-5226-46EF3EA99D22}"/>
              </a:ext>
            </a:extLst>
          </p:cNvPr>
          <p:cNvSpPr txBox="1"/>
          <p:nvPr/>
        </p:nvSpPr>
        <p:spPr>
          <a:xfrm>
            <a:off x="5896992" y="61876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ResourCity</a:t>
            </a:r>
            <a:r>
              <a:rPr lang="en-US" dirty="0">
                <a:hlinkClick r:id="rId4"/>
              </a:rPr>
              <a:t> in de App Store (apple.com)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127B6B-6E38-EEC6-0A96-6E3D14654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93" y="1073509"/>
            <a:ext cx="2263336" cy="22252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0C29BF-0B48-E63A-16A9-CDE5DFD33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883" y="3559259"/>
            <a:ext cx="4701567" cy="29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01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</Words>
  <Application>Microsoft Office PowerPoint</Application>
  <PresentationFormat>Breedbeeld</PresentationFormat>
  <Paragraphs>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ResourCity-tool van VITO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Rescue City-tool van VITO</dc:title>
  <dc:creator>Filip Poncelet</dc:creator>
  <cp:lastModifiedBy>Filip Poncelet</cp:lastModifiedBy>
  <cp:revision>3</cp:revision>
  <dcterms:created xsi:type="dcterms:W3CDTF">2023-10-19T19:14:04Z</dcterms:created>
  <dcterms:modified xsi:type="dcterms:W3CDTF">2023-10-25T13:14:59Z</dcterms:modified>
</cp:coreProperties>
</file>