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1336" r:id="rId5"/>
    <p:sldId id="256" r:id="rId6"/>
    <p:sldId id="1337" r:id="rId7"/>
    <p:sldId id="1339" r:id="rId8"/>
    <p:sldId id="1340"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36F2D-0D9E-2ABA-5D78-2B6C470A19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FEF4179-1A18-AF73-9EB3-FCAA3C039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5A42150-4FF5-250B-2126-8598C85C87F7}"/>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74893EE8-7D5D-0813-20E6-93912FEB991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B29FB24-18C7-CAA3-B880-F3729A535B5E}"/>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395867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81F72-C9F6-A1B0-F14F-19A51230880F}"/>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181B619-3B6A-DFAA-E1A2-E717FA5521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72727BF-BABC-078E-ECD8-6511F080E56A}"/>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44404745-F91A-0630-9321-C46B5AF6D4D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9A4AB7A-D00D-EC42-EB65-0CAAAECF1152}"/>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303893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E62C460-3091-0C96-9DAF-6342CE18672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53E3495-E1FA-9AC2-5D32-E771693E09B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C02A764-1E08-98CC-43BF-764896C111CE}"/>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45E49790-F3DB-3054-3B17-E8D0F4284D6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704035F-41A8-2CA4-6A32-67D3473E84E1}"/>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129314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lide">
    <p:bg>
      <p:bgPr>
        <a:solidFill>
          <a:srgbClr val="E00049"/>
        </a:solidFill>
        <a:effectLst/>
      </p:bgPr>
    </p:bg>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84D0F2CF-C9F0-AC4F-3F24-6C43DF0ED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76" t="24693" r="54700" b="45216"/>
          <a:stretch>
            <a:fillRect/>
          </a:stretch>
        </p:blipFill>
        <p:spPr bwMode="auto">
          <a:xfrm>
            <a:off x="777875" y="1365250"/>
            <a:ext cx="4684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0E3C4B16-30F1-0568-F96B-A91C8AB625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1985" t="62959"/>
          <a:stretch>
            <a:fillRect/>
          </a:stretch>
        </p:blipFill>
        <p:spPr bwMode="auto">
          <a:xfrm rot="16200000">
            <a:off x="10165556" y="4818857"/>
            <a:ext cx="976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33474" y="4564694"/>
            <a:ext cx="7581282" cy="1594556"/>
          </a:xfrm>
          <a:ln w="76200" cmpd="sng">
            <a:solidFill>
              <a:srgbClr val="002757"/>
            </a:solidFill>
          </a:ln>
        </p:spPr>
        <p:txBody>
          <a:bodyPr lIns="180000" tIns="180000" rIns="180000" bIns="180000">
            <a:noAutofit/>
          </a:bodyPr>
          <a:lstStyle>
            <a:lvl1pPr algn="l">
              <a:defRPr sz="4400" b="1">
                <a:solidFill>
                  <a:srgbClr val="FFFFFF"/>
                </a:solidFill>
              </a:defRPr>
            </a:lvl1pPr>
          </a:lstStyle>
          <a:p>
            <a:r>
              <a:rPr lang="nl-NL"/>
              <a:t>Klik om stijl te bewerken</a:t>
            </a:r>
            <a:endParaRPr lang="nl-BE" dirty="0"/>
          </a:p>
        </p:txBody>
      </p:sp>
    </p:spTree>
    <p:extLst>
      <p:ext uri="{BB962C8B-B14F-4D97-AF65-F5344CB8AC3E}">
        <p14:creationId xmlns:p14="http://schemas.microsoft.com/office/powerpoint/2010/main" val="7500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20C49-7F21-9D90-B692-356D5102E05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A1DF602-F0BC-0BDD-9B4D-A9C8FA4C786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97E7CC7-6DDD-0050-651C-C98B272E1556}"/>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5B474E19-4EEC-CF72-5982-443642EB232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8508A62-F1FF-740B-2732-D83883ADAC0E}"/>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33913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CD89A-4DE1-8DA1-AC3A-A3FAB9CC37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3AC7344-8B89-58B1-D115-C0DF01CA1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EAD14C8-6C31-46DD-C10F-AF8F3F781CED}"/>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5B39693D-C411-97D1-5F9E-9C3342188D3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CA5D605-0536-EC8D-217B-4128985E4E14}"/>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381267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920439-1EEC-D754-E199-251F6B6E3F3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940BBFD-710F-45F7-3193-C0E9C1CFC1D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9D107A1-88FE-8493-970A-9C8ACA2AEC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DC208B9-9903-CB62-23DB-29F04D93B02F}"/>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6" name="Tijdelijke aanduiding voor voettekst 5">
            <a:extLst>
              <a:ext uri="{FF2B5EF4-FFF2-40B4-BE49-F238E27FC236}">
                <a16:creationId xmlns:a16="http://schemas.microsoft.com/office/drawing/2014/main" id="{6FDC03C6-F94C-C79D-FDBF-4B454F929EE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71F561B-6EDE-A045-76C6-F88CB90B2684}"/>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165867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82BFA-D5B3-6B69-DF52-22DE57626F9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FBEB624-283E-6BF7-E747-254D531303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F1479B8-8818-A42D-86B9-5439C901A1F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7ED03F4-32A5-01FD-251E-8EB42AE4E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280DD5-686B-FE58-BD08-DC4F2C805C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6B7C5F77-8706-5B8B-616A-4091F2DC26EA}"/>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8" name="Tijdelijke aanduiding voor voettekst 7">
            <a:extLst>
              <a:ext uri="{FF2B5EF4-FFF2-40B4-BE49-F238E27FC236}">
                <a16:creationId xmlns:a16="http://schemas.microsoft.com/office/drawing/2014/main" id="{35054C9C-777C-1713-8149-F64F207F33B2}"/>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27C9905E-C0C9-911E-1D38-833D4301395E}"/>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53410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C16F1-E1B2-8911-18BA-FE825F62FD9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FEC23A54-0D72-139B-9351-C6823D3988F7}"/>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4" name="Tijdelijke aanduiding voor voettekst 3">
            <a:extLst>
              <a:ext uri="{FF2B5EF4-FFF2-40B4-BE49-F238E27FC236}">
                <a16:creationId xmlns:a16="http://schemas.microsoft.com/office/drawing/2014/main" id="{FAA98862-1B45-27D9-3E14-E28B09E333F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2E30DD0A-DFF0-A2AE-3662-1BE3609CB22F}"/>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105921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23E57C-4FE3-EEA6-C42A-23DEB1019DD1}"/>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3" name="Tijdelijke aanduiding voor voettekst 2">
            <a:extLst>
              <a:ext uri="{FF2B5EF4-FFF2-40B4-BE49-F238E27FC236}">
                <a16:creationId xmlns:a16="http://schemas.microsoft.com/office/drawing/2014/main" id="{292F92B0-CEE3-7166-6292-8E1F924FE60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F69A05C-486F-68B4-6D3E-F6C0313671A7}"/>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73522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18CF7-8805-6774-72BE-EF2AA615478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47EF956-1934-057D-5A9E-B17E5273C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F47983B1-749F-53A9-86BA-A7E109E5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64A089-CA28-DB7F-1B84-B2BBE4AE6688}"/>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6" name="Tijdelijke aanduiding voor voettekst 5">
            <a:extLst>
              <a:ext uri="{FF2B5EF4-FFF2-40B4-BE49-F238E27FC236}">
                <a16:creationId xmlns:a16="http://schemas.microsoft.com/office/drawing/2014/main" id="{71242AB5-FEA3-0FA0-8284-73A2F949757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6847196-09FC-9170-70CF-41429B9A4DA7}"/>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54011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F9905-309D-4389-0ADA-BFE751C893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B1292B9-F9CB-50F6-9A1A-808821351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118B3B6-ED53-8979-E6A6-225054345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573C556-EDD0-B721-9FBF-6C0B2F214702}"/>
              </a:ext>
            </a:extLst>
          </p:cNvPr>
          <p:cNvSpPr>
            <a:spLocks noGrp="1"/>
          </p:cNvSpPr>
          <p:nvPr>
            <p:ph type="dt" sz="half" idx="10"/>
          </p:nvPr>
        </p:nvSpPr>
        <p:spPr/>
        <p:txBody>
          <a:bodyPr/>
          <a:lstStyle/>
          <a:p>
            <a:fld id="{997490B2-FD91-48BD-8954-BC3E6F257991}" type="datetimeFigureOut">
              <a:rPr lang="nl-BE" smtClean="0"/>
              <a:t>24/10/2023</a:t>
            </a:fld>
            <a:endParaRPr lang="nl-BE"/>
          </a:p>
        </p:txBody>
      </p:sp>
      <p:sp>
        <p:nvSpPr>
          <p:cNvPr id="6" name="Tijdelijke aanduiding voor voettekst 5">
            <a:extLst>
              <a:ext uri="{FF2B5EF4-FFF2-40B4-BE49-F238E27FC236}">
                <a16:creationId xmlns:a16="http://schemas.microsoft.com/office/drawing/2014/main" id="{DBAADA50-5EAD-FF4E-4B82-FF30F9F13A4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8FC4384-BDCB-E204-112B-74C2F60821C7}"/>
              </a:ext>
            </a:extLst>
          </p:cNvPr>
          <p:cNvSpPr>
            <a:spLocks noGrp="1"/>
          </p:cNvSpPr>
          <p:nvPr>
            <p:ph type="sldNum" sz="quarter" idx="12"/>
          </p:nvPr>
        </p:nvSpPr>
        <p:spPr/>
        <p:txBody>
          <a:bodyPr/>
          <a:lstStyle/>
          <a:p>
            <a:fld id="{A822F718-2B91-4BA2-97C7-B228FB9147F8}" type="slidenum">
              <a:rPr lang="nl-BE" smtClean="0"/>
              <a:t>‹nr.›</a:t>
            </a:fld>
            <a:endParaRPr lang="nl-BE"/>
          </a:p>
        </p:txBody>
      </p:sp>
    </p:spTree>
    <p:extLst>
      <p:ext uri="{BB962C8B-B14F-4D97-AF65-F5344CB8AC3E}">
        <p14:creationId xmlns:p14="http://schemas.microsoft.com/office/powerpoint/2010/main" val="2562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1FB548F-3E94-B86D-D7C4-C09A54594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3EF43BF-9475-15F6-218B-1D325D4DA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085B5A0-165A-9077-8960-2A8C1A5B2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490B2-FD91-48BD-8954-BC3E6F257991}"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11804021-DF21-CBC0-9A6D-FD671E464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9F639260-1615-15CE-7DD7-940E7AA00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2F718-2B91-4BA2-97C7-B228FB9147F8}" type="slidenum">
              <a:rPr lang="nl-BE" smtClean="0"/>
              <a:t>‹nr.›</a:t>
            </a:fld>
            <a:endParaRPr lang="nl-BE"/>
          </a:p>
        </p:txBody>
      </p:sp>
    </p:spTree>
    <p:extLst>
      <p:ext uri="{BB962C8B-B14F-4D97-AF65-F5344CB8AC3E}">
        <p14:creationId xmlns:p14="http://schemas.microsoft.com/office/powerpoint/2010/main" val="278641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play.google.com/store/apps/details?id=com.asmolgam.elements" TargetMode="External"/><Relationship Id="rId4" Type="http://schemas.openxmlformats.org/officeDocument/2006/relationships/hyperlink" Target="https://itunes.apple.com/be/app/chemische-elementen-en-het/id828776855?l=nl&amp;mt=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apps.apple.com/be/app/chemische-symbolen-quiz/id1276712831?l=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play.google.com/store/apps/details?id=pl.paridae.app.android.timequiz.periodictable"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s.apple.com/nl/app/periodiek-systeem-quiz/id1506989177"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2">
            <a:extLst>
              <a:ext uri="{FF2B5EF4-FFF2-40B4-BE49-F238E27FC236}">
                <a16:creationId xmlns:a16="http://schemas.microsoft.com/office/drawing/2014/main" id="{F6AB4334-9440-D121-4E29-2ED395DC6C7F}"/>
              </a:ext>
            </a:extLst>
          </p:cNvPr>
          <p:cNvSpPr>
            <a:spLocks noGrp="1"/>
          </p:cNvSpPr>
          <p:nvPr>
            <p:ph type="ctrTitle"/>
          </p:nvPr>
        </p:nvSpPr>
        <p:spPr>
          <a:xfrm>
            <a:off x="2511425" y="3348038"/>
            <a:ext cx="8931275" cy="2032000"/>
          </a:xfrm>
          <a:ln>
            <a:miter lim="800000"/>
            <a:headEnd/>
            <a:tailEnd/>
          </a:ln>
        </p:spPr>
        <p:txBody>
          <a:bodyPr/>
          <a:lstStyle/>
          <a:p>
            <a:r>
              <a:rPr lang="nl-BE" altLang="nl-BE"/>
              <a:t>Ipad gebruiken als “drill”-tool</a:t>
            </a:r>
          </a:p>
        </p:txBody>
      </p:sp>
      <p:pic>
        <p:nvPicPr>
          <p:cNvPr id="26627" name="Afbeelding 3">
            <a:extLst>
              <a:ext uri="{FF2B5EF4-FFF2-40B4-BE49-F238E27FC236}">
                <a16:creationId xmlns:a16="http://schemas.microsoft.com/office/drawing/2014/main" id="{1CE89FF0-202B-1908-CFB1-8EF8E7ECA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838" y="134938"/>
            <a:ext cx="271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Afbeelding 2">
            <a:extLst>
              <a:ext uri="{FF2B5EF4-FFF2-40B4-BE49-F238E27FC236}">
                <a16:creationId xmlns:a16="http://schemas.microsoft.com/office/drawing/2014/main" id="{167947F5-3285-574D-EA8B-9ACBBBC32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675" y="0"/>
            <a:ext cx="228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64171C38-57AA-AFE7-BF97-153B54091792}"/>
              </a:ext>
            </a:extLst>
          </p:cNvPr>
          <p:cNvSpPr txBox="1"/>
          <p:nvPr/>
        </p:nvSpPr>
        <p:spPr>
          <a:xfrm>
            <a:off x="7588250" y="4733925"/>
            <a:ext cx="3854450" cy="646113"/>
          </a:xfrm>
          <a:prstGeom prst="rect">
            <a:avLst/>
          </a:prstGeom>
          <a:noFill/>
        </p:spPr>
        <p:txBody>
          <a:bodyPr wrap="none">
            <a:spAutoFit/>
          </a:bodyPr>
          <a:lstStyle/>
          <a:p>
            <a:pPr>
              <a:defRPr/>
            </a:pPr>
            <a:r>
              <a:rPr lang="nl-BE" sz="3600" dirty="0">
                <a:solidFill>
                  <a:schemeClr val="accent3">
                    <a:lumMod val="20000"/>
                    <a:lumOff val="80000"/>
                  </a:schemeClr>
                </a:solidFill>
              </a:rPr>
              <a:t>Frederik C. (OF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6F059C-1CA2-3DE7-16B6-A70740EF9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686" y="813324"/>
            <a:ext cx="17526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9B8AD2D-9623-E862-B3F6-D65B02E65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459" y="1194350"/>
            <a:ext cx="5715000" cy="24574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188EDA66-77A4-21B3-D298-5EDF147FB117}"/>
              </a:ext>
            </a:extLst>
          </p:cNvPr>
          <p:cNvSpPr txBox="1"/>
          <p:nvPr/>
        </p:nvSpPr>
        <p:spPr>
          <a:xfrm>
            <a:off x="1245093" y="3736352"/>
            <a:ext cx="6094520" cy="2308324"/>
          </a:xfrm>
          <a:prstGeom prst="rect">
            <a:avLst/>
          </a:prstGeom>
          <a:noFill/>
        </p:spPr>
        <p:txBody>
          <a:bodyPr wrap="square">
            <a:spAutoFit/>
          </a:bodyPr>
          <a:lstStyle/>
          <a:p>
            <a:pPr algn="l" fontAlgn="base"/>
            <a:r>
              <a:rPr lang="nl-NL" b="0" i="0" dirty="0">
                <a:solidFill>
                  <a:srgbClr val="666666"/>
                </a:solidFill>
                <a:effectLst/>
                <a:latin typeface="Open Sans" panose="020B0606030504020204" pitchFamily="34" charset="0"/>
              </a:rPr>
              <a:t>Leer de namen en symbolen van alle 118 chemische elementen van het Periodiek Systeem in deze app. Leer de namen en symbolen van alle 118 chemische elementen van het Periodiek Systeem in deze app: van boor (B) en koolstof (C) tot thorium (Th) en neptunium (Np)</a:t>
            </a:r>
          </a:p>
          <a:p>
            <a:pPr algn="l" fontAlgn="base"/>
            <a:r>
              <a:rPr lang="nl-NL" b="0" i="0" u="none" strike="noStrike" dirty="0">
                <a:solidFill>
                  <a:srgbClr val="2EA3F2"/>
                </a:solidFill>
                <a:effectLst/>
                <a:latin typeface="Open Sans" panose="020B0606030504020204" pitchFamily="34" charset="0"/>
                <a:hlinkClick r:id="rId4"/>
              </a:rPr>
              <a:t>LINK Apple Store</a:t>
            </a:r>
            <a:endParaRPr lang="nl-NL" b="0" i="0" dirty="0">
              <a:solidFill>
                <a:srgbClr val="666666"/>
              </a:solidFill>
              <a:effectLst/>
              <a:latin typeface="Open Sans" panose="020B0606030504020204" pitchFamily="34" charset="0"/>
            </a:endParaRPr>
          </a:p>
          <a:p>
            <a:pPr algn="l" fontAlgn="base"/>
            <a:r>
              <a:rPr lang="nl-NL" b="0" i="0" u="none" strike="noStrike" dirty="0">
                <a:solidFill>
                  <a:srgbClr val="2EA3F2"/>
                </a:solidFill>
                <a:effectLst/>
                <a:latin typeface="Open Sans" panose="020B0606030504020204" pitchFamily="34" charset="0"/>
                <a:hlinkClick r:id="rId5"/>
              </a:rPr>
              <a:t>LINK Playstore</a:t>
            </a:r>
            <a:endParaRPr lang="nl-NL" b="0" i="0" dirty="0">
              <a:solidFill>
                <a:srgbClr val="666666"/>
              </a:solidFill>
              <a:effectLst/>
              <a:latin typeface="Open Sans" panose="020B0606030504020204" pitchFamily="34" charset="0"/>
            </a:endParaRPr>
          </a:p>
        </p:txBody>
      </p:sp>
    </p:spTree>
    <p:extLst>
      <p:ext uri="{BB962C8B-B14F-4D97-AF65-F5344CB8AC3E}">
        <p14:creationId xmlns:p14="http://schemas.microsoft.com/office/powerpoint/2010/main" val="72420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3087FD9-8E30-FEA2-53B6-DE8C3DDEA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2" y="926206"/>
            <a:ext cx="16668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EB3FBED-67DC-9EFD-56DF-3EBB13381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648" y="2458914"/>
            <a:ext cx="5715000" cy="21621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026CD35-0248-5BA5-54E7-10B927293228}"/>
              </a:ext>
            </a:extLst>
          </p:cNvPr>
          <p:cNvSpPr txBox="1"/>
          <p:nvPr/>
        </p:nvSpPr>
        <p:spPr>
          <a:xfrm>
            <a:off x="3047260" y="1966378"/>
            <a:ext cx="6094520"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8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Leer of studeer snel de namen en symbolen van de chemische elementen in het periodiek systeem</a:t>
            </a:r>
            <a:endParaRPr kumimoji="0" lang="nl-BE" altLang="nl-BE"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800" b="0" i="0" u="none" strike="noStrike" cap="none" normalizeH="0" baseline="0" dirty="0">
                <a:ln>
                  <a:noFill/>
                </a:ln>
                <a:solidFill>
                  <a:srgbClr val="2EA3F2"/>
                </a:solidFill>
                <a:effectLst/>
                <a:latin typeface="Open Sans" panose="020B0606030504020204" pitchFamily="34" charset="0"/>
                <a:cs typeface="Open Sans" panose="020B0606030504020204" pitchFamily="34" charset="0"/>
                <a:hlinkClick r:id="rId4"/>
              </a:rPr>
              <a:t>LINK Apple Store</a:t>
            </a:r>
            <a:endParaRPr kumimoji="0" lang="nl-BE" altLang="nl-BE"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315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6775" y="-51782"/>
            <a:ext cx="12185225" cy="690243"/>
          </a:xfrm>
          <a:prstGeom prst="rect">
            <a:avLst/>
          </a:prstGeom>
        </p:spPr>
      </p:pic>
      <p:pic>
        <p:nvPicPr>
          <p:cNvPr id="4" name="Afbeelding 3"/>
          <p:cNvPicPr>
            <a:picLocks noChangeAspect="1"/>
          </p:cNvPicPr>
          <p:nvPr/>
        </p:nvPicPr>
        <p:blipFill>
          <a:blip r:embed="rId3"/>
          <a:stretch>
            <a:fillRect/>
          </a:stretch>
        </p:blipFill>
        <p:spPr>
          <a:xfrm>
            <a:off x="6561909" y="1568767"/>
            <a:ext cx="2133600" cy="2257425"/>
          </a:xfrm>
          <a:prstGeom prst="rect">
            <a:avLst/>
          </a:prstGeom>
        </p:spPr>
      </p:pic>
      <p:pic>
        <p:nvPicPr>
          <p:cNvPr id="5" name="Afbeelding 4"/>
          <p:cNvPicPr>
            <a:picLocks noChangeAspect="1"/>
          </p:cNvPicPr>
          <p:nvPr/>
        </p:nvPicPr>
        <p:blipFill>
          <a:blip r:embed="rId4"/>
          <a:stretch>
            <a:fillRect/>
          </a:stretch>
        </p:blipFill>
        <p:spPr>
          <a:xfrm>
            <a:off x="632460" y="2086110"/>
            <a:ext cx="2514600" cy="2581275"/>
          </a:xfrm>
          <a:prstGeom prst="rect">
            <a:avLst/>
          </a:prstGeom>
        </p:spPr>
      </p:pic>
      <p:sp>
        <p:nvSpPr>
          <p:cNvPr id="6" name="Rechthoek 5"/>
          <p:cNvSpPr/>
          <p:nvPr/>
        </p:nvSpPr>
        <p:spPr>
          <a:xfrm>
            <a:off x="993041" y="1199435"/>
            <a:ext cx="5109091" cy="646331"/>
          </a:xfrm>
          <a:prstGeom prst="rect">
            <a:avLst/>
          </a:prstGeom>
        </p:spPr>
        <p:txBody>
          <a:bodyPr wrap="none">
            <a:spAutoFit/>
          </a:bodyPr>
          <a:lstStyle/>
          <a:p>
            <a:r>
              <a:rPr lang="nl-BE" sz="3600" dirty="0">
                <a:solidFill>
                  <a:srgbClr val="212121"/>
                </a:solidFill>
                <a:latin typeface="Roboto"/>
              </a:rPr>
              <a:t>Periodiek Systeem Quiz</a:t>
            </a:r>
            <a:endParaRPr lang="nl-BE" sz="3600" dirty="0"/>
          </a:p>
        </p:txBody>
      </p:sp>
      <p:sp>
        <p:nvSpPr>
          <p:cNvPr id="7" name="Tekstvak 6"/>
          <p:cNvSpPr txBox="1"/>
          <p:nvPr/>
        </p:nvSpPr>
        <p:spPr>
          <a:xfrm>
            <a:off x="1375954" y="4798423"/>
            <a:ext cx="4310026" cy="646331"/>
          </a:xfrm>
          <a:prstGeom prst="rect">
            <a:avLst/>
          </a:prstGeom>
          <a:noFill/>
        </p:spPr>
        <p:txBody>
          <a:bodyPr wrap="none" rtlCol="0">
            <a:spAutoFit/>
          </a:bodyPr>
          <a:lstStyle/>
          <a:p>
            <a:r>
              <a:rPr lang="nl-BE" dirty="0"/>
              <a:t>Inoefenen van naam  - symbolen elementen</a:t>
            </a:r>
          </a:p>
          <a:p>
            <a:r>
              <a:rPr lang="nl-BE" dirty="0"/>
              <a:t>Opbouw van </a:t>
            </a:r>
            <a:r>
              <a:rPr lang="nl-BE" dirty="0" err="1"/>
              <a:t>pse</a:t>
            </a:r>
            <a:r>
              <a:rPr lang="nl-BE" dirty="0"/>
              <a:t> </a:t>
            </a:r>
          </a:p>
        </p:txBody>
      </p:sp>
      <p:sp>
        <p:nvSpPr>
          <p:cNvPr id="8" name="Tekstvak 7"/>
          <p:cNvSpPr txBox="1"/>
          <p:nvPr/>
        </p:nvSpPr>
        <p:spPr>
          <a:xfrm>
            <a:off x="9825005" y="808287"/>
            <a:ext cx="2366995" cy="369332"/>
          </a:xfrm>
          <a:prstGeom prst="rect">
            <a:avLst/>
          </a:prstGeom>
          <a:noFill/>
        </p:spPr>
        <p:txBody>
          <a:bodyPr wrap="none" rtlCol="0">
            <a:spAutoFit/>
          </a:bodyPr>
          <a:lstStyle/>
          <a:p>
            <a:r>
              <a:rPr lang="nl-BE" dirty="0">
                <a:solidFill>
                  <a:srgbClr val="00B050"/>
                </a:solidFill>
              </a:rPr>
              <a:t>Hst1 Bouw van materie</a:t>
            </a:r>
          </a:p>
        </p:txBody>
      </p:sp>
      <p:sp>
        <p:nvSpPr>
          <p:cNvPr id="9" name="Tekstvak 8">
            <a:extLst>
              <a:ext uri="{FF2B5EF4-FFF2-40B4-BE49-F238E27FC236}">
                <a16:creationId xmlns:a16="http://schemas.microsoft.com/office/drawing/2014/main" id="{8DFBC1E0-5B94-4DDD-C097-55ACD693B120}"/>
              </a:ext>
            </a:extLst>
          </p:cNvPr>
          <p:cNvSpPr txBox="1"/>
          <p:nvPr/>
        </p:nvSpPr>
        <p:spPr>
          <a:xfrm>
            <a:off x="3622090" y="4063298"/>
            <a:ext cx="6107836" cy="369332"/>
          </a:xfrm>
          <a:prstGeom prst="rect">
            <a:avLst/>
          </a:prstGeom>
          <a:noFill/>
        </p:spPr>
        <p:txBody>
          <a:bodyPr wrap="square">
            <a:spAutoFit/>
          </a:bodyPr>
          <a:lstStyle/>
          <a:p>
            <a:r>
              <a:rPr lang="nl-NL" dirty="0">
                <a:hlinkClick r:id="rId5"/>
              </a:rPr>
              <a:t>Periodiek Systeem Quiz - Apps op Google Play</a:t>
            </a:r>
            <a:endParaRPr lang="nl-BE" dirty="0"/>
          </a:p>
        </p:txBody>
      </p:sp>
    </p:spTree>
    <p:extLst>
      <p:ext uri="{BB962C8B-B14F-4D97-AF65-F5344CB8AC3E}">
        <p14:creationId xmlns:p14="http://schemas.microsoft.com/office/powerpoint/2010/main" val="146378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E17565D-D1A9-E0D5-902D-32A30A8B21F3}"/>
              </a:ext>
            </a:extLst>
          </p:cNvPr>
          <p:cNvSpPr txBox="1"/>
          <p:nvPr/>
        </p:nvSpPr>
        <p:spPr>
          <a:xfrm>
            <a:off x="1103051" y="902848"/>
            <a:ext cx="6094520" cy="369332"/>
          </a:xfrm>
          <a:prstGeom prst="rect">
            <a:avLst/>
          </a:prstGeom>
          <a:noFill/>
        </p:spPr>
        <p:txBody>
          <a:bodyPr wrap="square">
            <a:spAutoFit/>
          </a:bodyPr>
          <a:lstStyle/>
          <a:p>
            <a:r>
              <a:rPr lang="nl-NL" dirty="0">
                <a:hlinkClick r:id="rId2"/>
              </a:rPr>
              <a:t>Periodiek Systeem Quiz in de App Store (apple.com)</a:t>
            </a:r>
            <a:endParaRPr lang="nl-BE" dirty="0"/>
          </a:p>
        </p:txBody>
      </p:sp>
      <p:pic>
        <p:nvPicPr>
          <p:cNvPr id="6" name="Afbeelding 5">
            <a:extLst>
              <a:ext uri="{FF2B5EF4-FFF2-40B4-BE49-F238E27FC236}">
                <a16:creationId xmlns:a16="http://schemas.microsoft.com/office/drawing/2014/main" id="{0B6E031B-AE75-7911-EE87-B50E78ACFFF2}"/>
              </a:ext>
            </a:extLst>
          </p:cNvPr>
          <p:cNvPicPr>
            <a:picLocks noChangeAspect="1"/>
          </p:cNvPicPr>
          <p:nvPr/>
        </p:nvPicPr>
        <p:blipFill>
          <a:blip r:embed="rId3"/>
          <a:stretch>
            <a:fillRect/>
          </a:stretch>
        </p:blipFill>
        <p:spPr>
          <a:xfrm>
            <a:off x="3142994" y="1513559"/>
            <a:ext cx="5906012" cy="2522439"/>
          </a:xfrm>
          <a:prstGeom prst="rect">
            <a:avLst/>
          </a:prstGeom>
        </p:spPr>
      </p:pic>
      <p:pic>
        <p:nvPicPr>
          <p:cNvPr id="8" name="Afbeelding 7">
            <a:extLst>
              <a:ext uri="{FF2B5EF4-FFF2-40B4-BE49-F238E27FC236}">
                <a16:creationId xmlns:a16="http://schemas.microsoft.com/office/drawing/2014/main" id="{50603303-EF33-D6B8-106B-25C1840DA4EA}"/>
              </a:ext>
            </a:extLst>
          </p:cNvPr>
          <p:cNvPicPr>
            <a:picLocks noChangeAspect="1"/>
          </p:cNvPicPr>
          <p:nvPr/>
        </p:nvPicPr>
        <p:blipFill>
          <a:blip r:embed="rId4"/>
          <a:stretch>
            <a:fillRect/>
          </a:stretch>
        </p:blipFill>
        <p:spPr>
          <a:xfrm>
            <a:off x="7541880" y="4277377"/>
            <a:ext cx="1600339" cy="1607959"/>
          </a:xfrm>
          <a:prstGeom prst="rect">
            <a:avLst/>
          </a:prstGeom>
        </p:spPr>
      </p:pic>
    </p:spTree>
    <p:extLst>
      <p:ext uri="{BB962C8B-B14F-4D97-AF65-F5344CB8AC3E}">
        <p14:creationId xmlns:p14="http://schemas.microsoft.com/office/powerpoint/2010/main" val="30852535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5" ma:contentTypeDescription="Een nieuw document maken." ma:contentTypeScope="" ma:versionID="21b54cefd0fd10745b1e07cf911e5d19">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ebde7349a642c439e8990fb4886a4678"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DE90D2-3B3B-44FD-BEE0-38621261F90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f12e873b-751b-42f8-a191-167fe4f33b1c"/>
    <ds:schemaRef ds:uri="http://schemas.openxmlformats.org/package/2006/metadata/core-properties"/>
    <ds:schemaRef ds:uri="89d96fb2-318b-4996-8e2d-29208574d168"/>
    <ds:schemaRef ds:uri="http://purl.org/dc/terms/"/>
  </ds:schemaRefs>
</ds:datastoreItem>
</file>

<file path=customXml/itemProps2.xml><?xml version="1.0" encoding="utf-8"?>
<ds:datastoreItem xmlns:ds="http://schemas.openxmlformats.org/officeDocument/2006/customXml" ds:itemID="{85FF0B03-5689-4C41-864B-AC34125190E6}">
  <ds:schemaRefs>
    <ds:schemaRef ds:uri="http://schemas.microsoft.com/sharepoint/v3/contenttype/forms"/>
  </ds:schemaRefs>
</ds:datastoreItem>
</file>

<file path=customXml/itemProps3.xml><?xml version="1.0" encoding="utf-8"?>
<ds:datastoreItem xmlns:ds="http://schemas.openxmlformats.org/officeDocument/2006/customXml" ds:itemID="{92F12E9D-B28C-4BA3-A89D-85820CFF2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TotalTime>
  <Words>130</Words>
  <Application>Microsoft Office PowerPoint</Application>
  <PresentationFormat>Breedbeeld</PresentationFormat>
  <Paragraphs>13</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Calibri Light</vt:lpstr>
      <vt:lpstr>Open Sans</vt:lpstr>
      <vt:lpstr>Roboto</vt:lpstr>
      <vt:lpstr>Kantoorthema</vt:lpstr>
      <vt:lpstr>Ipad gebruiken als “drill”-tool</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Ipad gebruiken als “drill”-tool</dc:title>
  <dc:creator>Filip Poncelet</dc:creator>
  <cp:lastModifiedBy>Filip Poncelet</cp:lastModifiedBy>
  <cp:revision>5</cp:revision>
  <dcterms:created xsi:type="dcterms:W3CDTF">2023-10-18T15:48:34Z</dcterms:created>
  <dcterms:modified xsi:type="dcterms:W3CDTF">2023-10-24T14:59:30Z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