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38" r:id="rId2"/>
    <p:sldId id="256" r:id="rId3"/>
    <p:sldId id="1339" r:id="rId4"/>
    <p:sldId id="1340" r:id="rId5"/>
    <p:sldId id="1341" r:id="rId6"/>
    <p:sldId id="1342" r:id="rId7"/>
    <p:sldId id="1344" r:id="rId8"/>
    <p:sldId id="1343" r:id="rId9"/>
    <p:sldId id="1345" r:id="rId10"/>
    <p:sldId id="1346" r:id="rId11"/>
    <p:sldId id="1347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52AB9-8BD2-D262-4E4D-AE81874BF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B94BC9-165F-DB65-2B2A-FFC72B627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B7B023-D44C-4386-B941-394DB576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4D2B1E-95E9-CF67-68D6-23A418EE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9B1CB-8E48-2BD9-E152-49BD77C4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0ABD0-D2DD-B215-426F-7612B5D2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3ACC58-07E6-3C6C-5550-E85552019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5E2FDB-64B6-99FC-E8A2-5E4935B4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8292B9-DCB4-E534-631B-45ECA6B5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393E73-1074-E964-6BCD-752463B8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26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EE0557-51A3-6828-3A50-567BFD326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467AE5-03C4-7503-A667-56F38F69E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C212F2-9622-775E-9A73-DF542DF3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8AB49C-0A2A-C8F9-B26D-7FBC7C8A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F17160-ED37-8A48-EE2B-3E0944D5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93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0ECDDDC9-95DA-1D7B-3760-E094ABA9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A5307267-40CC-2F9B-BB3E-66779440D1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23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A1CEC-D32E-7C22-2D9A-50DF609B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AE9F63-32C2-428A-CA7C-D4DCD36D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93E13A-72CD-DCF7-7BA6-E50310E4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1535A0-9D25-B9FD-480C-1FE6895C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2823F3-2492-128A-2FF4-70DE0F0E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47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D0508-5C11-AE5A-758C-D82CF5B0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AD8FCE-40B6-2D14-786C-FBD3E570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CAC495-CFF2-67C5-FE1F-5B9CF8A5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7FBD80-F41F-DFC6-BF9B-98C3640A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6949A3-6894-AAAF-CE69-F24F34C7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834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63AC9-0F92-ABB8-4ED9-BA1C58B8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2A9C5-BC7A-49B0-349A-AD3FC5D5C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42FB9F-2D82-D14A-9516-A3359240D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83F97-28A5-156C-70CD-C542EAB5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628016-4AAB-46FD-9DA2-0CD155EA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3DE5A-8035-68D1-EDAE-7655C1CE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936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6341F-9192-984A-776F-6D70B2AF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884193-7676-8CAE-2335-ACF706F0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125554-F31A-1451-A285-4DE9CD85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828668-A23C-EE98-9BD2-869060AA3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C531C8-4314-525F-AE8B-FA728B95C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CD6E99-0E26-5E01-7E0C-E21F9908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3C4714-CA26-5574-16A4-6AAA22B6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5712CD7-6DB4-8A36-CBEE-B7B9B056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558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C0523-4767-7164-C701-12EABD68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5A586E-BD99-3DAE-5589-0A6C944F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C63B15-B86C-CC51-59F7-9D13DDD5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1D5B4D-EDCF-12A4-E811-7FC73461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44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AE30EB-BF1A-E0D5-27BE-1D9E87BA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2E4266-4EE8-2383-45FF-990B8D0D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89224A-0779-898D-192F-35993DE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754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EDB76-C8EA-88FB-BCD9-4C437D43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AA0251-D11A-676D-3354-D19E753F1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C343AF-F4DE-8272-BA5A-6E9D7BE7A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9C437A-07E8-15EB-2996-9B44B537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F849BB-D3EC-5E72-2ED2-DF42CBA8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FB5ADB-45F6-03F6-35B2-DE3330B6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77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B2F29-057B-F9F0-1769-0281B5D0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6BEB21-D6B4-D739-DC0F-C6C0D86B4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E0F83B-7924-C5EA-71A5-B0FE956B1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90261C-4DA8-4B4C-3C42-C37C0227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9EEBEB-D926-F11A-2CCF-92597434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521F8D-B7D4-E38D-0509-07D094CD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695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64E69E-D918-24D8-2E7A-5D80F6B0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9D30FF-E305-6C12-0ACB-71A44B73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465360-8F24-C285-B921-5653DE81C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E466-9CD6-4B71-8CA3-D22AE7787104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018F6C-684C-CE13-1D2A-C137BF455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00F245-8A1F-4736-3E66-F5D71EB2F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9C52-6E8A-40D6-B664-2DEA8E0E1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3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b.co.i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biotech01.vlabs.ac.in/exp/iodine-value-fats-oils/simulatio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s://amrita.olabs.edu.i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lab.amrita.ed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>
            <a:extLst>
              <a:ext uri="{FF2B5EF4-FFF2-40B4-BE49-F238E27FC236}">
                <a16:creationId xmlns:a16="http://schemas.microsoft.com/office/drawing/2014/main" id="{A7A1B888-0EF3-43A1-4132-1619267B6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virtual lab op PC:</a:t>
            </a:r>
            <a:br>
              <a:rPr lang="nl-BE" altLang="nl-BE"/>
            </a:br>
            <a:r>
              <a:rPr lang="nl-BE" altLang="nl-BE"/>
              <a:t>Amrita</a:t>
            </a:r>
          </a:p>
        </p:txBody>
      </p:sp>
      <p:pic>
        <p:nvPicPr>
          <p:cNvPr id="28675" name="Afbeelding 3">
            <a:extLst>
              <a:ext uri="{FF2B5EF4-FFF2-40B4-BE49-F238E27FC236}">
                <a16:creationId xmlns:a16="http://schemas.microsoft.com/office/drawing/2014/main" id="{1CCA7624-5067-C492-C63C-99A99D658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Afbeelding 2">
            <a:extLst>
              <a:ext uri="{FF2B5EF4-FFF2-40B4-BE49-F238E27FC236}">
                <a16:creationId xmlns:a16="http://schemas.microsoft.com/office/drawing/2014/main" id="{8FB66EDE-ECBF-3445-407D-ABF01CB0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9F55B33-23F2-3AB7-CAE7-2439C918E01F}"/>
              </a:ext>
            </a:extLst>
          </p:cNvPr>
          <p:cNvSpPr txBox="1"/>
          <p:nvPr/>
        </p:nvSpPr>
        <p:spPr>
          <a:xfrm>
            <a:off x="7799388" y="4660900"/>
            <a:ext cx="29765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Tom J. (OF 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8C7152D-E08C-223B-E24C-60237951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85" y="2221125"/>
            <a:ext cx="10044030" cy="24157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B994D1-69D3-5902-74C6-976CFD1CC85C}"/>
              </a:ext>
            </a:extLst>
          </p:cNvPr>
          <p:cNvSpPr txBox="1"/>
          <p:nvPr/>
        </p:nvSpPr>
        <p:spPr>
          <a:xfrm>
            <a:off x="3048740" y="50731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Virtuele labs (vlab.co.in)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343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2D8C10A-8B44-83EE-50DA-10C5526F888A}"/>
              </a:ext>
            </a:extLst>
          </p:cNvPr>
          <p:cNvSpPr txBox="1"/>
          <p:nvPr/>
        </p:nvSpPr>
        <p:spPr>
          <a:xfrm>
            <a:off x="1351625" y="102713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Virtuele labs (vlabs.ac.in)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88B331-2208-52EF-2244-6EA91F93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52" y="2822333"/>
            <a:ext cx="7275209" cy="38411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BFA5421-7193-90D1-9064-80D342457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07" y="360624"/>
            <a:ext cx="5413157" cy="18783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BFF1466-2802-0D95-9EBE-7D004A1E9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66" y="1569874"/>
            <a:ext cx="1524132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5122CA4-8B41-BEF4-E580-5BB6F693002E}"/>
              </a:ext>
            </a:extLst>
          </p:cNvPr>
          <p:cNvSpPr txBox="1"/>
          <p:nvPr/>
        </p:nvSpPr>
        <p:spPr>
          <a:xfrm>
            <a:off x="7432829" y="121613"/>
            <a:ext cx="3868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2"/>
              </a:rPr>
              <a:t>Amrita</a:t>
            </a:r>
            <a:r>
              <a:rPr lang="nl-BE" dirty="0">
                <a:hlinkClick r:id="rId2"/>
              </a:rPr>
              <a:t> Online Lab (olabs.edu.in)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D9174D5-DF1B-9C2B-EAB2-C502F493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16" y="822892"/>
            <a:ext cx="4901646" cy="302114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A0BD27-D18F-E33B-014B-8D97540C4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91" y="659621"/>
            <a:ext cx="5540654" cy="40215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2B5147-DB5C-9C69-BE57-9219CE086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12" y="4090287"/>
            <a:ext cx="1493649" cy="142506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E335AC-0DFB-8842-8E06-5F03EF0962F8}"/>
              </a:ext>
            </a:extLst>
          </p:cNvPr>
          <p:cNvSpPr txBox="1"/>
          <p:nvPr/>
        </p:nvSpPr>
        <p:spPr>
          <a:xfrm>
            <a:off x="490491" y="20151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6"/>
              </a:rPr>
              <a:t>Amrita</a:t>
            </a:r>
            <a:r>
              <a:rPr lang="nl-BE" dirty="0">
                <a:hlinkClick r:id="rId6"/>
              </a:rPr>
              <a:t> </a:t>
            </a:r>
            <a:r>
              <a:rPr lang="nl-BE" dirty="0" err="1">
                <a:hlinkClick r:id="rId6"/>
              </a:rPr>
              <a:t>Vishwa</a:t>
            </a:r>
            <a:r>
              <a:rPr lang="nl-BE" dirty="0">
                <a:hlinkClick r:id="rId6"/>
              </a:rPr>
              <a:t> </a:t>
            </a:r>
            <a:r>
              <a:rPr lang="nl-BE" dirty="0" err="1">
                <a:hlinkClick r:id="rId6"/>
              </a:rPr>
              <a:t>Vidyapeetham</a:t>
            </a:r>
            <a:r>
              <a:rPr lang="nl-BE" dirty="0">
                <a:hlinkClick r:id="rId6"/>
              </a:rPr>
              <a:t> Virtueel Lab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B0BBA9-438D-9B1B-FF95-277DB9591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263" y="4802818"/>
            <a:ext cx="1800476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E5DE16-842B-A056-161A-068C6E13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4" y="1"/>
            <a:ext cx="5340605" cy="49892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9F25661-D25C-8A2E-606B-E2065E06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908" y="-86482"/>
            <a:ext cx="3741744" cy="6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8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2AA56A-4066-3E23-E4D1-9EC98CB0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77" y="123166"/>
            <a:ext cx="7110076" cy="6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4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C8A0317-2828-AB73-4E8F-70AA09C5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95" y="613520"/>
            <a:ext cx="8023308" cy="5993100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5D7C5EA1-F13D-03F7-109D-569A4D140E72}"/>
              </a:ext>
            </a:extLst>
          </p:cNvPr>
          <p:cNvSpPr/>
          <p:nvPr/>
        </p:nvSpPr>
        <p:spPr>
          <a:xfrm>
            <a:off x="1890944" y="870012"/>
            <a:ext cx="1784411" cy="151808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5FDE6D9-FA3C-7414-5D5C-DDBF04735A5A}"/>
              </a:ext>
            </a:extLst>
          </p:cNvPr>
          <p:cNvSpPr/>
          <p:nvPr/>
        </p:nvSpPr>
        <p:spPr>
          <a:xfrm>
            <a:off x="8080159" y="738326"/>
            <a:ext cx="1784411" cy="151808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060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1099B1-9B0A-2CA2-83D5-ED5C266A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27" y="587123"/>
            <a:ext cx="10364098" cy="31092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0F2B63-58AF-25F3-CE42-882F4FA5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53" y="3091148"/>
            <a:ext cx="7466120" cy="29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617EAE-3EB0-3D4C-16C0-4B1A916B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33" y="332454"/>
            <a:ext cx="6232517" cy="38154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A88C91-CC6B-A0F3-BD97-948EAC06D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48" y="332454"/>
            <a:ext cx="1381318" cy="6001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77890E-0AF8-1AC1-A9FD-4473F8A0A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6886"/>
            <a:ext cx="12192000" cy="19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38414A3-D207-ACD2-7B56-D53010AD5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27" y="2443860"/>
            <a:ext cx="6488393" cy="34712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2B8790-68C8-96E0-3B71-6C49CCED3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9" y="2652342"/>
            <a:ext cx="5877353" cy="30543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2CBFC5F-DE10-664E-E5DF-3187EA8B0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544" y="1312182"/>
            <a:ext cx="1467055" cy="60015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30B221-9410-E6E6-5C10-A2B8537C6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95" y="1367667"/>
            <a:ext cx="1448002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3D14D2-476A-C0E5-DEDB-4680D6C3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048"/>
            <a:ext cx="4284960" cy="21345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795BA0-2798-F3D9-D1AA-5051BFD3E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12" y="258194"/>
            <a:ext cx="4284960" cy="14204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643C42-24AB-403F-0B2B-40682A0A6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83" y="2120739"/>
            <a:ext cx="5874091" cy="20921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0805B3-4E9B-3249-FA05-9E4B66029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783" y="4654932"/>
            <a:ext cx="6862613" cy="16887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83544D-F3DA-3B30-860E-CEB9C0934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305" y="431202"/>
            <a:ext cx="2886478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62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49</Words>
  <Application>Microsoft Office PowerPoint</Application>
  <PresentationFormat>Breedbeeld</PresentationFormat>
  <Paragraphs>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Gebruik van virtual lab op PC: Amrita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virtual lab op PC: Amrita</dc:title>
  <dc:creator>Filip Poncelet</dc:creator>
  <cp:lastModifiedBy>Filip Poncelet</cp:lastModifiedBy>
  <cp:revision>6</cp:revision>
  <dcterms:created xsi:type="dcterms:W3CDTF">2023-10-14T07:40:40Z</dcterms:created>
  <dcterms:modified xsi:type="dcterms:W3CDTF">2023-10-24T12:31:59Z</dcterms:modified>
</cp:coreProperties>
</file>