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3" r:id="rId2"/>
    <p:sldId id="256" r:id="rId3"/>
    <p:sldId id="1347" r:id="rId4"/>
    <p:sldId id="1348" r:id="rId5"/>
    <p:sldId id="1349" r:id="rId6"/>
    <p:sldId id="1346" r:id="rId7"/>
    <p:sldId id="1350" r:id="rId8"/>
    <p:sldId id="1351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99C2B-B17C-0C7B-17F4-87E4082AA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F0AD6E-3689-CFB4-0FBD-D51D3AAB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5F3AEF-5E9C-8D3A-C311-D5AB2BDA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C96E3A-2AE6-43CA-570A-7ECD21B5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FD74B0-3BD9-DC95-35F5-916CF2A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2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BD986-82B1-40A7-32D0-F8DD8E0C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4C352B-DBC7-151A-E8CC-94BB2CBC3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37DBBC-52BA-1D0C-391A-C4C3A477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A0FD25-6D00-235E-84AC-2BE04D55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42D978-659F-03E3-1241-590D86F9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45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C9D174-0602-94C0-E5DD-EFF6E60C2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8532D3-B3C2-F43C-4AD0-F2E3746D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2C7F99-D8AC-18C2-D154-3D8CA396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F4345-D5F1-D0AA-0542-86DFB2E3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34BDFB-F64F-DCDE-E647-DFDBFEE9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065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24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16F29-EDB8-AA95-7F8C-1FC879D8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78974-4951-3367-E660-200204B6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29BF43-CCEF-89C4-C5B8-5B3BFFF4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AC0832-6984-DE28-5C0E-447BA57A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6A7506-8ECE-29C8-3EE5-8A515359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28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3134A-9CA4-D2F3-7A8F-51E1221B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6D2809-0F7B-E6A7-6A76-D96595E6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0110E-5746-BABB-01F0-74926737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BEFFBF-695D-5869-3609-074595AA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F3DB41-9869-345B-B356-F9CD7BC6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2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1EC2B-A2A5-161A-3885-27B3F834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B867BB-D7C1-4CC7-7513-9B938B650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9FF021-C614-DBD3-A6EE-08FE0F87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0045D6-41B2-C8CC-B194-4743AE19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4E88DE-9E58-BED3-D440-0DD33F49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4DAED5-5C0F-943A-C45E-2ED6D23D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F922E-09FB-41F3-FF5C-686963B7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E3745D-2540-9F9B-6A4F-B7F8DBB1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32BFF0-4D7D-6709-6AF5-78BE126D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2BF46B-5D41-BFB1-155E-F026EB3BB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A3F5D7-930C-A1C9-AD9F-F09FE1EB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83720F-0C6A-2A5E-5FB9-D9B23768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544845-7AB6-0E6C-A466-4CBCF4B2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D9AB2F-34C9-4EB8-58C3-7D95DFF0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13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EF0B6-DAF4-1800-B856-75D77D6B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527C94-339D-CBAA-4259-C278D9D5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C4DB81-A0C7-094A-826D-C5F1FE3D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735F34-947E-4201-AF00-70F55E0C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4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7E2783-1781-4E94-C984-6352B977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F1A9B7-5591-915B-1256-3F52496A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606AFE-04A2-D7FD-12DD-B46A8F8E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0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914F9-ADA3-3000-4D52-B830B4BA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70D01-2D10-79B3-C1E9-1DDACA38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62376A-90F5-F157-3F49-4B542908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FD62DF-2048-AE37-9763-84ACE77D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2FB127-7CF7-6887-F67B-AFA5782B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B7C46A-1431-C261-C3B1-C7673128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16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AC0CA-E6B8-F03B-EAFC-15220F49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3345EB-9D7A-7CC9-1078-D3568C51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03E7D-25AB-F0FD-429A-0F50EA2AC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824656-44B5-13CD-B2AE-C5AA482D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A84663-9452-88CF-433F-2E8ADE01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2D82E1-756F-4594-EB0D-D88064D2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79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A4F3C4-AEA8-EC7C-16C6-F3E5D14F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746CD3-37AF-1CF6-8B81-BA970B227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8C8904-3C3C-827A-01FB-A7537AD4F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B3CF-E49A-4AF0-9362-2ED63D8E7A94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B51B7-4CCC-4DFD-B60D-D61B2BAC3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36CF7E-065B-8394-13D0-65E4390CA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22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avalab.org/e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2">
            <a:extLst>
              <a:ext uri="{FF2B5EF4-FFF2-40B4-BE49-F238E27FC236}">
                <a16:creationId xmlns:a16="http://schemas.microsoft.com/office/drawing/2014/main" id="{564BB024-6F57-5347-2DE1-9895C6F55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simulaties van Javalab</a:t>
            </a:r>
          </a:p>
        </p:txBody>
      </p:sp>
      <p:pic>
        <p:nvPicPr>
          <p:cNvPr id="33795" name="Afbeelding 3">
            <a:extLst>
              <a:ext uri="{FF2B5EF4-FFF2-40B4-BE49-F238E27FC236}">
                <a16:creationId xmlns:a16="http://schemas.microsoft.com/office/drawing/2014/main" id="{6AADE981-4221-A4F1-7F8E-AC2451CB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Afbeelding 2">
            <a:extLst>
              <a:ext uri="{FF2B5EF4-FFF2-40B4-BE49-F238E27FC236}">
                <a16:creationId xmlns:a16="http://schemas.microsoft.com/office/drawing/2014/main" id="{1E28800F-79AE-F90F-BFDA-1EDAD68E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848D8D4-4664-1218-CFDF-D9ABC8A64D7F}"/>
              </a:ext>
            </a:extLst>
          </p:cNvPr>
          <p:cNvSpPr txBox="1"/>
          <p:nvPr/>
        </p:nvSpPr>
        <p:spPr>
          <a:xfrm>
            <a:off x="7437438" y="5380038"/>
            <a:ext cx="3568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Shania C.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07D9B48-7156-6549-8F0F-3D5B582E194A}"/>
              </a:ext>
            </a:extLst>
          </p:cNvPr>
          <p:cNvSpPr txBox="1"/>
          <p:nvPr/>
        </p:nvSpPr>
        <p:spPr>
          <a:xfrm>
            <a:off x="1981940" y="47672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2"/>
              </a:rPr>
              <a:t>JavaLab</a:t>
            </a:r>
            <a:r>
              <a:rPr lang="nl-BE" dirty="0">
                <a:hlinkClick r:id="rId2"/>
              </a:rPr>
              <a:t> - Wetenschappelijke simulaties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2B5896-11B3-098A-35AE-0B4BB6DF0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50" y="381585"/>
            <a:ext cx="3246401" cy="49991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9C7470-6853-62F8-C64E-A69DEF18E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5677628"/>
            <a:ext cx="12192000" cy="10956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B7BC5B-2ED4-A032-FB93-536FE228A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756" y="1041024"/>
            <a:ext cx="1501270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F4E4BA-32F0-279C-7931-EFFE4C6B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2"/>
            <a:ext cx="12192000" cy="68116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3C4228-4467-3324-15B2-534BCD23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041" y="5783196"/>
            <a:ext cx="1607959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7EE586-D1DD-499A-BE68-EB805DAB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526"/>
            <a:ext cx="12192000" cy="555694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BE5B0D3-1F7F-8895-6262-CC7C4727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041" y="5806349"/>
            <a:ext cx="1607959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D71226-AE14-9E3F-133B-25158E6A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66"/>
            <a:ext cx="12192000" cy="615706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4CED4B-014E-6FA1-EF23-4CDCB468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9880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AA1D6E-E959-8DE3-62E6-F5D4BF46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54"/>
            <a:ext cx="12192000" cy="648649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BC0853D-8D15-51A5-B42F-0CB8FB18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24" y="4811205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EC90C9-C502-9474-D022-9DE1AF0B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90"/>
            <a:ext cx="12192000" cy="67428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1C4391-378F-D9D7-4047-BB4C0A24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1899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90F0C8-058E-1C5E-2D08-F56CC78A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47"/>
            <a:ext cx="12192000" cy="66667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2BA1FF-BA11-D721-EC0D-B7D17178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730" y="5042024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4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</Words>
  <Application>Microsoft Office PowerPoint</Application>
  <PresentationFormat>Breedbeeld</PresentationFormat>
  <Paragraphs>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Gebruik van simulaties van Javalab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simulaties van Javalab</dc:title>
  <dc:creator>Filip Poncelet</dc:creator>
  <cp:lastModifiedBy>Filip Poncelet</cp:lastModifiedBy>
  <cp:revision>2</cp:revision>
  <dcterms:created xsi:type="dcterms:W3CDTF">2023-10-19T15:43:41Z</dcterms:created>
  <dcterms:modified xsi:type="dcterms:W3CDTF">2023-10-25T08:14:08Z</dcterms:modified>
</cp:coreProperties>
</file>