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2" r:id="rId2"/>
    <p:sldId id="492" r:id="rId3"/>
    <p:sldId id="1343" r:id="rId4"/>
    <p:sldId id="489" r:id="rId5"/>
    <p:sldId id="491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CBB66-9796-EEBC-29F6-B9AC6C282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689839-AB6C-212C-CA80-49E67C11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B66FA0-6A61-9D78-F3D5-B0283851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62DD08-AEA1-AF70-87E9-E6D50A50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5FF270-2C1D-BFF6-244E-825A056E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74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34939-6366-104C-582B-4B2D11F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7A4F96-90CE-D094-ADA3-0CEB291BE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C1AFD2-3E9B-FA02-77EC-9BF0F0A9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A20FC9-F284-87B1-6DB6-C0EF3BD8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0E93E-2DA2-7056-17C1-A4CAA6D0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068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E82445-6345-061E-CDCD-D3173BD0D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36E173-EB84-22F3-429E-A3120A3F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629E92-424C-C7ED-103F-71C09D0E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A01E5-89B5-6B62-F59D-E5C748FC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7210E-5AD6-DA28-F0BB-850B2CA1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4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95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29BA2-43D5-920F-9040-A743281A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D453D-F602-9FF7-29FB-12C8ABF92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CAE671-86A4-3237-9FDD-2F997DC7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722026-BF52-232F-F253-3B20A35F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F3DAF1-BB69-4823-E881-A0239F81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05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382BA-2E43-87D7-2756-41A328FE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BFFF11-E865-FF13-F348-B0338EA7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3F6045-1DB7-4550-BEF8-C5D37462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CA1D91-A6B2-E5EE-4F7A-6E877936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3F51C-7342-B19A-AB56-6FF75730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81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CB9DD-906F-64A9-10BF-A38485D3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F07E11-7048-97E5-85D5-28AC9F360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E09CEF-220C-46AF-0D68-A2A7594D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E35C4E-F173-06B9-75EF-029063E7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04382D-8B77-101E-376F-15FB9295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7D37FD-E5F5-ED7A-A7EA-450FB9E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46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11544-9EE0-D1F7-93A8-2AF2E788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DBA6BE-4478-F5B1-85F0-0799FA2C6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20094F-3740-8598-3FB1-428E86EB4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441051-145A-C46B-B40C-5C12A1100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172FC7-1526-1F1C-7E18-AEE05593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6FE05C-2615-5827-2D61-B3CB9534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54A623-4D32-2E25-9026-A1B5D5F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50EA6F-7E47-C4C6-2259-42935F9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292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E0BE1-9ADD-AF54-8FFB-DE1FBE12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D2DDB-436E-75C7-0E0A-A516E1FD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DCE995-2364-5335-C1A4-4D6C4A8F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CA65A5-E4AD-C87F-A75F-7754E4E0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8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B4E5B5A-BDB1-688E-DDF0-C2D19A21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0FA4C4-8667-D85D-5CB5-B82D8DF0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C55EC6-360F-D41B-BA5D-812FE63E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37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66776-05AA-B0BD-2551-B3F2B775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BA27D-6CC6-2671-E130-BDD3F962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74B5D7-EBAA-D94C-8F1C-053E54C73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805380-1B08-DF4F-A3FA-E760C4AC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91485F-F778-4CAE-B61B-68F02028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F2C1AC-3F98-9C32-9608-831EDC06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4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505B9-30B3-593D-B806-E6B0A4E1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126F75-4391-BDF0-22A0-701F5DE9D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50EFD0-04A5-DC3E-B37F-7F3738AE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096A01-A6A8-77DE-3305-E87A0F6A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84E21F-C845-6B6F-2574-0CB68BA2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DCC66F-C869-9754-680C-95F4E4A0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66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01C139-B4FE-20A9-5586-22AD9822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BD67F9-7BBD-C497-F5F7-7A9730349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2CD86-6AE9-B6EC-CBEF-66E9A419C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26CE-4B72-4DD6-A65E-F5C0C1C8D84F}" type="datetimeFigureOut">
              <a:rPr lang="nl-BE" smtClean="0"/>
              <a:t>19/10/2023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2178B-199F-2B1A-7391-185C98623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7F04A6-E65F-89CD-1A14-1AF3B14E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09A1-3354-4F32-B703-FAB410BEB7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1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phet.colorado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het.colorado.edu/en/teaching-resources/browse-activities?sims=all&amp;types=all&amp;subjects=CHEMISTRY&amp;levels=all&amp;locales=all&amp;query=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het.colorado.edu/en/simulations/filter?locale=nl&amp;sort=alpha&amp;view=gr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apps.apple.com/us/app/phet-simulations/id1134126831" TargetMode="External"/><Relationship Id="rId4" Type="http://schemas.openxmlformats.org/officeDocument/2006/relationships/hyperlink" Target="https://play.google.com/store/apps/details?id=edu.colorado.phet.android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animatie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2">
            <a:extLst>
              <a:ext uri="{FF2B5EF4-FFF2-40B4-BE49-F238E27FC236}">
                <a16:creationId xmlns:a16="http://schemas.microsoft.com/office/drawing/2014/main" id="{0094469B-A758-F529-DB42-69A701966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pHET-Colorado</a:t>
            </a:r>
          </a:p>
        </p:txBody>
      </p:sp>
      <p:pic>
        <p:nvPicPr>
          <p:cNvPr id="32771" name="Afbeelding 3">
            <a:extLst>
              <a:ext uri="{FF2B5EF4-FFF2-40B4-BE49-F238E27FC236}">
                <a16:creationId xmlns:a16="http://schemas.microsoft.com/office/drawing/2014/main" id="{FC1D2D6E-6485-1FBF-455D-4CB4DAFF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fbeelding 2">
            <a:extLst>
              <a:ext uri="{FF2B5EF4-FFF2-40B4-BE49-F238E27FC236}">
                <a16:creationId xmlns:a16="http://schemas.microsoft.com/office/drawing/2014/main" id="{6C0AFB36-90EE-9F7C-8131-8730E205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9C8FAC-182A-21E3-3CFA-2CEDDBAA96E6}"/>
              </a:ext>
            </a:extLst>
          </p:cNvPr>
          <p:cNvSpPr txBox="1"/>
          <p:nvPr/>
        </p:nvSpPr>
        <p:spPr>
          <a:xfrm>
            <a:off x="7437438" y="5380038"/>
            <a:ext cx="3568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Shania C. (OF 2)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BB11CF-1835-EB8D-B4C3-268215672836}"/>
              </a:ext>
            </a:extLst>
          </p:cNvPr>
          <p:cNvSpPr txBox="1"/>
          <p:nvPr/>
        </p:nvSpPr>
        <p:spPr>
          <a:xfrm>
            <a:off x="733318" y="594890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4"/>
              </a:rPr>
              <a:t>PhET</a:t>
            </a:r>
            <a:r>
              <a:rPr lang="nl-NL" dirty="0">
                <a:hlinkClick r:id="rId4"/>
              </a:rPr>
              <a:t>: Gratis online natuurkunde, scheikunde, biologie, aardwetenschappen en wiskunde simulaties (colorado.edu)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A11ECD-BBAD-D828-CF19-1B169CD64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" y="3394034"/>
            <a:ext cx="2324301" cy="2309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" y="726825"/>
            <a:ext cx="5841274" cy="29964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41715" y="41367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4"/>
              </a:rPr>
              <a:t>LINK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09897" y="3723233"/>
            <a:ext cx="27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Nederlandstalige simulaties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148" y="3635323"/>
            <a:ext cx="6507852" cy="27793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482150" y="2676088"/>
            <a:ext cx="25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Interactieve werkblaadjes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67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9B16DA-8D0B-CC9D-EC38-9153212C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9" y="318515"/>
            <a:ext cx="5342083" cy="27586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5A8E07-E879-1391-6589-C7D0D369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09" y="3429000"/>
            <a:ext cx="2217612" cy="22099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7E91EF-5BFC-6D48-D13C-8B70A700D57D}"/>
              </a:ext>
            </a:extLst>
          </p:cNvPr>
          <p:cNvSpPr txBox="1"/>
          <p:nvPr/>
        </p:nvSpPr>
        <p:spPr>
          <a:xfrm>
            <a:off x="7006701" y="358390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PhET</a:t>
            </a:r>
            <a:r>
              <a:rPr lang="nl-BE" dirty="0">
                <a:hlinkClick r:id="rId4"/>
              </a:rPr>
              <a:t> Simulaties - Apps op Google Play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12F972-C5E4-9F79-7B65-145DABFFD8ED}"/>
              </a:ext>
            </a:extLst>
          </p:cNvPr>
          <p:cNvSpPr txBox="1"/>
          <p:nvPr/>
        </p:nvSpPr>
        <p:spPr>
          <a:xfrm>
            <a:off x="454981" y="5990798"/>
            <a:ext cx="655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https://apps.apple.com/us/app/phet-simulations/id1134126831</a:t>
            </a:r>
            <a:r>
              <a:rPr lang="nl-BE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948A5C-8CE6-2935-3B68-908CF174C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711" y="965864"/>
            <a:ext cx="2225233" cy="22709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72942AE-729B-DDF3-6826-8AFB125B4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8322" y="4118589"/>
            <a:ext cx="3913702" cy="25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96841">
            <a:off x="2948235" y="2533161"/>
            <a:ext cx="10515600" cy="1325563"/>
          </a:xfrm>
        </p:spPr>
        <p:txBody>
          <a:bodyPr/>
          <a:lstStyle/>
          <a:p>
            <a:r>
              <a:rPr lang="nl-BE" dirty="0" err="1"/>
              <a:t>Phet</a:t>
            </a:r>
            <a:r>
              <a:rPr lang="nl-BE" dirty="0"/>
              <a:t>-Colorado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6" y="3314101"/>
            <a:ext cx="3433482" cy="353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55" y="3307396"/>
            <a:ext cx="3218345" cy="35506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944" y="-15034"/>
            <a:ext cx="3124184" cy="35365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09" y="13228"/>
            <a:ext cx="3453967" cy="367458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0" y="-1503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1155483" y="-15035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3264335" y="406478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1155483" y="940679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1143000" y="1753253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/>
          <p:cNvSpPr/>
          <p:nvPr/>
        </p:nvSpPr>
        <p:spPr>
          <a:xfrm>
            <a:off x="2356623" y="1733261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1201139" y="282380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/>
          <p:cNvSpPr/>
          <p:nvPr/>
        </p:nvSpPr>
        <p:spPr>
          <a:xfrm>
            <a:off x="3274284" y="3195942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/>
          <p:cNvSpPr/>
          <p:nvPr/>
        </p:nvSpPr>
        <p:spPr>
          <a:xfrm>
            <a:off x="5686995" y="3208853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4417284" y="5968907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/>
          <p:cNvSpPr/>
          <p:nvPr/>
        </p:nvSpPr>
        <p:spPr>
          <a:xfrm>
            <a:off x="3274284" y="5928825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/>
          <p:cNvSpPr/>
          <p:nvPr/>
        </p:nvSpPr>
        <p:spPr>
          <a:xfrm>
            <a:off x="5648988" y="5928824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6617725" y="0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7574674" y="-1503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8769593" y="-15651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/>
          <p:cNvSpPr/>
          <p:nvPr/>
        </p:nvSpPr>
        <p:spPr>
          <a:xfrm>
            <a:off x="6549783" y="262156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/>
          <p:cNvSpPr/>
          <p:nvPr/>
        </p:nvSpPr>
        <p:spPr>
          <a:xfrm>
            <a:off x="7626593" y="2491429"/>
            <a:ext cx="1143000" cy="9181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8822034" y="415904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>
            <a:off x="11092455" y="416023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/>
          <p:cNvSpPr/>
          <p:nvPr/>
        </p:nvSpPr>
        <p:spPr>
          <a:xfrm>
            <a:off x="8905703" y="3307396"/>
            <a:ext cx="1143000" cy="8890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kstvak 27"/>
          <p:cNvSpPr txBox="1"/>
          <p:nvPr/>
        </p:nvSpPr>
        <p:spPr>
          <a:xfrm rot="20627441">
            <a:off x="233875" y="5269018"/>
            <a:ext cx="548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Werkbladen van 20 </a:t>
            </a:r>
            <a:r>
              <a:rPr lang="nl-BE" sz="2800" b="1" dirty="0" err="1"/>
              <a:t>Phet</a:t>
            </a:r>
            <a:r>
              <a:rPr lang="nl-BE" sz="2800" b="1" dirty="0"/>
              <a:t>-Simulaties</a:t>
            </a:r>
          </a:p>
        </p:txBody>
      </p:sp>
      <p:sp>
        <p:nvSpPr>
          <p:cNvPr id="29" name="Tekstvak 28"/>
          <p:cNvSpPr txBox="1"/>
          <p:nvPr/>
        </p:nvSpPr>
        <p:spPr>
          <a:xfrm rot="20627441">
            <a:off x="7380168" y="4311830"/>
            <a:ext cx="106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OVUR</a:t>
            </a:r>
          </a:p>
        </p:txBody>
      </p:sp>
    </p:spTree>
    <p:extLst>
      <p:ext uri="{BB962C8B-B14F-4D97-AF65-F5344CB8AC3E}">
        <p14:creationId xmlns:p14="http://schemas.microsoft.com/office/powerpoint/2010/main" val="391905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7" y="1550480"/>
            <a:ext cx="5917481" cy="43352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48" y="863661"/>
            <a:ext cx="4232366" cy="31349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3998593"/>
            <a:ext cx="4376465" cy="28763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2848741-3E65-96FE-1473-F671E57A9E5D}"/>
              </a:ext>
            </a:extLst>
          </p:cNvPr>
          <p:cNvSpPr txBox="1"/>
          <p:nvPr/>
        </p:nvSpPr>
        <p:spPr>
          <a:xfrm>
            <a:off x="1165194" y="613623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Animaties — Chemieleerkracht (</a:t>
            </a:r>
            <a:r>
              <a:rPr lang="nl-BE" dirty="0" err="1">
                <a:hlinkClick r:id="rId6"/>
              </a:rPr>
              <a:t>blackbox.website</a:t>
            </a:r>
            <a:r>
              <a:rPr lang="nl-BE" dirty="0">
                <a:hlinkClick r:id="rId6"/>
              </a:rPr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03917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Gebruik van pHET-Colorado</vt:lpstr>
      <vt:lpstr>PowerPoint-presentatie</vt:lpstr>
      <vt:lpstr>PowerPoint-presentatie</vt:lpstr>
      <vt:lpstr>Phet-Colorado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pHET-Colorado</dc:title>
  <dc:creator>Filip Poncelet</dc:creator>
  <cp:lastModifiedBy>Filip Poncelet</cp:lastModifiedBy>
  <cp:revision>2</cp:revision>
  <dcterms:created xsi:type="dcterms:W3CDTF">2023-10-19T07:11:07Z</dcterms:created>
  <dcterms:modified xsi:type="dcterms:W3CDTF">2023-10-19T07:22:19Z</dcterms:modified>
</cp:coreProperties>
</file>