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46" r:id="rId2"/>
    <p:sldId id="256" r:id="rId3"/>
    <p:sldId id="1349" r:id="rId4"/>
    <p:sldId id="1348" r:id="rId5"/>
    <p:sldId id="1373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08EF7-E577-318C-D955-1210A145A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B0AC89-7B40-8E27-6CC7-82B9D407A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A570E3-2248-4320-2099-F05F2B05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9DB-2C03-4D8B-8AA8-8E8FB9CF0D74}" type="datetimeFigureOut">
              <a:rPr lang="nl-BE" smtClean="0"/>
              <a:t>27/10/2023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2BB7E0-37D4-C433-8432-D7B589537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CD7793-44B7-0DC2-24F7-A958A6460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D0A8-0D2C-4910-B83C-A9EC563E0B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739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4A0BB-7D55-AB18-32B7-1DB92E70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AD9B1ED-B0B6-285A-1121-2E79954B7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99B64C-3286-830E-D7BE-F84172D7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9DB-2C03-4D8B-8AA8-8E8FB9CF0D74}" type="datetimeFigureOut">
              <a:rPr lang="nl-BE" smtClean="0"/>
              <a:t>27/10/2023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D74B3E-3159-27B8-A9F8-D88E71B6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1B26AB-88B9-85AB-5CBA-63B4CC11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D0A8-0D2C-4910-B83C-A9EC563E0B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594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88E2896-5FDB-FCB7-F33B-446BB489A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A2520A-2295-EB5E-8B77-979745869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1FE676-B82F-5704-FDA5-009A05FD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9DB-2C03-4D8B-8AA8-8E8FB9CF0D74}" type="datetimeFigureOut">
              <a:rPr lang="nl-BE" smtClean="0"/>
              <a:t>27/10/2023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8C11A2-B616-3846-5068-2AD26205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7A1A0D-8704-A283-A12F-10A95492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D0A8-0D2C-4910-B83C-A9EC563E0B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904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B788BDE-88CC-44A1-3268-B55D1A00F2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CC947B3-C77C-66C2-5D73-A6287AF4E0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977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84E9A-DAA0-C782-0074-55D6A4AC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0EBFFD-E5AA-506E-C786-63711E789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3C26F8-A7CF-2FC9-7629-4722D35A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9DB-2C03-4D8B-8AA8-8E8FB9CF0D74}" type="datetimeFigureOut">
              <a:rPr lang="nl-BE" smtClean="0"/>
              <a:t>27/10/2023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6C69BB-E1E9-D862-906F-48B52858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E12DFF-BDF3-26F6-228D-3C976211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D0A8-0D2C-4910-B83C-A9EC563E0B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960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8BC5-65A2-39C2-26F7-558EF8B5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3D7458-0251-F27C-9F83-1F6A24D60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79C2F4-D753-86E5-2A13-702023D31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9DB-2C03-4D8B-8AA8-8E8FB9CF0D74}" type="datetimeFigureOut">
              <a:rPr lang="nl-BE" smtClean="0"/>
              <a:t>27/10/2023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BF7CEC-3247-A3B0-252C-3AA4D2E4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EBB827-5EC7-617C-8AD8-4A352410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D0A8-0D2C-4910-B83C-A9EC563E0B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749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AD99F-B2F2-4B58-44E4-921A08A8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351AD6-C7EB-9F6B-4043-FE51BFD0E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BB8402-0009-7A5B-1107-2AFCD3BD6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6CEA14-1774-06F0-AE73-EBD731B1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9DB-2C03-4D8B-8AA8-8E8FB9CF0D74}" type="datetimeFigureOut">
              <a:rPr lang="nl-BE" smtClean="0"/>
              <a:t>27/10/2023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523026-884A-DC95-0BDE-C608D0CD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596417-D682-1857-621D-FA472221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D0A8-0D2C-4910-B83C-A9EC563E0B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03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85A1B-4C82-50B6-D3FA-790382E8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643C2B-FF3E-383D-1621-276579359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F9D5FA-4587-6FB2-A5E2-E1B570E96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44A57E-7365-7B78-5DDC-5ABA70384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A4CA6C-DA75-C116-AAE0-08FC744C7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1E33E02-7881-C6B5-89E4-5094CDB4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9DB-2C03-4D8B-8AA8-8E8FB9CF0D74}" type="datetimeFigureOut">
              <a:rPr lang="nl-BE" smtClean="0"/>
              <a:t>27/10/2023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D5DFB99-82E0-4685-CFA8-DF20769F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190044A-00AC-7284-945E-35BF1409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D0A8-0D2C-4910-B83C-A9EC563E0B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892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24D40-C81C-1E47-85AD-ECA4CCFB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C1059CF-4FCE-5C0A-B6BC-E4CCABDA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9DB-2C03-4D8B-8AA8-8E8FB9CF0D74}" type="datetimeFigureOut">
              <a:rPr lang="nl-BE" smtClean="0"/>
              <a:t>27/10/2023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667CD94-88A0-A311-344D-A84A1A18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7DAA1A-E729-A721-8E79-4D49CDAB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D0A8-0D2C-4910-B83C-A9EC563E0B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125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970F9B-8E89-5D27-77D8-9ECC07B0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9DB-2C03-4D8B-8AA8-8E8FB9CF0D74}" type="datetimeFigureOut">
              <a:rPr lang="nl-BE" smtClean="0"/>
              <a:t>27/10/2023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217BBB-A3CE-3884-3F80-B3C4F0C5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6D13C4-E77E-ED18-7A2E-8965D582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D0A8-0D2C-4910-B83C-A9EC563E0B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858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F9DFB-F880-8CB7-A0C2-E2EAF528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6D3E7F-1528-16CD-B221-E54DBED2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A946B9-E766-656F-385C-408BDAC05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C82154-6646-AAFC-97A1-1C0A520D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9DB-2C03-4D8B-8AA8-8E8FB9CF0D74}" type="datetimeFigureOut">
              <a:rPr lang="nl-BE" smtClean="0"/>
              <a:t>27/10/2023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B4DFA4-4D6B-A6DC-BA24-DEB45EC5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42573D-07BF-4CC9-8F40-0499B5FC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D0A8-0D2C-4910-B83C-A9EC563E0B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959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1010C-1879-9BAE-7301-7C456F21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F646670-6F3A-215B-C44A-89BCA5E2D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8B0908-CE5D-525F-CE09-B5554DE10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6EC81D-D724-A4F5-24B4-25F7D5F7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9DB-2C03-4D8B-8AA8-8E8FB9CF0D74}" type="datetimeFigureOut">
              <a:rPr lang="nl-BE" smtClean="0"/>
              <a:t>27/10/2023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5E14F4-2025-6543-03A2-120E30BB3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DDAC6D-9894-E0F7-6EF6-17393354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D0A8-0D2C-4910-B83C-A9EC563E0B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794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6853209-402D-5AEB-B603-11484C26D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35C416-DB1F-6360-018F-B2D5A0B8E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B4C845-05E1-9EA9-26E9-83F7B9657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909DB-2C03-4D8B-8AA8-8E8FB9CF0D74}" type="datetimeFigureOut">
              <a:rPr lang="nl-BE" smtClean="0"/>
              <a:t>27/10/2023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D30B77-89BD-FA1C-6626-CCBC91C83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9DFDD3-B0C0-AD82-463E-CE33FB3D0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D0A8-0D2C-4910-B83C-A9EC563E0B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064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emini.b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eermiddelen.be/nl/leermiddelen/chemie/atoom-en-molecuulmodellen/periodiek-systeem/pse-mini-leerlingenset-in-houten-doosje-11975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eermiddelen.be/nl/leermiddelen/chemie/atoom-en-molecuulmodellen/periodiek-systeem/pse-mini-leerkrachtenset-in-houten-rek-119750/?sp=iOxshoFgT6KON1ELMgdDp8MfITn7XoW2BqENQk1yc7A_3D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thodes.pelckmans.be/secundaironderwijs/chemie/interactiefpse/#/groepenenperioden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klascement.net/downloadbaar-lesmateriaal/122021/periodiek-systeem-zeeslag/?previou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2">
            <a:extLst>
              <a:ext uri="{FF2B5EF4-FFF2-40B4-BE49-F238E27FC236}">
                <a16:creationId xmlns:a16="http://schemas.microsoft.com/office/drawing/2014/main" id="{8831E3DB-39A9-A0B8-A114-D0986B395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Gebruik van het mini-PSE</a:t>
            </a:r>
          </a:p>
        </p:txBody>
      </p:sp>
      <p:pic>
        <p:nvPicPr>
          <p:cNvPr id="36867" name="Afbeelding 3">
            <a:extLst>
              <a:ext uri="{FF2B5EF4-FFF2-40B4-BE49-F238E27FC236}">
                <a16:creationId xmlns:a16="http://schemas.microsoft.com/office/drawing/2014/main" id="{8113539B-D1A4-984A-658A-1FFF89337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Afbeelding 2">
            <a:extLst>
              <a:ext uri="{FF2B5EF4-FFF2-40B4-BE49-F238E27FC236}">
                <a16:creationId xmlns:a16="http://schemas.microsoft.com/office/drawing/2014/main" id="{F960658A-C671-80EE-0E91-F4EB58BF5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76F8D33-6514-FDD6-628C-6AF5F9ADE43B}"/>
              </a:ext>
            </a:extLst>
          </p:cNvPr>
          <p:cNvSpPr txBox="1"/>
          <p:nvPr/>
        </p:nvSpPr>
        <p:spPr>
          <a:xfrm>
            <a:off x="7437438" y="5380038"/>
            <a:ext cx="31400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Sofie T. (OF 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393B133-12AD-AFD9-2C54-89F460FF3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371" y="669244"/>
            <a:ext cx="9815411" cy="525825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AEA73A7-CAE6-6884-FA9C-715193B3249D}"/>
              </a:ext>
            </a:extLst>
          </p:cNvPr>
          <p:cNvSpPr txBox="1"/>
          <p:nvPr/>
        </p:nvSpPr>
        <p:spPr>
          <a:xfrm>
            <a:off x="800100" y="280579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Didactisch Materiaal Scheikunde | </a:t>
            </a:r>
            <a:r>
              <a:rPr lang="nl-BE" dirty="0" err="1">
                <a:hlinkClick r:id="rId3"/>
              </a:rPr>
              <a:t>Pse</a:t>
            </a:r>
            <a:r>
              <a:rPr lang="nl-BE" dirty="0">
                <a:hlinkClick r:id="rId3"/>
              </a:rPr>
              <a:t> Mini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4753E50-032A-F74E-17CE-732C2A959E61}"/>
              </a:ext>
            </a:extLst>
          </p:cNvPr>
          <p:cNvSpPr txBox="1"/>
          <p:nvPr/>
        </p:nvSpPr>
        <p:spPr>
          <a:xfrm>
            <a:off x="311218" y="5927500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PSE MINI LEERLINGENSET IN HOUTEN DOOSJE - 119753 | Leermiddelen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820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CCC0483-A7C6-E5E5-C545-F8A30C2716EE}"/>
              </a:ext>
            </a:extLst>
          </p:cNvPr>
          <p:cNvSpPr txBox="1"/>
          <p:nvPr/>
        </p:nvSpPr>
        <p:spPr>
          <a:xfrm>
            <a:off x="566835" y="399957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PSE-MINI LEERKRACHTENSET IN HOUTEN REK - 119750 | Leermiddelen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266670-93A3-41DA-5EC0-F56F10890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064" y="895130"/>
            <a:ext cx="6591871" cy="50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0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A26B76A-EFA5-9FAD-352C-695335E594D4}"/>
              </a:ext>
            </a:extLst>
          </p:cNvPr>
          <p:cNvSpPr txBox="1"/>
          <p:nvPr/>
        </p:nvSpPr>
        <p:spPr>
          <a:xfrm>
            <a:off x="342901" y="1183729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Periodiek systeem: Zeeslag - Downloadbaar lesmateriaal - </a:t>
            </a:r>
            <a:r>
              <a:rPr lang="nl-NL" dirty="0" err="1">
                <a:hlinkClick r:id="rId2"/>
              </a:rPr>
              <a:t>KlasCement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A65F39A-2E92-34BB-F04F-1BDB2DA745D2}"/>
              </a:ext>
            </a:extLst>
          </p:cNvPr>
          <p:cNvSpPr txBox="1"/>
          <p:nvPr/>
        </p:nvSpPr>
        <p:spPr>
          <a:xfrm>
            <a:off x="268255" y="345825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Focus | Chemie PSE (pelckmans.be)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E2F2DE-06AC-8CE7-8990-22A138DBD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025" y="969909"/>
            <a:ext cx="4318628" cy="293028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0E21702-E2B6-9A8A-0EC8-BA71086AE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064" y="1646313"/>
            <a:ext cx="1539373" cy="157747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E980515-8567-C591-9938-2EE535B0C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7273" y="3938778"/>
            <a:ext cx="5596976" cy="278925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98AAEC1-4750-30BD-4BFD-1D9FD3C15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9769" y="4514183"/>
            <a:ext cx="1615580" cy="16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0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stilstaand, envelop&#10;&#10;Automatisch gegenereerde beschrijving">
            <a:extLst>
              <a:ext uri="{FF2B5EF4-FFF2-40B4-BE49-F238E27FC236}">
                <a16:creationId xmlns:a16="http://schemas.microsoft.com/office/drawing/2014/main" id="{0C63E159-3536-6D50-89AA-AE1FE3C51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1" y="443884"/>
            <a:ext cx="5444971" cy="4083728"/>
          </a:xfrm>
          <a:prstGeom prst="rect">
            <a:avLst/>
          </a:prstGeom>
        </p:spPr>
      </p:pic>
      <p:pic>
        <p:nvPicPr>
          <p:cNvPr id="5" name="Afbeelding 4" descr="Afbeelding met overdekt, tekst, doos, verbruiksartikelen voor kantoor&#10;&#10;Automatisch gegenereerde beschrijving">
            <a:extLst>
              <a:ext uri="{FF2B5EF4-FFF2-40B4-BE49-F238E27FC236}">
                <a16:creationId xmlns:a16="http://schemas.microsoft.com/office/drawing/2014/main" id="{A2AADBE8-541C-7D33-BBAD-0F7D2DB9C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18" y="3071674"/>
            <a:ext cx="4572000" cy="3429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C9FAF5B-33D1-304B-8D08-12B7B020DDE3}"/>
              </a:ext>
            </a:extLst>
          </p:cNvPr>
          <p:cNvSpPr txBox="1"/>
          <p:nvPr/>
        </p:nvSpPr>
        <p:spPr>
          <a:xfrm>
            <a:off x="6483660" y="1482571"/>
            <a:ext cx="381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Andere materialen via der Hedinger.de</a:t>
            </a:r>
          </a:p>
        </p:txBody>
      </p:sp>
    </p:spTree>
    <p:extLst>
      <p:ext uri="{BB962C8B-B14F-4D97-AF65-F5344CB8AC3E}">
        <p14:creationId xmlns:p14="http://schemas.microsoft.com/office/powerpoint/2010/main" val="24147949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Breedbeeld</PresentationFormat>
  <Paragraphs>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Gebruik van het mini-PSE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het mini-PSE</dc:title>
  <dc:creator>marie-jeanne reekmans</dc:creator>
  <cp:lastModifiedBy>Filip Poncelet</cp:lastModifiedBy>
  <cp:revision>3</cp:revision>
  <dcterms:created xsi:type="dcterms:W3CDTF">2023-10-22T15:23:53Z</dcterms:created>
  <dcterms:modified xsi:type="dcterms:W3CDTF">2023-10-27T09:36:51Z</dcterms:modified>
</cp:coreProperties>
</file>