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57" r:id="rId2"/>
    <p:sldId id="1362" r:id="rId3"/>
    <p:sldId id="1361" r:id="rId4"/>
    <p:sldId id="256" r:id="rId5"/>
    <p:sldId id="1358" r:id="rId6"/>
    <p:sldId id="1359" r:id="rId7"/>
    <p:sldId id="1360" r:id="rId8"/>
    <p:sldId id="1122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D5D73-825B-FCA1-E2B3-442E4D917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A003B6D-8861-EA7F-4197-F946CBAC7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406C70-8BF1-B06F-C189-B100FB57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BEC-3928-4A81-822D-591F47A5D0C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E6FC3E-FDBA-88DD-4783-D38D634FE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F63E3C-51DC-5865-BBBE-8285F1F9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B701-67F7-4F09-9487-ABB905DAE7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221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84D98E-0977-1365-FECF-3144065C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7CF719-0568-A0CB-2D6A-39F108EB2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87BFD4-D6A6-3729-D400-95C86842B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BEC-3928-4A81-822D-591F47A5D0C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CD5450-D064-B36D-42EA-977530A26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A4A7C8-7371-D5E4-D004-250E262E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B701-67F7-4F09-9487-ABB905DAE7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953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D952D25-6F51-0275-4979-A00DD2F46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96EE92-ED80-2FD5-B7A5-D3D4E3290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D53749-53E8-19FE-B9A3-FDE580D4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BEC-3928-4A81-822D-591F47A5D0C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A80782-C1A2-0C2D-FE3A-1468D487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38FCDD-CBC9-C892-CB25-46B8C158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B701-67F7-4F09-9487-ABB905DAE7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8214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73E132D4-0647-49FF-AFC7-1BE372DFE1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93B031C8-0FA8-0C7D-853C-62C642A18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9447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9C5BF0-E510-82D1-9B4D-B3600CAD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E1250A-75E7-4847-9E50-D303C4204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D022A8-4991-D7ED-63A4-99483A311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BEC-3928-4A81-822D-591F47A5D0C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72BFA0-EA26-5CF2-0779-E626E4F22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02B217-A2BC-6C42-1A35-10C807F63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B701-67F7-4F09-9487-ABB905DAE7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142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F2AFD-50DE-DB61-D005-41EC5873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401FD7-EBD5-1BC2-AF95-F0B987DC2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209DB5-3774-70B3-9EDB-A0D1DE37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BEC-3928-4A81-822D-591F47A5D0C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2AE813-E0AA-98BC-4429-BC27AC29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CD92ED-FA88-2675-D9CD-C90B9908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B701-67F7-4F09-9487-ABB905DAE7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44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2BC65-4252-3F16-779F-98FAD7C9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6261D6-7BEF-7DB8-AF6D-3CF4AD5D7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51A935-2175-A703-2028-B7927649F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4B764F-63A9-039E-C242-EB20E7D0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BEC-3928-4A81-822D-591F47A5D0C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EB98E8D-AB9E-83B7-C921-AAB079F46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C80F03-B420-1810-67A8-25109036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B701-67F7-4F09-9487-ABB905DAE7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915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395B2-52EE-3B05-343B-771BEF02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79DD4C-F5BB-FA00-01CC-C6A05B45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2A668CC-68B2-B18B-2718-3A9BC8C4B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F8C1049-4155-5BE5-47C9-5811191DF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060B0E2-60D8-F8F0-1FA5-FAC23FD26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4ACF7FD-D17A-5D64-2D87-F843A6DFA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BEC-3928-4A81-822D-591F47A5D0C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543E6AF-D831-495E-CCC9-78B3C9385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8259BBF-78EE-ADF7-0F4F-1A0C0E3A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B701-67F7-4F09-9487-ABB905DAE7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129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49F47-4B20-9CA4-F567-1BD5C2831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1527EF5-289D-0AD6-95DE-6B705A306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BEC-3928-4A81-822D-591F47A5D0C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C377C7-F168-21D3-EDCC-C11C558E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62F5B0D-AE3D-3281-C456-3D35993F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B701-67F7-4F09-9487-ABB905DAE7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592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C224268-FFD1-27E2-E199-D1F09C75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BEC-3928-4A81-822D-591F47A5D0C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31BCA11-B79A-96B4-B3F3-5CBF84D4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39AC6B-B846-586E-8690-FF47666E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B701-67F7-4F09-9487-ABB905DAE7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694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85B7B7-F3D6-E2D7-0EDE-DBEFA5F0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CCE729-57ED-23BA-9C3A-7590F0329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559B6F-058D-573A-1D93-777050651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1D70FF-7EFA-F92E-B26A-9F868F08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BEC-3928-4A81-822D-591F47A5D0C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085991-7CF0-1D9F-AB63-9977FDCED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0D7BA4-5FFE-4F70-F43F-9479D822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B701-67F7-4F09-9487-ABB905DAE7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125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1083E-896F-5820-4E94-FA8A2184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51C375-6CC1-9081-B87A-8742F1507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82BBDC-2335-AF18-A3DF-834208030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8FA51FC-849E-1D0F-8D7A-FE3874CE1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BEC-3928-4A81-822D-591F47A5D0C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7D449A-9621-EE39-0D67-6532C591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15E034-B123-84F0-2A98-50F98F51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B701-67F7-4F09-9487-ABB905DAE7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189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DC6A8BB-7E4F-CBCD-3280-ABDAAD06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84BCF4-6488-A4F6-4A6D-FCB7C54DC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6807CA-8219-3A0B-40DE-3B0160E75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0BBEC-3928-4A81-822D-591F47A5D0CB}" type="datetimeFigureOut">
              <a:rPr lang="nl-BE" smtClean="0"/>
              <a:t>25/10/2023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C387A-F452-FF62-184A-78AE7E21A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0E0E2B-1F71-21B8-0B7E-1BF4DFAD9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BB701-67F7-4F09-9487-ABB905DAE7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405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hemieleerkracht.blackbox.website/index.php/chemische-calculator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qc.org/chemicaltools.ph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iodni.com/index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2">
            <a:extLst>
              <a:ext uri="{FF2B5EF4-FFF2-40B4-BE49-F238E27FC236}">
                <a16:creationId xmlns:a16="http://schemas.microsoft.com/office/drawing/2014/main" id="{7A716FFA-3595-2D5C-40D8-01E0874E6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/>
              <a:t>Gebruik van de website “Periodni.com</a:t>
            </a:r>
          </a:p>
        </p:txBody>
      </p:sp>
      <p:pic>
        <p:nvPicPr>
          <p:cNvPr id="48131" name="Afbeelding 3">
            <a:extLst>
              <a:ext uri="{FF2B5EF4-FFF2-40B4-BE49-F238E27FC236}">
                <a16:creationId xmlns:a16="http://schemas.microsoft.com/office/drawing/2014/main" id="{6BDE4707-7853-0913-A688-5E663D3EF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Afbeelding 2">
            <a:extLst>
              <a:ext uri="{FF2B5EF4-FFF2-40B4-BE49-F238E27FC236}">
                <a16:creationId xmlns:a16="http://schemas.microsoft.com/office/drawing/2014/main" id="{6001DC88-FB7E-5F98-FF3A-A50AA39B2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9FBA1BA-CB9D-D434-37A9-A8E805315882}"/>
              </a:ext>
            </a:extLst>
          </p:cNvPr>
          <p:cNvSpPr txBox="1"/>
          <p:nvPr/>
        </p:nvSpPr>
        <p:spPr>
          <a:xfrm>
            <a:off x="7437438" y="5380038"/>
            <a:ext cx="29273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Lies V. (OF 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7BC45FC-5C02-4BA4-DF77-B69B6CB47068}"/>
              </a:ext>
            </a:extLst>
          </p:cNvPr>
          <p:cNvSpPr txBox="1"/>
          <p:nvPr/>
        </p:nvSpPr>
        <p:spPr>
          <a:xfrm>
            <a:off x="2070716" y="59213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Chemische calculators — Chemieleerkracht (</a:t>
            </a:r>
            <a:r>
              <a:rPr lang="nl-BE" dirty="0" err="1">
                <a:hlinkClick r:id="rId2"/>
              </a:rPr>
              <a:t>blackbox.website</a:t>
            </a:r>
            <a:r>
              <a:rPr lang="nl-BE" dirty="0">
                <a:hlinkClick r:id="rId2"/>
              </a:rPr>
              <a:t>)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AE228C8-6C23-834C-EA93-D2CEA39F8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832" y="1488991"/>
            <a:ext cx="6111770" cy="462574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DCDF5A6-97A9-52DB-F36A-6B3826F6E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423" y="2147315"/>
            <a:ext cx="1924764" cy="188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6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38A3BF4-E789-A77D-AF2D-D927AEDC6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82" y="1389209"/>
            <a:ext cx="7277821" cy="528619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0CFED77-23E0-9A37-5348-F365E9E9686C}"/>
              </a:ext>
            </a:extLst>
          </p:cNvPr>
          <p:cNvSpPr txBox="1"/>
          <p:nvPr/>
        </p:nvSpPr>
        <p:spPr>
          <a:xfrm>
            <a:off x="1990818" y="28585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Chemische hulpmiddelen (webqc.org)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7C8FDB-D0A5-92E2-4837-31FBF5A26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5662" y="361646"/>
            <a:ext cx="1639712" cy="166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0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7169A9A-752A-D23A-8156-9ABA1D9F5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89" y="449322"/>
            <a:ext cx="3619814" cy="5959356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82688FB0-900F-5518-6DD8-FFE106A94C9A}"/>
              </a:ext>
            </a:extLst>
          </p:cNvPr>
          <p:cNvSpPr/>
          <p:nvPr/>
        </p:nvSpPr>
        <p:spPr>
          <a:xfrm>
            <a:off x="7321798" y="2425390"/>
            <a:ext cx="3838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hlinkClick r:id="rId3"/>
              </a:rPr>
              <a:t>https://www.periodni.com/index.html</a:t>
            </a:r>
            <a:r>
              <a:rPr lang="nl-BE" dirty="0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8271096-E115-C829-912F-DA03EC479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169" y="2837114"/>
            <a:ext cx="18573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8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F9045F8-E1EA-302F-1920-2435FA42D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1802"/>
            <a:ext cx="6843353" cy="501439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2BDC342-099A-EB65-F065-B271AEF48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299" y="1104697"/>
            <a:ext cx="5959356" cy="46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4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6AF348E-61E3-6CF5-0186-BFEDA5CF4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856" y="0"/>
            <a:ext cx="8188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5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3EDADEB-4984-F285-548F-216463354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307" y="1558128"/>
            <a:ext cx="7445385" cy="37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9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851" y="1015269"/>
            <a:ext cx="3218089" cy="131094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" y="-51782"/>
            <a:ext cx="12185225" cy="69024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520" y="832337"/>
            <a:ext cx="2697846" cy="190617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044" y="2932392"/>
            <a:ext cx="3289003" cy="175844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9814" y="4719357"/>
            <a:ext cx="3521684" cy="201134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9452" y="4533100"/>
            <a:ext cx="4173592" cy="2322402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2117709" y="647671"/>
            <a:ext cx="659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Extra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717073" y="2960914"/>
            <a:ext cx="318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</a:rPr>
              <a:t>4 methoden voor balanceren</a:t>
            </a:r>
          </a:p>
          <a:p>
            <a:r>
              <a:rPr lang="nl-BE" b="1" dirty="0">
                <a:solidFill>
                  <a:srgbClr val="C00000"/>
                </a:solidFill>
              </a:rPr>
              <a:t>van redoxreacties.</a:t>
            </a:r>
          </a:p>
        </p:txBody>
      </p:sp>
    </p:spTree>
    <p:extLst>
      <p:ext uri="{BB962C8B-B14F-4D97-AF65-F5344CB8AC3E}">
        <p14:creationId xmlns:p14="http://schemas.microsoft.com/office/powerpoint/2010/main" val="13922822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50</Words>
  <Application>Microsoft Office PowerPoint</Application>
  <PresentationFormat>Breedbeeld</PresentationFormat>
  <Paragraphs>8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Gebruik van de website “Periodni.com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 van de website “Periodni.com</dc:title>
  <dc:creator>Filip Poncelet</dc:creator>
  <cp:lastModifiedBy>Filip Poncelet</cp:lastModifiedBy>
  <cp:revision>2</cp:revision>
  <dcterms:created xsi:type="dcterms:W3CDTF">2023-10-21T16:20:12Z</dcterms:created>
  <dcterms:modified xsi:type="dcterms:W3CDTF">2023-10-25T12:26:52Z</dcterms:modified>
</cp:coreProperties>
</file>