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358" r:id="rId2"/>
    <p:sldId id="256" r:id="rId3"/>
    <p:sldId id="1344" r:id="rId4"/>
    <p:sldId id="1360" r:id="rId5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922441-1DFF-219C-D16B-CFF3464E84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89601F2-0F20-00C0-B404-FDAC9ADCC0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390C019-5F59-0387-6F37-0AEF45941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2449-1623-4697-8E9A-66B0F0D94DFB}" type="datetimeFigureOut">
              <a:rPr lang="nl-BE" smtClean="0"/>
              <a:t>25/10/2023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0D382AB-BB47-1F8F-3A58-908AC336B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6767AB6-E339-932B-081D-019B999FC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685C-8933-43AF-8017-E577E8A51DF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68546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2ABF3E-9A99-B0FA-096B-DAF79B759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A0B00B6-A3D1-47E0-4DA4-E51A75F90D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160BD6E-A871-14CA-8992-B138AC5A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2449-1623-4697-8E9A-66B0F0D94DFB}" type="datetimeFigureOut">
              <a:rPr lang="nl-BE" smtClean="0"/>
              <a:t>25/10/2023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BC628FC-7D63-17FC-539B-CA6591041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8CDA181-3CB3-2048-8A60-71DADF0E4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685C-8933-43AF-8017-E577E8A51DF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1264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848B5CF-5BF5-4A3F-9F4C-2777C8BC6D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AD96CA2-A625-0A72-F848-C0479E5D5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784A19-7994-F42A-BD24-0559384A1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2449-1623-4697-8E9A-66B0F0D94DFB}" type="datetimeFigureOut">
              <a:rPr lang="nl-BE" smtClean="0"/>
              <a:t>25/10/2023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1A53B42-E50B-283F-295D-739D2290A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FFEC092-4E81-2274-EAD4-3E43F2042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685C-8933-43AF-8017-E577E8A51DF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78289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slide">
    <p:bg>
      <p:bgPr>
        <a:solidFill>
          <a:srgbClr val="E00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>
            <a:extLst>
              <a:ext uri="{FF2B5EF4-FFF2-40B4-BE49-F238E27FC236}">
                <a16:creationId xmlns:a16="http://schemas.microsoft.com/office/drawing/2014/main" id="{FCB3BE2C-5E31-E70E-BDFB-0AFA6DCAAF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24693" r="54700" b="45216"/>
          <a:stretch>
            <a:fillRect/>
          </a:stretch>
        </p:blipFill>
        <p:spPr bwMode="auto">
          <a:xfrm>
            <a:off x="777875" y="1365250"/>
            <a:ext cx="4684713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7">
            <a:extLst>
              <a:ext uri="{FF2B5EF4-FFF2-40B4-BE49-F238E27FC236}">
                <a16:creationId xmlns:a16="http://schemas.microsoft.com/office/drawing/2014/main" id="{FEF850FD-69E5-C391-DABE-DA46FC7BA0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5" t="62959"/>
          <a:stretch>
            <a:fillRect/>
          </a:stretch>
        </p:blipFill>
        <p:spPr bwMode="auto">
          <a:xfrm rot="16200000">
            <a:off x="10165556" y="4818857"/>
            <a:ext cx="976313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3474" y="4564694"/>
            <a:ext cx="7581282" cy="1594556"/>
          </a:xfrm>
          <a:ln w="76200" cmpd="sng">
            <a:solidFill>
              <a:srgbClr val="002757"/>
            </a:solidFill>
          </a:ln>
        </p:spPr>
        <p:txBody>
          <a:bodyPr lIns="180000" tIns="180000" rIns="180000" bIns="180000">
            <a:noAutofit/>
          </a:bodyPr>
          <a:lstStyle>
            <a:lvl1pPr algn="l"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50029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2AB73A-C4A9-70BB-CD61-BA7F2AA8B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5321DA-B8FE-0FA9-CF4F-2BEAE69BE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6206861-2DCB-B60B-6F3E-A716FB08B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2449-1623-4697-8E9A-66B0F0D94DFB}" type="datetimeFigureOut">
              <a:rPr lang="nl-BE" smtClean="0"/>
              <a:t>25/10/2023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8CD721-5168-B06B-7900-503C246CC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7FA4C85-2C93-68DF-AFAA-CF8C1779D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685C-8933-43AF-8017-E577E8A51DF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55910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9606F3-1670-7FC1-00FA-78A57E623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54B95EB-15E2-9329-529A-CDFE4C6C3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18E0616-9FF6-80A8-257B-FF8781832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2449-1623-4697-8E9A-66B0F0D94DFB}" type="datetimeFigureOut">
              <a:rPr lang="nl-BE" smtClean="0"/>
              <a:t>25/10/2023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E0E4B91-EC76-80F4-70C2-BB5C67C26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91F1631-A401-7E6C-680C-C310F5E74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685C-8933-43AF-8017-E577E8A51DF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88089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39CEF2-DFAF-5ECD-16B9-5D3DD729D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366071-90F4-527F-E352-29C3A7AA9B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20ADFCA-FA78-97A3-637F-99B39B4BBB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7CDAD32-435D-6B18-8CF8-AE96676CD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2449-1623-4697-8E9A-66B0F0D94DFB}" type="datetimeFigureOut">
              <a:rPr lang="nl-BE" smtClean="0"/>
              <a:t>25/10/2023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8065876-C448-8EBB-8E10-4A140ED09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119045F-9B96-BD43-E491-25A6E6385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685C-8933-43AF-8017-E577E8A51DF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04484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090E87-3A15-23ED-C21D-1D8813CEA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05DB557-5524-E1A7-2AA3-517442EF0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7F981C5-FD55-0E3B-7D93-B5F796FE62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969ACC3-2679-04B9-866C-0CF129BFE6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561EAC9-1F9A-67DD-2A3B-F9D8389E7A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3B45575-BDA0-016F-CB00-D7B54A9D3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2449-1623-4697-8E9A-66B0F0D94DFB}" type="datetimeFigureOut">
              <a:rPr lang="nl-BE" smtClean="0"/>
              <a:t>25/10/2023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4F91375-DEF3-7CEB-7EAA-8E8F9AF1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76D66C5-8B18-B610-BEFA-B390365C1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685C-8933-43AF-8017-E577E8A51DF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76630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E3742C-BD65-F849-15AB-2DA222B5E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95C1842-09B0-DF28-C2D0-9C1D69746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2449-1623-4697-8E9A-66B0F0D94DFB}" type="datetimeFigureOut">
              <a:rPr lang="nl-BE" smtClean="0"/>
              <a:t>25/10/2023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792961D-BDE5-6E8A-0FF8-AE061584C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286FB3C-3F4A-0696-EE57-CE368AB17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685C-8933-43AF-8017-E577E8A51DF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45997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9A0A9A0-0B42-FF51-A4C0-F7EDFCBA1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2449-1623-4697-8E9A-66B0F0D94DFB}" type="datetimeFigureOut">
              <a:rPr lang="nl-BE" smtClean="0"/>
              <a:t>25/10/2023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9F6051B-5803-EF4D-78CA-F33C51C56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C5EFC92-B914-5A80-C484-6B734DD30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685C-8933-43AF-8017-E577E8A51DF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11861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29A75D-7B67-1AAE-F779-BB58557D5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129B3E-8108-E47C-FA3E-3E5173F87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572A791-5392-0370-F042-24638501D8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2C493B5-A799-39E6-DA31-AD1B2F537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2449-1623-4697-8E9A-66B0F0D94DFB}" type="datetimeFigureOut">
              <a:rPr lang="nl-BE" smtClean="0"/>
              <a:t>25/10/2023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B53E344-432A-0086-8FD2-83B926EB4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D4013E9-985F-943E-0B27-B0A63490E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685C-8933-43AF-8017-E577E8A51DF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54571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A92911-CD48-738C-3C8C-D21B17962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DED4D36-0564-B2A8-28AC-CFE2D23093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C14EC4A-D7B6-2653-2F5F-8DD291262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EF8C3C2-5E8F-6489-C2B1-E89BDF911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2449-1623-4697-8E9A-66B0F0D94DFB}" type="datetimeFigureOut">
              <a:rPr lang="nl-BE" smtClean="0"/>
              <a:t>25/10/2023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B19CCCA-3800-915F-C480-DB8009A0B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E913BD4-FB34-4D0B-F92A-8C88523D7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685C-8933-43AF-8017-E577E8A51DF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1886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E21A4F1-C685-2B3B-3B14-98689CD4A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9C6C806-5354-F247-4A68-795508F46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7257A4-169D-39A6-19D3-7F4AE9B90D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62449-1623-4697-8E9A-66B0F0D94DFB}" type="datetimeFigureOut">
              <a:rPr lang="nl-BE" smtClean="0"/>
              <a:t>25/10/2023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85BBA9A-58FC-691A-8ACE-F11F0D2315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86E7AA5-4F32-8F5C-06F5-3A66F45E7B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7685C-8933-43AF-8017-E577E8A51DF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8849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hyperlink" Target="https://www.bookwidget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3tfgiBHIM4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312040763442067" TargetMode="External"/><Relationship Id="rId2" Type="http://schemas.openxmlformats.org/officeDocument/2006/relationships/hyperlink" Target="https://www.youtube.com/@Bookwidgets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acebook.com/groups/1081046668603426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hyperlink" Target="http://chemieleerkracht.blackbox.website/index.php/lesideeen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bookwidgets.com/a/widgets/groups/5444477435510784" TargetMode="External"/><Relationship Id="rId5" Type="http://schemas.openxmlformats.org/officeDocument/2006/relationships/hyperlink" Target="https://www.youtube.com/playlist?list=PLIprpqnBnY7JfUHwQoQasmDGMR7nECrg_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el 2">
            <a:extLst>
              <a:ext uri="{FF2B5EF4-FFF2-40B4-BE49-F238E27FC236}">
                <a16:creationId xmlns:a16="http://schemas.microsoft.com/office/drawing/2014/main" id="{129ACA9E-1501-64FD-5859-D96586E6A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425" y="3348038"/>
            <a:ext cx="8931275" cy="2032000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nl-BE" altLang="nl-BE"/>
              <a:t>Gebruik van YouTube in Bookwidgets</a:t>
            </a:r>
          </a:p>
        </p:txBody>
      </p:sp>
      <p:pic>
        <p:nvPicPr>
          <p:cNvPr id="49155" name="Afbeelding 3">
            <a:extLst>
              <a:ext uri="{FF2B5EF4-FFF2-40B4-BE49-F238E27FC236}">
                <a16:creationId xmlns:a16="http://schemas.microsoft.com/office/drawing/2014/main" id="{71A975AD-F1A1-B957-B906-369B14FF8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134938"/>
            <a:ext cx="2717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Afbeelding 2">
            <a:extLst>
              <a:ext uri="{FF2B5EF4-FFF2-40B4-BE49-F238E27FC236}">
                <a16:creationId xmlns:a16="http://schemas.microsoft.com/office/drawing/2014/main" id="{5A2E41A8-94A7-6173-9F00-8D21CAAED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75" y="0"/>
            <a:ext cx="22828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4053DF9E-D46F-5B15-6BF7-8B42CEB9C80A}"/>
              </a:ext>
            </a:extLst>
          </p:cNvPr>
          <p:cNvSpPr txBox="1"/>
          <p:nvPr/>
        </p:nvSpPr>
        <p:spPr>
          <a:xfrm>
            <a:off x="7437438" y="5380038"/>
            <a:ext cx="3170237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l-BE" sz="3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Lena B. (OF 2)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F8D86F9-48F9-C0F1-75AE-768968D7BAC6}"/>
              </a:ext>
            </a:extLst>
          </p:cNvPr>
          <p:cNvSpPr txBox="1"/>
          <p:nvPr/>
        </p:nvSpPr>
        <p:spPr>
          <a:xfrm>
            <a:off x="268255" y="5702984"/>
            <a:ext cx="6097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 err="1">
                <a:hlinkClick r:id="rId4"/>
              </a:rPr>
              <a:t>BookWidgets</a:t>
            </a:r>
            <a:r>
              <a:rPr lang="nl-NL" dirty="0">
                <a:hlinkClick r:id="rId4"/>
              </a:rPr>
              <a:t> - De perfecte tool voor het maken van inhoud voor leraren in de klas</a:t>
            </a:r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0E3A74A-6E43-F0E8-7B05-C60528893C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535" y="3723393"/>
            <a:ext cx="1531753" cy="15012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E66622D-3A5A-CEEA-7ACE-1522610CA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467" y="1536842"/>
            <a:ext cx="8306520" cy="5090601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6335524F-6A5A-40B2-938A-55FA92C7EFBF}"/>
              </a:ext>
            </a:extLst>
          </p:cNvPr>
          <p:cNvSpPr txBox="1"/>
          <p:nvPr/>
        </p:nvSpPr>
        <p:spPr>
          <a:xfrm>
            <a:off x="1238640" y="371965"/>
            <a:ext cx="6097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3"/>
              </a:rPr>
              <a:t>Maak een interactieve videoquiz voor jouw lessen in slechts 5 stappen! - YouTube</a:t>
            </a:r>
            <a:endParaRPr lang="nl-BE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076149B-C599-218F-5586-0303676A95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4533" y="516692"/>
            <a:ext cx="1455546" cy="156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74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1DDB871C-6492-BCF6-E2A3-B562BE8B309C}"/>
              </a:ext>
            </a:extLst>
          </p:cNvPr>
          <p:cNvSpPr txBox="1"/>
          <p:nvPr/>
        </p:nvSpPr>
        <p:spPr>
          <a:xfrm>
            <a:off x="408373" y="621437"/>
            <a:ext cx="2516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/>
              <a:t>Bookwidgets</a:t>
            </a:r>
            <a:r>
              <a:rPr lang="nl-BE" dirty="0"/>
              <a:t> op </a:t>
            </a:r>
            <a:r>
              <a:rPr lang="nl-BE" dirty="0" err="1"/>
              <a:t>youtube</a:t>
            </a:r>
            <a:endParaRPr lang="nl-BE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3A7F762-1129-8FA1-8521-90A7576F6FA4}"/>
              </a:ext>
            </a:extLst>
          </p:cNvPr>
          <p:cNvSpPr txBox="1"/>
          <p:nvPr/>
        </p:nvSpPr>
        <p:spPr>
          <a:xfrm>
            <a:off x="665825" y="3062796"/>
            <a:ext cx="2594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/>
              <a:t>Bookwidgets</a:t>
            </a:r>
            <a:r>
              <a:rPr lang="nl-BE" dirty="0"/>
              <a:t> op facebook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F200A8A-A5D4-B993-360A-595904F67250}"/>
              </a:ext>
            </a:extLst>
          </p:cNvPr>
          <p:cNvSpPr txBox="1"/>
          <p:nvPr/>
        </p:nvSpPr>
        <p:spPr>
          <a:xfrm>
            <a:off x="2159493" y="1472784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 err="1">
                <a:hlinkClick r:id="rId2"/>
              </a:rPr>
              <a:t>BookWidgets</a:t>
            </a:r>
            <a:r>
              <a:rPr lang="nl-BE" dirty="0">
                <a:hlinkClick r:id="rId2"/>
              </a:rPr>
              <a:t> - YouTube</a:t>
            </a:r>
            <a:endParaRPr lang="nl-BE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7AF01BD-CA48-B714-9B02-61F4FAA8D3B4}"/>
              </a:ext>
            </a:extLst>
          </p:cNvPr>
          <p:cNvSpPr txBox="1"/>
          <p:nvPr/>
        </p:nvSpPr>
        <p:spPr>
          <a:xfrm>
            <a:off x="1963007" y="3587434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 err="1">
                <a:hlinkClick r:id="rId3"/>
              </a:rPr>
              <a:t>Bookwidgets</a:t>
            </a:r>
            <a:r>
              <a:rPr lang="nl-BE" dirty="0">
                <a:hlinkClick r:id="rId3"/>
              </a:rPr>
              <a:t> voor wetenschappen | Facebook</a:t>
            </a:r>
            <a:endParaRPr lang="nl-BE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9F604A4-47DE-A314-8101-46FF710B6B26}"/>
              </a:ext>
            </a:extLst>
          </p:cNvPr>
          <p:cNvSpPr txBox="1"/>
          <p:nvPr/>
        </p:nvSpPr>
        <p:spPr>
          <a:xfrm>
            <a:off x="1963007" y="4154695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4"/>
              </a:rPr>
              <a:t>Lesgeven met </a:t>
            </a:r>
            <a:r>
              <a:rPr lang="nl-BE" dirty="0" err="1">
                <a:hlinkClick r:id="rId4"/>
              </a:rPr>
              <a:t>BookWidgets</a:t>
            </a:r>
            <a:r>
              <a:rPr lang="nl-BE" dirty="0">
                <a:hlinkClick r:id="rId4"/>
              </a:rPr>
              <a:t> | Facebook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56187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917D949F-1422-4BC6-0953-1D6BAD6C45E0}"/>
              </a:ext>
            </a:extLst>
          </p:cNvPr>
          <p:cNvSpPr txBox="1"/>
          <p:nvPr/>
        </p:nvSpPr>
        <p:spPr>
          <a:xfrm>
            <a:off x="925497" y="814072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2"/>
              </a:rPr>
              <a:t>Lesideeën — Chemieleerkracht (</a:t>
            </a:r>
            <a:r>
              <a:rPr lang="nl-BE" dirty="0" err="1">
                <a:hlinkClick r:id="rId2"/>
              </a:rPr>
              <a:t>blackbox.website</a:t>
            </a:r>
            <a:r>
              <a:rPr lang="nl-BE" dirty="0">
                <a:hlinkClick r:id="rId2"/>
              </a:rPr>
              <a:t>)</a:t>
            </a: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01D6F3C-830A-A128-9D4F-E203E1B73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0510" y="1183404"/>
            <a:ext cx="1615580" cy="161558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A394867-0959-4E47-0A98-C6F90DA45C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7181" y="1119507"/>
            <a:ext cx="6805250" cy="5204911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6BB60FF9-74F1-25B1-5BDB-4A1A5F2C41F5}"/>
              </a:ext>
            </a:extLst>
          </p:cNvPr>
          <p:cNvSpPr txBox="1"/>
          <p:nvPr/>
        </p:nvSpPr>
        <p:spPr>
          <a:xfrm>
            <a:off x="500591" y="4173256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5"/>
              </a:rPr>
              <a:t>Webinars </a:t>
            </a:r>
            <a:r>
              <a:rPr lang="nl-BE" dirty="0" err="1">
                <a:hlinkClick r:id="rId5"/>
              </a:rPr>
              <a:t>bookwidgets</a:t>
            </a:r>
            <a:r>
              <a:rPr lang="nl-BE" dirty="0">
                <a:hlinkClick r:id="rId5"/>
              </a:rPr>
              <a:t> - YouTube</a:t>
            </a:r>
            <a:endParaRPr lang="nl-BE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5766B44-7665-3F25-F4FE-15FB674AE37D}"/>
              </a:ext>
            </a:extLst>
          </p:cNvPr>
          <p:cNvSpPr txBox="1"/>
          <p:nvPr/>
        </p:nvSpPr>
        <p:spPr>
          <a:xfrm>
            <a:off x="278830" y="6260826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6"/>
              </a:rPr>
              <a:t>https://www.bookwidgets.com/a/widgets/groups/5444477435510784</a:t>
            </a:r>
            <a:r>
              <a:rPr lang="nl-BE" dirty="0"/>
              <a:t> 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8359DAA9-F62C-94FF-CCE0-1D808162D1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3112" y="4582486"/>
            <a:ext cx="1691787" cy="1638442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C0142D01-E74A-D72A-3E26-83F2945FC4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44760" y="5194516"/>
            <a:ext cx="1577477" cy="154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78544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87</Words>
  <Application>Microsoft Office PowerPoint</Application>
  <PresentationFormat>Breedbeeld</PresentationFormat>
  <Paragraphs>12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Kantoorthema</vt:lpstr>
      <vt:lpstr>Gebruik van YouTube in Bookwidgets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Gebruik van YouTube in Bookwidgets</dc:title>
  <dc:creator>marie-jeanne reekmans</dc:creator>
  <cp:lastModifiedBy>Filip Poncelet</cp:lastModifiedBy>
  <cp:revision>4</cp:revision>
  <dcterms:created xsi:type="dcterms:W3CDTF">2023-10-23T08:53:25Z</dcterms:created>
  <dcterms:modified xsi:type="dcterms:W3CDTF">2023-10-25T07:26:26Z</dcterms:modified>
</cp:coreProperties>
</file>