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5" r:id="rId2"/>
    <p:sldId id="1363" r:id="rId3"/>
    <p:sldId id="1364" r:id="rId4"/>
    <p:sldId id="1365" r:id="rId5"/>
    <p:sldId id="1366" r:id="rId6"/>
    <p:sldId id="1367" r:id="rId7"/>
    <p:sldId id="1368" r:id="rId8"/>
    <p:sldId id="256" r:id="rId9"/>
    <p:sldId id="1356" r:id="rId10"/>
    <p:sldId id="1357" r:id="rId11"/>
    <p:sldId id="1358" r:id="rId12"/>
    <p:sldId id="1359" r:id="rId13"/>
    <p:sldId id="1360" r:id="rId14"/>
    <p:sldId id="1361" r:id="rId15"/>
    <p:sldId id="1362" r:id="rId16"/>
    <p:sldId id="1369" r:id="rId17"/>
    <p:sldId id="1370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A0AF2-9864-9C2D-30D0-882F3EA2A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8F6768-E86C-C176-F838-0BAACF9F2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A8E538-09DA-8503-7DA5-E2833458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7A44C5-E85A-B1FF-2038-2C37E124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BD6F0B-EFFD-B174-9D43-3D6BC966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06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81711-8CEE-7C9C-593D-777F4952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CDBFAD-EBD3-2CCA-CD36-DCD8DD9CF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4108A0-EE7D-A4FE-9692-C324D33B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FD4C7-9265-A005-91E6-E7700B32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1CF4D8-FD9B-6847-36E4-8A1C05DC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157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AB9E7A-6167-9FC9-35D8-8EE62347B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FE3B82-4751-D99F-624F-4DE2673ED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E52DC8-9910-9B51-E540-A1A72F17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CDB7A-CFA2-F7C4-2191-AF3E304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4F6EE0-248A-3DB7-9D9C-CD8F1B15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2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727E5F3-DEC8-AD22-8668-96FF70AD09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6DDE4155-4370-5F8F-2986-C585C1304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538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CD0C6-685A-FF32-3AB4-7BCD8C6F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737A9D-E121-02E1-2FF7-109AC3E5D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A95EAD-4C69-4D28-58B1-97D6D32D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6B173A-EE14-6D05-4748-9804577A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1A34BC-AF4B-DB96-C51B-7B9EADE2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850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1C46D-ACA9-B8FE-5949-45443953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2EF657-A664-3A24-EAC6-FC152A8E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ADB72-A8E1-5185-911D-5807F2ED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D154BA-8E3C-02C3-FD58-7E3A361B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808D88-D11D-F667-7EF3-60D8623F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496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3AA42-D3BC-830B-6839-DB4EA777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AEAAFC-0AF2-2E5E-C4F0-EAFD582F6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AB9C8A-71E0-889A-12B5-5A7C45A7B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123781-EC34-CC14-BBDA-9D109BC5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4AA1C3-1EC7-5DFF-B9A9-C2910D3B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FFBEF4-776E-5238-94FE-CC1E3E40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639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ABE91-E397-56CC-0462-9A991D5C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EA54F0-BC2B-BC0F-C0E7-392B9F412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FC9EA9-86DB-22FD-E2FE-ECABB4EBB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8EB37B-5ECB-FFD6-1303-50727DA93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E9C52A-D824-2D7E-D05D-EBB94D69E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0683E-EB8A-EDA1-A3B2-405DC1AE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341D2A-FBBC-F866-97CC-4DFA8655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EAB3DD-1A5A-E6C2-2FB8-C54993D5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73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46AF7-65BA-B13E-4A53-F0CA6DB1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AB022F-E37E-3688-597C-334593B0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7983D4-A475-B354-757A-A52ADA83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12D322-7E28-2456-0137-923FAD1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126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DD1EAF6-E330-C090-BDC8-D9F1814A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0D4D7D-73CA-86AE-8D22-46D95D74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E8BA39-065F-BC40-8216-8F4B14A3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052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8468-D668-66A0-AA17-FB9C69FF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DB1FC3-575C-91DB-B1E5-BDF867BA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9F4ED7-8939-5E22-7136-30222C502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A0D688-2C55-1F77-1E8B-C2C4AB7A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CB08F2-E1C1-137C-383C-B7D23085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36E8C1-E732-A210-264E-E6DFAD98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80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57178-3C62-B49E-38B3-50D309C6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96C397E-0CE9-7E82-3BAC-34A72CDC6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09B9A9-E993-7DAE-C640-0048B42D0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558A02-00F4-8505-2332-D85DF33D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D63D40-8A7D-FB6B-8A5B-75141A0D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486241-BB00-53A0-8AB4-C335823A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8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44EFBD-5639-2794-BDBD-3B5111DE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345E9F-48C0-80B5-EFAE-04E66958F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9886EA-966C-2B37-346B-E43B5935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852B-8AC5-4CFA-B88D-EC79870CB9EC}" type="datetimeFigureOut">
              <a:rPr lang="nl-BE" smtClean="0"/>
              <a:t>15/10/2023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1B44E4-F442-9C58-59C6-4121890E8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D71F7A-912B-49FB-E117-5703F865F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C04F-242E-4911-9AD8-6DBB3C4BDF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87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www.wolframalpha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hat.openai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ay.google.com/store/apps/details?id=com.wolfram.android.alpha" TargetMode="External"/><Relationship Id="rId4" Type="http://schemas.openxmlformats.org/officeDocument/2006/relationships/hyperlink" Target="https://apps.apple.com/us/app/wolframalpha-classic/id3349892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hemieleerkracht.blackbox.website/index.php/info-met-wolfra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2">
            <a:extLst>
              <a:ext uri="{FF2B5EF4-FFF2-40B4-BE49-F238E27FC236}">
                <a16:creationId xmlns:a16="http://schemas.microsoft.com/office/drawing/2014/main" id="{C4F748FD-ED5F-A0FD-DA50-57DF465DB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Gebruik van Wolfram Chemistry/</a:t>
            </a:r>
            <a:r>
              <a:rPr lang="nl-BE" altLang="nl-BE" dirty="0" err="1"/>
              <a:t>chatGTP</a:t>
            </a:r>
            <a:endParaRPr lang="nl-BE" altLang="nl-BE" dirty="0"/>
          </a:p>
        </p:txBody>
      </p:sp>
      <p:pic>
        <p:nvPicPr>
          <p:cNvPr id="46083" name="Afbeelding 3">
            <a:extLst>
              <a:ext uri="{FF2B5EF4-FFF2-40B4-BE49-F238E27FC236}">
                <a16:creationId xmlns:a16="http://schemas.microsoft.com/office/drawing/2014/main" id="{6C62F1A4-F8D0-1250-6C15-A76E9440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Afbeelding 2">
            <a:extLst>
              <a:ext uri="{FF2B5EF4-FFF2-40B4-BE49-F238E27FC236}">
                <a16:creationId xmlns:a16="http://schemas.microsoft.com/office/drawing/2014/main" id="{9DB57C9F-C2F7-711A-769D-630FB9A2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628997C-C661-75C7-B2A5-5A1C586D806D}"/>
              </a:ext>
            </a:extLst>
          </p:cNvPr>
          <p:cNvSpPr txBox="1"/>
          <p:nvPr/>
        </p:nvSpPr>
        <p:spPr>
          <a:xfrm>
            <a:off x="7437438" y="5380038"/>
            <a:ext cx="38115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Thomas B. (OF 3)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5E01F2-BB09-C6A6-7478-876AE3018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23" y="2756079"/>
            <a:ext cx="1562235" cy="16079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6C21AB-8155-B9E3-C743-3ABCCF362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85" y="4721525"/>
            <a:ext cx="1539373" cy="146316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223A7FE-0289-EB41-FCE8-CC99EC7B90DB}"/>
              </a:ext>
            </a:extLst>
          </p:cNvPr>
          <p:cNvSpPr txBox="1"/>
          <p:nvPr/>
        </p:nvSpPr>
        <p:spPr>
          <a:xfrm>
            <a:off x="277427" y="624153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https://chat.openai.com/</a:t>
            </a:r>
            <a:r>
              <a:rPr lang="nl-BE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FE2EE2-4B36-E4FF-4AE9-7B7A616FF873}"/>
              </a:ext>
            </a:extLst>
          </p:cNvPr>
          <p:cNvSpPr txBox="1"/>
          <p:nvPr/>
        </p:nvSpPr>
        <p:spPr>
          <a:xfrm>
            <a:off x="0" y="43581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https://www.wolframalpha.com/</a:t>
            </a:r>
            <a:r>
              <a:rPr lang="nl-BE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265F889-6815-0D34-0920-F3AC996E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95" y="671127"/>
            <a:ext cx="7059010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8AEEB3-1BF6-2BAB-AA22-73AFF7FF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1638050"/>
            <a:ext cx="7525800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7D25DE-FFD6-5B8A-0ED3-F3D02025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57" y="554396"/>
            <a:ext cx="6630325" cy="6001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7BBF60-2226-355A-C8E3-B8210EC62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16" y="1154555"/>
            <a:ext cx="5547919" cy="55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77921E-65D4-0DFA-1DC9-B004AE71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67" y="932486"/>
            <a:ext cx="5258256" cy="47248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BC0AC1-F921-432E-D927-8AAA780D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28" y="2283072"/>
            <a:ext cx="489246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486107-01F5-AD60-B1C6-47626A60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71"/>
            <a:ext cx="6496957" cy="41725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F89603-991A-78CD-7DA6-04999CCD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597" y="463032"/>
            <a:ext cx="5342083" cy="28425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841D7F6-3F4D-E459-E626-9FE267233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679" y="3669758"/>
            <a:ext cx="4891200" cy="29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2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3C3760-EF12-84CB-6107-9D360FC2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1" y="490332"/>
            <a:ext cx="5791702" cy="53801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011CF44-34F0-2A8A-92E0-9556FAE2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9059"/>
            <a:ext cx="5387807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94FEF7-DE37-BC6B-FE76-93151F65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12"/>
            <a:ext cx="6035563" cy="60660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1827FA-0D00-7F39-A00B-6C77379A6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61" y="159081"/>
            <a:ext cx="4812190" cy="29998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3F0D1A-5BC5-94F4-CF7B-978F776D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89" y="3158968"/>
            <a:ext cx="4283333" cy="34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740E33-CBDC-07CD-58A5-A4BD6C38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" y="0"/>
            <a:ext cx="6095003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B4830F-C02A-7DE6-3062-03A55049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099" y="0"/>
            <a:ext cx="447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1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E377629-BD61-FA66-2033-9B67DE5F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91" y="114012"/>
            <a:ext cx="8268417" cy="66299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346ADED-71DC-C2D2-A25E-D419F43A14F6}"/>
              </a:ext>
            </a:extLst>
          </p:cNvPr>
          <p:cNvSpPr txBox="1"/>
          <p:nvPr/>
        </p:nvSpPr>
        <p:spPr>
          <a:xfrm>
            <a:off x="506027" y="834501"/>
            <a:ext cx="18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!! Google </a:t>
            </a:r>
            <a:r>
              <a:rPr lang="nl-BE" dirty="0" err="1"/>
              <a:t>chrome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475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273DE2A-5923-F405-B710-E5575F80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01" y="285477"/>
            <a:ext cx="9662997" cy="62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7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2EE25D-46D0-C2CC-4D2C-B7B16E105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239" y="144495"/>
            <a:ext cx="8085521" cy="65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143EFD-8CEA-C967-AF55-E05A7239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9" y="1129525"/>
            <a:ext cx="6172735" cy="36579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DE1EBFD-AF0C-BE3B-087B-2E30BE1BD922}"/>
              </a:ext>
            </a:extLst>
          </p:cNvPr>
          <p:cNvSpPr txBox="1"/>
          <p:nvPr/>
        </p:nvSpPr>
        <p:spPr>
          <a:xfrm>
            <a:off x="1384917" y="461639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Playstore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5200A1-E4E7-B22A-278D-942E0D0E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87" y="1466437"/>
            <a:ext cx="4410815" cy="241630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16F03D5-EEE8-8DA7-3F53-CE5B868BACF3}"/>
              </a:ext>
            </a:extLst>
          </p:cNvPr>
          <p:cNvSpPr txBox="1"/>
          <p:nvPr/>
        </p:nvSpPr>
        <p:spPr>
          <a:xfrm>
            <a:off x="6909046" y="448942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WolframAlpha</a:t>
            </a:r>
            <a:r>
              <a:rPr lang="en-US" dirty="0">
                <a:hlinkClick r:id="rId4"/>
              </a:rPr>
              <a:t> Classic on the App Store (apple.com)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2E358B8-F05A-CC1E-F662-8E9AD1D3E9B2}"/>
              </a:ext>
            </a:extLst>
          </p:cNvPr>
          <p:cNvSpPr txBox="1"/>
          <p:nvPr/>
        </p:nvSpPr>
        <p:spPr>
          <a:xfrm>
            <a:off x="406154" y="5096110"/>
            <a:ext cx="6502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5"/>
              </a:rPr>
              <a:t>WolframAlpha</a:t>
            </a:r>
            <a:r>
              <a:rPr lang="en-US" dirty="0">
                <a:hlinkClick r:id="rId5"/>
              </a:rPr>
              <a:t> Classic - Apps op Google Play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125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9CCB083-01F5-5281-9B74-F8AE30E9A534}"/>
              </a:ext>
            </a:extLst>
          </p:cNvPr>
          <p:cNvSpPr txBox="1"/>
          <p:nvPr/>
        </p:nvSpPr>
        <p:spPr>
          <a:xfrm>
            <a:off x="4378910" y="116384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http://chemieleerkracht.blackbox.website/index.php/info-met-wolfram/</a:t>
            </a:r>
            <a:r>
              <a:rPr lang="nl-BE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028C00-CB8D-08A4-1662-C649B4E371C4}"/>
              </a:ext>
            </a:extLst>
          </p:cNvPr>
          <p:cNvSpPr txBox="1"/>
          <p:nvPr/>
        </p:nvSpPr>
        <p:spPr>
          <a:xfrm>
            <a:off x="1003177" y="497150"/>
            <a:ext cx="5621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Wolfram alfa: mogelijkheden vanuit chemieleerkracht.be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5B6047-AEE3-4124-7160-EE6339EF85A6}"/>
              </a:ext>
            </a:extLst>
          </p:cNvPr>
          <p:cNvSpPr txBox="1"/>
          <p:nvPr/>
        </p:nvSpPr>
        <p:spPr>
          <a:xfrm>
            <a:off x="292963" y="1487009"/>
            <a:ext cx="288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!! Openen in Google Chrome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3FC1D2-4F1B-CE19-836E-260C9A2F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72" y="1754799"/>
            <a:ext cx="7016244" cy="42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414BCE0-10AB-4BB4-8C7B-321987B4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95" y="222115"/>
            <a:ext cx="4968671" cy="62184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4A1925A-E032-CA6F-9042-6C82C7CDB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624" y="2441416"/>
            <a:ext cx="4549075" cy="34272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B20C2D1-9D84-CFC5-78A2-9BACDC56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36" y="361395"/>
            <a:ext cx="571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4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685FE0D-F2DE-0234-5BAA-25F3EBF5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307" y="383883"/>
            <a:ext cx="5783474" cy="5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29B7217-9BB2-23F6-DF36-6AB9E73E1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855333"/>
            <a:ext cx="6096528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36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78</Words>
  <Application>Microsoft Office PowerPoint</Application>
  <PresentationFormat>Breedbeeld</PresentationFormat>
  <Paragraphs>11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Gebruik van Wolfram Chemistry/chatGTP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Wolfram Chemistry</dc:title>
  <dc:creator>Filip Poncelet</dc:creator>
  <cp:lastModifiedBy>Filip Poncelet</cp:lastModifiedBy>
  <cp:revision>4</cp:revision>
  <dcterms:created xsi:type="dcterms:W3CDTF">2023-10-15T06:34:45Z</dcterms:created>
  <dcterms:modified xsi:type="dcterms:W3CDTF">2023-10-15T09:54:11Z</dcterms:modified>
</cp:coreProperties>
</file>