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1356" r:id="rId2"/>
    <p:sldId id="256" r:id="rId3"/>
    <p:sldId id="1357" r:id="rId4"/>
    <p:sldId id="1358" r:id="rId5"/>
    <p:sldId id="1359" r:id="rId6"/>
    <p:sldId id="1360" r:id="rId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633" autoAdjust="0"/>
  </p:normalViewPr>
  <p:slideViewPr>
    <p:cSldViewPr snapToGrid="0">
      <p:cViewPr varScale="1">
        <p:scale>
          <a:sx n="66" d="100"/>
          <a:sy n="66" d="100"/>
        </p:scale>
        <p:origin x="133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9BBFA-F9BC-47F9-9B9C-E811336BD7BC}" type="datetimeFigureOut">
              <a:rPr lang="nl-BE" smtClean="0"/>
              <a:t>15/10/2023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743E8-9EE5-485C-8BDB-A673DD301A3C}" type="slidenum">
              <a:rPr lang="nl-BE" smtClean="0"/>
              <a:t>‹nr.›</a:t>
            </a:fld>
            <a:endParaRPr lang="nl-BE"/>
          </a:p>
        </p:txBody>
      </p:sp>
    </p:spTree>
    <p:extLst>
      <p:ext uri="{BB962C8B-B14F-4D97-AF65-F5344CB8AC3E}">
        <p14:creationId xmlns:p14="http://schemas.microsoft.com/office/powerpoint/2010/main" val="311335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err="1">
                <a:solidFill>
                  <a:srgbClr val="374151"/>
                </a:solidFill>
                <a:effectLst/>
                <a:latin typeface="Söhne"/>
              </a:rPr>
              <a:t>ChemCollective</a:t>
            </a:r>
            <a:r>
              <a:rPr lang="nl-NL" b="0" i="0" dirty="0">
                <a:solidFill>
                  <a:srgbClr val="374151"/>
                </a:solidFill>
                <a:effectLst/>
                <a:latin typeface="Söhne"/>
              </a:rPr>
              <a:t> is een online bron voor educatieve simulaties en virtuele laboratoriumexperimenten op het gebied van de chemie. Deze simulaties en experimenten zijn ontworpen om studenten te helpen chemische concepten te begrijpen en te oefenen zonder daadwerkelijk fysieke laboratoriumapparatuur te gebruiken.</a:t>
            </a:r>
          </a:p>
          <a:p>
            <a:pPr algn="l"/>
            <a:r>
              <a:rPr lang="nl-NL" b="0" i="0" dirty="0">
                <a:solidFill>
                  <a:srgbClr val="374151"/>
                </a:solidFill>
                <a:effectLst/>
                <a:latin typeface="Söhne"/>
              </a:rPr>
              <a:t>De </a:t>
            </a:r>
            <a:r>
              <a:rPr lang="nl-NL" b="0" i="0" dirty="0" err="1">
                <a:solidFill>
                  <a:srgbClr val="374151"/>
                </a:solidFill>
                <a:effectLst/>
                <a:latin typeface="Söhne"/>
              </a:rPr>
              <a:t>ChemCollective</a:t>
            </a:r>
            <a:r>
              <a:rPr lang="nl-NL" b="0" i="0" dirty="0">
                <a:solidFill>
                  <a:srgbClr val="374151"/>
                </a:solidFill>
                <a:effectLst/>
                <a:latin typeface="Söhne"/>
              </a:rPr>
              <a:t>-website biedt een verscheidenheid aan virtuele laboratoriumexperimenten en scenario's, inclusief zuur-basechemie, redoxreacties, organische chemie, evenwichten en meer. Studenten kunnen experimenten uitvoeren, gegevens verzamelen, reacties observeren en analyseren, en zo chemische principes begrijpen.</a:t>
            </a:r>
          </a:p>
          <a:p>
            <a:pPr algn="l"/>
            <a:r>
              <a:rPr lang="nl-NL" b="0" i="0" dirty="0">
                <a:solidFill>
                  <a:srgbClr val="374151"/>
                </a:solidFill>
                <a:effectLst/>
                <a:latin typeface="Söhne"/>
              </a:rPr>
              <a:t>Deze educatieve tool is vooral handig voor studenten en docenten in het chemieonderwijs, en het stelt hen in staat om veilig en effectief te experimenteren met virtuele chemicaliën en reacties. Het is een waardevolle aanvulling op het traditionele laboratoriumwerk en kan helpen bij het consolideren van chemische concepten.</a:t>
            </a:r>
          </a:p>
          <a:p>
            <a:endParaRPr lang="nl-BE" dirty="0"/>
          </a:p>
        </p:txBody>
      </p:sp>
      <p:sp>
        <p:nvSpPr>
          <p:cNvPr id="4" name="Tijdelijke aanduiding voor dianummer 3"/>
          <p:cNvSpPr>
            <a:spLocks noGrp="1"/>
          </p:cNvSpPr>
          <p:nvPr>
            <p:ph type="sldNum" sz="quarter" idx="5"/>
          </p:nvPr>
        </p:nvSpPr>
        <p:spPr/>
        <p:txBody>
          <a:bodyPr/>
          <a:lstStyle/>
          <a:p>
            <a:fld id="{D5C743E8-9EE5-485C-8BDB-A673DD301A3C}" type="slidenum">
              <a:rPr lang="nl-BE" smtClean="0"/>
              <a:t>2</a:t>
            </a:fld>
            <a:endParaRPr lang="nl-BE"/>
          </a:p>
        </p:txBody>
      </p:sp>
    </p:spTree>
    <p:extLst>
      <p:ext uri="{BB962C8B-B14F-4D97-AF65-F5344CB8AC3E}">
        <p14:creationId xmlns:p14="http://schemas.microsoft.com/office/powerpoint/2010/main" val="236346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F73C9-85F6-994E-86A0-FEB91886617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72A2D0CD-E7B3-4454-6354-CCFCDFCBF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8E1DF174-F1F9-E87F-2470-21E89B4BB0F4}"/>
              </a:ext>
            </a:extLst>
          </p:cNvPr>
          <p:cNvSpPr>
            <a:spLocks noGrp="1"/>
          </p:cNvSpPr>
          <p:nvPr>
            <p:ph type="dt" sz="half" idx="10"/>
          </p:nvPr>
        </p:nvSpPr>
        <p:spPr/>
        <p:txBody>
          <a:bodyPr/>
          <a:lstStyle/>
          <a:p>
            <a:fld id="{D183A31A-CE9E-4A89-B510-E4442842AE00}" type="datetimeFigureOut">
              <a:rPr lang="nl-BE" smtClean="0"/>
              <a:t>15/10/2023</a:t>
            </a:fld>
            <a:endParaRPr lang="nl-BE"/>
          </a:p>
        </p:txBody>
      </p:sp>
      <p:sp>
        <p:nvSpPr>
          <p:cNvPr id="5" name="Tijdelijke aanduiding voor voettekst 4">
            <a:extLst>
              <a:ext uri="{FF2B5EF4-FFF2-40B4-BE49-F238E27FC236}">
                <a16:creationId xmlns:a16="http://schemas.microsoft.com/office/drawing/2014/main" id="{890031D8-0307-2D40-FA29-85414D4477F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0973A6-3399-2EEA-85BC-4E8E7A9D220D}"/>
              </a:ext>
            </a:extLst>
          </p:cNvPr>
          <p:cNvSpPr>
            <a:spLocks noGrp="1"/>
          </p:cNvSpPr>
          <p:nvPr>
            <p:ph type="sldNum" sz="quarter" idx="12"/>
          </p:nvPr>
        </p:nvSpPr>
        <p:spPr/>
        <p:txBody>
          <a:bodyPr/>
          <a:lstStyle/>
          <a:p>
            <a:fld id="{66A04295-EA3E-487D-BF91-20700B285495}" type="slidenum">
              <a:rPr lang="nl-BE" smtClean="0"/>
              <a:t>‹nr.›</a:t>
            </a:fld>
            <a:endParaRPr lang="nl-BE"/>
          </a:p>
        </p:txBody>
      </p:sp>
    </p:spTree>
    <p:extLst>
      <p:ext uri="{BB962C8B-B14F-4D97-AF65-F5344CB8AC3E}">
        <p14:creationId xmlns:p14="http://schemas.microsoft.com/office/powerpoint/2010/main" val="139465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CA8E4-C156-D39E-AECA-BCB3655F19A9}"/>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C596BD54-053F-9EB8-78AA-DA1E2174FF8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07B022D-0B29-E93B-34B9-F6A306D32D36}"/>
              </a:ext>
            </a:extLst>
          </p:cNvPr>
          <p:cNvSpPr>
            <a:spLocks noGrp="1"/>
          </p:cNvSpPr>
          <p:nvPr>
            <p:ph type="dt" sz="half" idx="10"/>
          </p:nvPr>
        </p:nvSpPr>
        <p:spPr/>
        <p:txBody>
          <a:bodyPr/>
          <a:lstStyle/>
          <a:p>
            <a:fld id="{D183A31A-CE9E-4A89-B510-E4442842AE00}" type="datetimeFigureOut">
              <a:rPr lang="nl-BE" smtClean="0"/>
              <a:t>15/10/2023</a:t>
            </a:fld>
            <a:endParaRPr lang="nl-BE"/>
          </a:p>
        </p:txBody>
      </p:sp>
      <p:sp>
        <p:nvSpPr>
          <p:cNvPr id="5" name="Tijdelijke aanduiding voor voettekst 4">
            <a:extLst>
              <a:ext uri="{FF2B5EF4-FFF2-40B4-BE49-F238E27FC236}">
                <a16:creationId xmlns:a16="http://schemas.microsoft.com/office/drawing/2014/main" id="{0216198F-84C4-47E6-B0C7-4233CF3EF39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70EDAF0-0A4E-DCD4-DF58-E6A3ECDBE9E6}"/>
              </a:ext>
            </a:extLst>
          </p:cNvPr>
          <p:cNvSpPr>
            <a:spLocks noGrp="1"/>
          </p:cNvSpPr>
          <p:nvPr>
            <p:ph type="sldNum" sz="quarter" idx="12"/>
          </p:nvPr>
        </p:nvSpPr>
        <p:spPr/>
        <p:txBody>
          <a:bodyPr/>
          <a:lstStyle/>
          <a:p>
            <a:fld id="{66A04295-EA3E-487D-BF91-20700B285495}" type="slidenum">
              <a:rPr lang="nl-BE" smtClean="0"/>
              <a:t>‹nr.›</a:t>
            </a:fld>
            <a:endParaRPr lang="nl-BE"/>
          </a:p>
        </p:txBody>
      </p:sp>
    </p:spTree>
    <p:extLst>
      <p:ext uri="{BB962C8B-B14F-4D97-AF65-F5344CB8AC3E}">
        <p14:creationId xmlns:p14="http://schemas.microsoft.com/office/powerpoint/2010/main" val="264322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7AC1B7D-C4F9-EED5-7CB4-75B696E8B278}"/>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12C17F8-D433-AD89-7AF1-20C58510E1A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07EEF0A-30F8-4B47-BED5-6F953D990644}"/>
              </a:ext>
            </a:extLst>
          </p:cNvPr>
          <p:cNvSpPr>
            <a:spLocks noGrp="1"/>
          </p:cNvSpPr>
          <p:nvPr>
            <p:ph type="dt" sz="half" idx="10"/>
          </p:nvPr>
        </p:nvSpPr>
        <p:spPr/>
        <p:txBody>
          <a:bodyPr/>
          <a:lstStyle/>
          <a:p>
            <a:fld id="{D183A31A-CE9E-4A89-B510-E4442842AE00}" type="datetimeFigureOut">
              <a:rPr lang="nl-BE" smtClean="0"/>
              <a:t>15/10/2023</a:t>
            </a:fld>
            <a:endParaRPr lang="nl-BE"/>
          </a:p>
        </p:txBody>
      </p:sp>
      <p:sp>
        <p:nvSpPr>
          <p:cNvPr id="5" name="Tijdelijke aanduiding voor voettekst 4">
            <a:extLst>
              <a:ext uri="{FF2B5EF4-FFF2-40B4-BE49-F238E27FC236}">
                <a16:creationId xmlns:a16="http://schemas.microsoft.com/office/drawing/2014/main" id="{4CC63AD5-CC60-37D3-B90A-36AD51BF8E9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32877FD-4A1C-E2D5-9ABE-3D18973846AC}"/>
              </a:ext>
            </a:extLst>
          </p:cNvPr>
          <p:cNvSpPr>
            <a:spLocks noGrp="1"/>
          </p:cNvSpPr>
          <p:nvPr>
            <p:ph type="sldNum" sz="quarter" idx="12"/>
          </p:nvPr>
        </p:nvSpPr>
        <p:spPr/>
        <p:txBody>
          <a:bodyPr/>
          <a:lstStyle/>
          <a:p>
            <a:fld id="{66A04295-EA3E-487D-BF91-20700B285495}" type="slidenum">
              <a:rPr lang="nl-BE" smtClean="0"/>
              <a:t>‹nr.›</a:t>
            </a:fld>
            <a:endParaRPr lang="nl-BE"/>
          </a:p>
        </p:txBody>
      </p:sp>
    </p:spTree>
    <p:extLst>
      <p:ext uri="{BB962C8B-B14F-4D97-AF65-F5344CB8AC3E}">
        <p14:creationId xmlns:p14="http://schemas.microsoft.com/office/powerpoint/2010/main" val="62602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slide">
    <p:bg>
      <p:bgPr>
        <a:solidFill>
          <a:srgbClr val="E00049"/>
        </a:solidFill>
        <a:effectLst/>
      </p:bgPr>
    </p:bg>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8727E5F3-DEC8-AD22-8668-96FF70AD09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876" t="24693" r="54700" b="45216"/>
          <a:stretch>
            <a:fillRect/>
          </a:stretch>
        </p:blipFill>
        <p:spPr bwMode="auto">
          <a:xfrm>
            <a:off x="777875" y="1365250"/>
            <a:ext cx="46847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6DDE4155-4370-5F8F-2986-C585C13040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91985" t="62959"/>
          <a:stretch>
            <a:fillRect/>
          </a:stretch>
        </p:blipFill>
        <p:spPr bwMode="auto">
          <a:xfrm rot="16200000">
            <a:off x="10165556" y="4818857"/>
            <a:ext cx="9763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833474" y="4564694"/>
            <a:ext cx="7581282" cy="1594556"/>
          </a:xfrm>
          <a:ln w="76200" cmpd="sng">
            <a:solidFill>
              <a:srgbClr val="002757"/>
            </a:solidFill>
          </a:ln>
        </p:spPr>
        <p:txBody>
          <a:bodyPr lIns="180000" tIns="180000" rIns="180000" bIns="180000">
            <a:noAutofit/>
          </a:bodyPr>
          <a:lstStyle>
            <a:lvl1pPr algn="l">
              <a:defRPr sz="4400" b="1">
                <a:solidFill>
                  <a:srgbClr val="FFFFFF"/>
                </a:solidFill>
              </a:defRPr>
            </a:lvl1pPr>
          </a:lstStyle>
          <a:p>
            <a:r>
              <a:rPr lang="nl-NL"/>
              <a:t>Klik om stijl te bewerken</a:t>
            </a:r>
            <a:endParaRPr lang="nl-BE" dirty="0"/>
          </a:p>
        </p:txBody>
      </p:sp>
    </p:spTree>
    <p:extLst>
      <p:ext uri="{BB962C8B-B14F-4D97-AF65-F5344CB8AC3E}">
        <p14:creationId xmlns:p14="http://schemas.microsoft.com/office/powerpoint/2010/main" val="80523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AE670-4E20-620C-72C5-7ED4D54CA61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FEE76E7-5AF0-F518-3816-7E37866BFD0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12D0F71-B311-1CB5-583B-59249F4508B8}"/>
              </a:ext>
            </a:extLst>
          </p:cNvPr>
          <p:cNvSpPr>
            <a:spLocks noGrp="1"/>
          </p:cNvSpPr>
          <p:nvPr>
            <p:ph type="dt" sz="half" idx="10"/>
          </p:nvPr>
        </p:nvSpPr>
        <p:spPr/>
        <p:txBody>
          <a:bodyPr/>
          <a:lstStyle/>
          <a:p>
            <a:fld id="{D183A31A-CE9E-4A89-B510-E4442842AE00}" type="datetimeFigureOut">
              <a:rPr lang="nl-BE" smtClean="0"/>
              <a:t>15/10/2023</a:t>
            </a:fld>
            <a:endParaRPr lang="nl-BE"/>
          </a:p>
        </p:txBody>
      </p:sp>
      <p:sp>
        <p:nvSpPr>
          <p:cNvPr id="5" name="Tijdelijke aanduiding voor voettekst 4">
            <a:extLst>
              <a:ext uri="{FF2B5EF4-FFF2-40B4-BE49-F238E27FC236}">
                <a16:creationId xmlns:a16="http://schemas.microsoft.com/office/drawing/2014/main" id="{70B932C3-D749-66CF-0010-FD274A4F61C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03B0038-5E47-6E0D-0C66-AD388ACA571A}"/>
              </a:ext>
            </a:extLst>
          </p:cNvPr>
          <p:cNvSpPr>
            <a:spLocks noGrp="1"/>
          </p:cNvSpPr>
          <p:nvPr>
            <p:ph type="sldNum" sz="quarter" idx="12"/>
          </p:nvPr>
        </p:nvSpPr>
        <p:spPr/>
        <p:txBody>
          <a:bodyPr/>
          <a:lstStyle/>
          <a:p>
            <a:fld id="{66A04295-EA3E-487D-BF91-20700B285495}" type="slidenum">
              <a:rPr lang="nl-BE" smtClean="0"/>
              <a:t>‹nr.›</a:t>
            </a:fld>
            <a:endParaRPr lang="nl-BE"/>
          </a:p>
        </p:txBody>
      </p:sp>
    </p:spTree>
    <p:extLst>
      <p:ext uri="{BB962C8B-B14F-4D97-AF65-F5344CB8AC3E}">
        <p14:creationId xmlns:p14="http://schemas.microsoft.com/office/powerpoint/2010/main" val="87153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5D842-F78D-7B67-7107-1E7C27F9225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31B2CCF-B9AA-6509-C220-6059D610E8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44511DB-CDF9-969E-5136-4ADB60550085}"/>
              </a:ext>
            </a:extLst>
          </p:cNvPr>
          <p:cNvSpPr>
            <a:spLocks noGrp="1"/>
          </p:cNvSpPr>
          <p:nvPr>
            <p:ph type="dt" sz="half" idx="10"/>
          </p:nvPr>
        </p:nvSpPr>
        <p:spPr/>
        <p:txBody>
          <a:bodyPr/>
          <a:lstStyle/>
          <a:p>
            <a:fld id="{D183A31A-CE9E-4A89-B510-E4442842AE00}" type="datetimeFigureOut">
              <a:rPr lang="nl-BE" smtClean="0"/>
              <a:t>15/10/2023</a:t>
            </a:fld>
            <a:endParaRPr lang="nl-BE"/>
          </a:p>
        </p:txBody>
      </p:sp>
      <p:sp>
        <p:nvSpPr>
          <p:cNvPr id="5" name="Tijdelijke aanduiding voor voettekst 4">
            <a:extLst>
              <a:ext uri="{FF2B5EF4-FFF2-40B4-BE49-F238E27FC236}">
                <a16:creationId xmlns:a16="http://schemas.microsoft.com/office/drawing/2014/main" id="{DB41516B-0847-B638-ECAA-2869F02EDD3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745DDE1-BC6B-5521-1DDE-B0EA4D3B7A29}"/>
              </a:ext>
            </a:extLst>
          </p:cNvPr>
          <p:cNvSpPr>
            <a:spLocks noGrp="1"/>
          </p:cNvSpPr>
          <p:nvPr>
            <p:ph type="sldNum" sz="quarter" idx="12"/>
          </p:nvPr>
        </p:nvSpPr>
        <p:spPr/>
        <p:txBody>
          <a:bodyPr/>
          <a:lstStyle/>
          <a:p>
            <a:fld id="{66A04295-EA3E-487D-BF91-20700B285495}" type="slidenum">
              <a:rPr lang="nl-BE" smtClean="0"/>
              <a:t>‹nr.›</a:t>
            </a:fld>
            <a:endParaRPr lang="nl-BE"/>
          </a:p>
        </p:txBody>
      </p:sp>
    </p:spTree>
    <p:extLst>
      <p:ext uri="{BB962C8B-B14F-4D97-AF65-F5344CB8AC3E}">
        <p14:creationId xmlns:p14="http://schemas.microsoft.com/office/powerpoint/2010/main" val="69617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B98E4-392F-F085-6167-2F1FE4BB1EA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1254E25-110D-9DDB-247F-C8500089A96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5FE868A-02FE-1318-F09A-70901EB947C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3C876796-1A99-A306-A39F-8BB9FF4FA459}"/>
              </a:ext>
            </a:extLst>
          </p:cNvPr>
          <p:cNvSpPr>
            <a:spLocks noGrp="1"/>
          </p:cNvSpPr>
          <p:nvPr>
            <p:ph type="dt" sz="half" idx="10"/>
          </p:nvPr>
        </p:nvSpPr>
        <p:spPr/>
        <p:txBody>
          <a:bodyPr/>
          <a:lstStyle/>
          <a:p>
            <a:fld id="{D183A31A-CE9E-4A89-B510-E4442842AE00}" type="datetimeFigureOut">
              <a:rPr lang="nl-BE" smtClean="0"/>
              <a:t>15/10/2023</a:t>
            </a:fld>
            <a:endParaRPr lang="nl-BE"/>
          </a:p>
        </p:txBody>
      </p:sp>
      <p:sp>
        <p:nvSpPr>
          <p:cNvPr id="6" name="Tijdelijke aanduiding voor voettekst 5">
            <a:extLst>
              <a:ext uri="{FF2B5EF4-FFF2-40B4-BE49-F238E27FC236}">
                <a16:creationId xmlns:a16="http://schemas.microsoft.com/office/drawing/2014/main" id="{56BDC04F-7D3C-4925-C199-33310A979E2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660867F-97EE-FF56-1ED9-531A3EC4E6C9}"/>
              </a:ext>
            </a:extLst>
          </p:cNvPr>
          <p:cNvSpPr>
            <a:spLocks noGrp="1"/>
          </p:cNvSpPr>
          <p:nvPr>
            <p:ph type="sldNum" sz="quarter" idx="12"/>
          </p:nvPr>
        </p:nvSpPr>
        <p:spPr/>
        <p:txBody>
          <a:bodyPr/>
          <a:lstStyle/>
          <a:p>
            <a:fld id="{66A04295-EA3E-487D-BF91-20700B285495}" type="slidenum">
              <a:rPr lang="nl-BE" smtClean="0"/>
              <a:t>‹nr.›</a:t>
            </a:fld>
            <a:endParaRPr lang="nl-BE"/>
          </a:p>
        </p:txBody>
      </p:sp>
    </p:spTree>
    <p:extLst>
      <p:ext uri="{BB962C8B-B14F-4D97-AF65-F5344CB8AC3E}">
        <p14:creationId xmlns:p14="http://schemas.microsoft.com/office/powerpoint/2010/main" val="118196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89ACD-6856-4ECE-E2D7-18BA3EDC60C9}"/>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E14B798-7748-6142-57CD-1E9CC3057B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2AA2061-20CE-BD7F-7768-2D2F5C7837E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98A8D93D-5411-0639-6AAE-DEC5D18A5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5777E21-154C-E331-46DE-F45BDFE1B3E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B0BCD37B-E908-C098-7754-D6507CF360DC}"/>
              </a:ext>
            </a:extLst>
          </p:cNvPr>
          <p:cNvSpPr>
            <a:spLocks noGrp="1"/>
          </p:cNvSpPr>
          <p:nvPr>
            <p:ph type="dt" sz="half" idx="10"/>
          </p:nvPr>
        </p:nvSpPr>
        <p:spPr/>
        <p:txBody>
          <a:bodyPr/>
          <a:lstStyle/>
          <a:p>
            <a:fld id="{D183A31A-CE9E-4A89-B510-E4442842AE00}" type="datetimeFigureOut">
              <a:rPr lang="nl-BE" smtClean="0"/>
              <a:t>15/10/2023</a:t>
            </a:fld>
            <a:endParaRPr lang="nl-BE"/>
          </a:p>
        </p:txBody>
      </p:sp>
      <p:sp>
        <p:nvSpPr>
          <p:cNvPr id="8" name="Tijdelijke aanduiding voor voettekst 7">
            <a:extLst>
              <a:ext uri="{FF2B5EF4-FFF2-40B4-BE49-F238E27FC236}">
                <a16:creationId xmlns:a16="http://schemas.microsoft.com/office/drawing/2014/main" id="{5522025D-41F5-6031-C83F-D34BA1C65BFE}"/>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1E59FF31-81AC-BF6D-B04A-5AE472804171}"/>
              </a:ext>
            </a:extLst>
          </p:cNvPr>
          <p:cNvSpPr>
            <a:spLocks noGrp="1"/>
          </p:cNvSpPr>
          <p:nvPr>
            <p:ph type="sldNum" sz="quarter" idx="12"/>
          </p:nvPr>
        </p:nvSpPr>
        <p:spPr/>
        <p:txBody>
          <a:bodyPr/>
          <a:lstStyle/>
          <a:p>
            <a:fld id="{66A04295-EA3E-487D-BF91-20700B285495}" type="slidenum">
              <a:rPr lang="nl-BE" smtClean="0"/>
              <a:t>‹nr.›</a:t>
            </a:fld>
            <a:endParaRPr lang="nl-BE"/>
          </a:p>
        </p:txBody>
      </p:sp>
    </p:spTree>
    <p:extLst>
      <p:ext uri="{BB962C8B-B14F-4D97-AF65-F5344CB8AC3E}">
        <p14:creationId xmlns:p14="http://schemas.microsoft.com/office/powerpoint/2010/main" val="179465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D2813-FB97-4446-11F6-61CBDF291433}"/>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56EB3C7F-54A2-CDC5-968D-C7F028BF7968}"/>
              </a:ext>
            </a:extLst>
          </p:cNvPr>
          <p:cNvSpPr>
            <a:spLocks noGrp="1"/>
          </p:cNvSpPr>
          <p:nvPr>
            <p:ph type="dt" sz="half" idx="10"/>
          </p:nvPr>
        </p:nvSpPr>
        <p:spPr/>
        <p:txBody>
          <a:bodyPr/>
          <a:lstStyle/>
          <a:p>
            <a:fld id="{D183A31A-CE9E-4A89-B510-E4442842AE00}" type="datetimeFigureOut">
              <a:rPr lang="nl-BE" smtClean="0"/>
              <a:t>15/10/2023</a:t>
            </a:fld>
            <a:endParaRPr lang="nl-BE"/>
          </a:p>
        </p:txBody>
      </p:sp>
      <p:sp>
        <p:nvSpPr>
          <p:cNvPr id="4" name="Tijdelijke aanduiding voor voettekst 3">
            <a:extLst>
              <a:ext uri="{FF2B5EF4-FFF2-40B4-BE49-F238E27FC236}">
                <a16:creationId xmlns:a16="http://schemas.microsoft.com/office/drawing/2014/main" id="{10162F7F-4A95-07B5-00F2-4A5431EA6649}"/>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B5585D6-92E8-99A6-3859-89A40AAE9FE1}"/>
              </a:ext>
            </a:extLst>
          </p:cNvPr>
          <p:cNvSpPr>
            <a:spLocks noGrp="1"/>
          </p:cNvSpPr>
          <p:nvPr>
            <p:ph type="sldNum" sz="quarter" idx="12"/>
          </p:nvPr>
        </p:nvSpPr>
        <p:spPr/>
        <p:txBody>
          <a:bodyPr/>
          <a:lstStyle/>
          <a:p>
            <a:fld id="{66A04295-EA3E-487D-BF91-20700B285495}" type="slidenum">
              <a:rPr lang="nl-BE" smtClean="0"/>
              <a:t>‹nr.›</a:t>
            </a:fld>
            <a:endParaRPr lang="nl-BE"/>
          </a:p>
        </p:txBody>
      </p:sp>
    </p:spTree>
    <p:extLst>
      <p:ext uri="{BB962C8B-B14F-4D97-AF65-F5344CB8AC3E}">
        <p14:creationId xmlns:p14="http://schemas.microsoft.com/office/powerpoint/2010/main" val="39746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C29D1DD-568B-5F7C-A442-54A75D0F5DE4}"/>
              </a:ext>
            </a:extLst>
          </p:cNvPr>
          <p:cNvSpPr>
            <a:spLocks noGrp="1"/>
          </p:cNvSpPr>
          <p:nvPr>
            <p:ph type="dt" sz="half" idx="10"/>
          </p:nvPr>
        </p:nvSpPr>
        <p:spPr/>
        <p:txBody>
          <a:bodyPr/>
          <a:lstStyle/>
          <a:p>
            <a:fld id="{D183A31A-CE9E-4A89-B510-E4442842AE00}" type="datetimeFigureOut">
              <a:rPr lang="nl-BE" smtClean="0"/>
              <a:t>15/10/2023</a:t>
            </a:fld>
            <a:endParaRPr lang="nl-BE"/>
          </a:p>
        </p:txBody>
      </p:sp>
      <p:sp>
        <p:nvSpPr>
          <p:cNvPr id="3" name="Tijdelijke aanduiding voor voettekst 2">
            <a:extLst>
              <a:ext uri="{FF2B5EF4-FFF2-40B4-BE49-F238E27FC236}">
                <a16:creationId xmlns:a16="http://schemas.microsoft.com/office/drawing/2014/main" id="{2B6E14A0-1235-C5FB-8651-A94F82181C49}"/>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937AE1EA-B3EE-75BA-77DF-45AF19D39F6F}"/>
              </a:ext>
            </a:extLst>
          </p:cNvPr>
          <p:cNvSpPr>
            <a:spLocks noGrp="1"/>
          </p:cNvSpPr>
          <p:nvPr>
            <p:ph type="sldNum" sz="quarter" idx="12"/>
          </p:nvPr>
        </p:nvSpPr>
        <p:spPr/>
        <p:txBody>
          <a:bodyPr/>
          <a:lstStyle/>
          <a:p>
            <a:fld id="{66A04295-EA3E-487D-BF91-20700B285495}" type="slidenum">
              <a:rPr lang="nl-BE" smtClean="0"/>
              <a:t>‹nr.›</a:t>
            </a:fld>
            <a:endParaRPr lang="nl-BE"/>
          </a:p>
        </p:txBody>
      </p:sp>
    </p:spTree>
    <p:extLst>
      <p:ext uri="{BB962C8B-B14F-4D97-AF65-F5344CB8AC3E}">
        <p14:creationId xmlns:p14="http://schemas.microsoft.com/office/powerpoint/2010/main" val="18679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A84DD-DD5A-9096-D023-9B162EB5B05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254DF05-AA51-E228-CE1F-CA5A0F8B8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E07FE801-F66C-2544-C1D3-736EDF7C8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019A50D-B73F-2338-357B-981623914CF3}"/>
              </a:ext>
            </a:extLst>
          </p:cNvPr>
          <p:cNvSpPr>
            <a:spLocks noGrp="1"/>
          </p:cNvSpPr>
          <p:nvPr>
            <p:ph type="dt" sz="half" idx="10"/>
          </p:nvPr>
        </p:nvSpPr>
        <p:spPr/>
        <p:txBody>
          <a:bodyPr/>
          <a:lstStyle/>
          <a:p>
            <a:fld id="{D183A31A-CE9E-4A89-B510-E4442842AE00}" type="datetimeFigureOut">
              <a:rPr lang="nl-BE" smtClean="0"/>
              <a:t>15/10/2023</a:t>
            </a:fld>
            <a:endParaRPr lang="nl-BE"/>
          </a:p>
        </p:txBody>
      </p:sp>
      <p:sp>
        <p:nvSpPr>
          <p:cNvPr id="6" name="Tijdelijke aanduiding voor voettekst 5">
            <a:extLst>
              <a:ext uri="{FF2B5EF4-FFF2-40B4-BE49-F238E27FC236}">
                <a16:creationId xmlns:a16="http://schemas.microsoft.com/office/drawing/2014/main" id="{4A92BFBB-67AA-95AA-965A-D67BAD37611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A62F856-AE0D-BF38-26B5-0359ABADA933}"/>
              </a:ext>
            </a:extLst>
          </p:cNvPr>
          <p:cNvSpPr>
            <a:spLocks noGrp="1"/>
          </p:cNvSpPr>
          <p:nvPr>
            <p:ph type="sldNum" sz="quarter" idx="12"/>
          </p:nvPr>
        </p:nvSpPr>
        <p:spPr/>
        <p:txBody>
          <a:bodyPr/>
          <a:lstStyle/>
          <a:p>
            <a:fld id="{66A04295-EA3E-487D-BF91-20700B285495}" type="slidenum">
              <a:rPr lang="nl-BE" smtClean="0"/>
              <a:t>‹nr.›</a:t>
            </a:fld>
            <a:endParaRPr lang="nl-BE"/>
          </a:p>
        </p:txBody>
      </p:sp>
    </p:spTree>
    <p:extLst>
      <p:ext uri="{BB962C8B-B14F-4D97-AF65-F5344CB8AC3E}">
        <p14:creationId xmlns:p14="http://schemas.microsoft.com/office/powerpoint/2010/main" val="70254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8A167-BC59-A231-8166-4CA2FD71D15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2F1A809-FBE2-8900-1177-2C4BCB9DD2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B168A07D-56EF-F500-1A18-908A1A625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9CCADE-C2FB-B8F8-01BB-3294F7031CD1}"/>
              </a:ext>
            </a:extLst>
          </p:cNvPr>
          <p:cNvSpPr>
            <a:spLocks noGrp="1"/>
          </p:cNvSpPr>
          <p:nvPr>
            <p:ph type="dt" sz="half" idx="10"/>
          </p:nvPr>
        </p:nvSpPr>
        <p:spPr/>
        <p:txBody>
          <a:bodyPr/>
          <a:lstStyle/>
          <a:p>
            <a:fld id="{D183A31A-CE9E-4A89-B510-E4442842AE00}" type="datetimeFigureOut">
              <a:rPr lang="nl-BE" smtClean="0"/>
              <a:t>15/10/2023</a:t>
            </a:fld>
            <a:endParaRPr lang="nl-BE"/>
          </a:p>
        </p:txBody>
      </p:sp>
      <p:sp>
        <p:nvSpPr>
          <p:cNvPr id="6" name="Tijdelijke aanduiding voor voettekst 5">
            <a:extLst>
              <a:ext uri="{FF2B5EF4-FFF2-40B4-BE49-F238E27FC236}">
                <a16:creationId xmlns:a16="http://schemas.microsoft.com/office/drawing/2014/main" id="{8ED2E1D9-A897-399B-077B-D9DE9EE7A91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359203A-CBCA-F204-4D6D-39A956E1488C}"/>
              </a:ext>
            </a:extLst>
          </p:cNvPr>
          <p:cNvSpPr>
            <a:spLocks noGrp="1"/>
          </p:cNvSpPr>
          <p:nvPr>
            <p:ph type="sldNum" sz="quarter" idx="12"/>
          </p:nvPr>
        </p:nvSpPr>
        <p:spPr/>
        <p:txBody>
          <a:bodyPr/>
          <a:lstStyle/>
          <a:p>
            <a:fld id="{66A04295-EA3E-487D-BF91-20700B285495}" type="slidenum">
              <a:rPr lang="nl-BE" smtClean="0"/>
              <a:t>‹nr.›</a:t>
            </a:fld>
            <a:endParaRPr lang="nl-BE"/>
          </a:p>
        </p:txBody>
      </p:sp>
    </p:spTree>
    <p:extLst>
      <p:ext uri="{BB962C8B-B14F-4D97-AF65-F5344CB8AC3E}">
        <p14:creationId xmlns:p14="http://schemas.microsoft.com/office/powerpoint/2010/main" val="426320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15D9C88-7C90-0BD6-ADFB-BEBE5485D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180C622-7309-C903-7656-7C3DE0593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D3325A0-38B1-D0AA-B18F-BE6919FA0D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3A31A-CE9E-4A89-B510-E4442842AE00}" type="datetimeFigureOut">
              <a:rPr lang="nl-BE" smtClean="0"/>
              <a:t>15/10/2023</a:t>
            </a:fld>
            <a:endParaRPr lang="nl-BE"/>
          </a:p>
        </p:txBody>
      </p:sp>
      <p:sp>
        <p:nvSpPr>
          <p:cNvPr id="5" name="Tijdelijke aanduiding voor voettekst 4">
            <a:extLst>
              <a:ext uri="{FF2B5EF4-FFF2-40B4-BE49-F238E27FC236}">
                <a16:creationId xmlns:a16="http://schemas.microsoft.com/office/drawing/2014/main" id="{CDE0F9D1-5BD0-ED85-EE45-E946728C1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F5C9B853-DBD3-42A0-6258-E2F3C6F51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04295-EA3E-487D-BF91-20700B285495}" type="slidenum">
              <a:rPr lang="nl-BE" smtClean="0"/>
              <a:t>‹nr.›</a:t>
            </a:fld>
            <a:endParaRPr lang="nl-BE"/>
          </a:p>
        </p:txBody>
      </p:sp>
    </p:spTree>
    <p:extLst>
      <p:ext uri="{BB962C8B-B14F-4D97-AF65-F5344CB8AC3E}">
        <p14:creationId xmlns:p14="http://schemas.microsoft.com/office/powerpoint/2010/main" val="45829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https://chemcollective.org/home"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chemieleerkracht.blackbox.website/index.php/chemcollective-stoichiometrie/" TargetMode="External"/><Relationship Id="rId2" Type="http://schemas.openxmlformats.org/officeDocument/2006/relationships/hyperlink" Target="http://chemieleerkracht.blackbox.website/index.php/chemcollective-oplossingen-maken/"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2">
            <a:extLst>
              <a:ext uri="{FF2B5EF4-FFF2-40B4-BE49-F238E27FC236}">
                <a16:creationId xmlns:a16="http://schemas.microsoft.com/office/drawing/2014/main" id="{DC2A3694-9023-D176-4533-317FDF6039C6}"/>
              </a:ext>
            </a:extLst>
          </p:cNvPr>
          <p:cNvSpPr>
            <a:spLocks noGrp="1"/>
          </p:cNvSpPr>
          <p:nvPr>
            <p:ph type="ctrTitle"/>
          </p:nvPr>
        </p:nvSpPr>
        <p:spPr>
          <a:xfrm>
            <a:off x="2511425" y="3348038"/>
            <a:ext cx="8931275" cy="2032000"/>
          </a:xfrm>
          <a:ln>
            <a:miter lim="800000"/>
            <a:headEnd/>
            <a:tailEnd/>
          </a:ln>
        </p:spPr>
        <p:txBody>
          <a:bodyPr/>
          <a:lstStyle/>
          <a:p>
            <a:r>
              <a:rPr lang="nl-BE" altLang="nl-BE"/>
              <a:t>Gebruik van ChemCollective</a:t>
            </a:r>
          </a:p>
        </p:txBody>
      </p:sp>
      <p:pic>
        <p:nvPicPr>
          <p:cNvPr id="47107" name="Afbeelding 3">
            <a:extLst>
              <a:ext uri="{FF2B5EF4-FFF2-40B4-BE49-F238E27FC236}">
                <a16:creationId xmlns:a16="http://schemas.microsoft.com/office/drawing/2014/main" id="{E5E4EB48-6DA7-868C-B726-3A69984D4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838" y="134938"/>
            <a:ext cx="271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Afbeelding 2">
            <a:extLst>
              <a:ext uri="{FF2B5EF4-FFF2-40B4-BE49-F238E27FC236}">
                <a16:creationId xmlns:a16="http://schemas.microsoft.com/office/drawing/2014/main" id="{4DFEE313-7136-AFB5-9860-F3257E8A6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5675" y="0"/>
            <a:ext cx="2282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7AE90CAB-8105-ACE7-6612-08CFDBAA483D}"/>
              </a:ext>
            </a:extLst>
          </p:cNvPr>
          <p:cNvSpPr txBox="1"/>
          <p:nvPr/>
        </p:nvSpPr>
        <p:spPr>
          <a:xfrm>
            <a:off x="7437438" y="5380038"/>
            <a:ext cx="3203575" cy="646112"/>
          </a:xfrm>
          <a:prstGeom prst="rect">
            <a:avLst/>
          </a:prstGeom>
          <a:noFill/>
        </p:spPr>
        <p:txBody>
          <a:bodyPr wrap="none">
            <a:spAutoFit/>
          </a:bodyPr>
          <a:lstStyle/>
          <a:p>
            <a:pPr>
              <a:defRPr/>
            </a:pPr>
            <a:r>
              <a:rPr lang="nl-BE" sz="3600" dirty="0">
                <a:solidFill>
                  <a:schemeClr val="accent3">
                    <a:lumMod val="20000"/>
                    <a:lumOff val="80000"/>
                  </a:schemeClr>
                </a:solidFill>
              </a:rPr>
              <a:t>Wout V. (OF 3)</a:t>
            </a:r>
          </a:p>
        </p:txBody>
      </p:sp>
      <p:pic>
        <p:nvPicPr>
          <p:cNvPr id="4" name="Afbeelding 3">
            <a:extLst>
              <a:ext uri="{FF2B5EF4-FFF2-40B4-BE49-F238E27FC236}">
                <a16:creationId xmlns:a16="http://schemas.microsoft.com/office/drawing/2014/main" id="{5B05E577-195E-639B-4EA8-B4AA226AAF85}"/>
              </a:ext>
            </a:extLst>
          </p:cNvPr>
          <p:cNvPicPr>
            <a:picLocks noChangeAspect="1"/>
          </p:cNvPicPr>
          <p:nvPr/>
        </p:nvPicPr>
        <p:blipFill>
          <a:blip r:embed="rId4"/>
          <a:stretch>
            <a:fillRect/>
          </a:stretch>
        </p:blipFill>
        <p:spPr>
          <a:xfrm>
            <a:off x="353728" y="3770791"/>
            <a:ext cx="1646063" cy="1577477"/>
          </a:xfrm>
          <a:prstGeom prst="rect">
            <a:avLst/>
          </a:prstGeom>
        </p:spPr>
      </p:pic>
      <p:sp>
        <p:nvSpPr>
          <p:cNvPr id="6" name="Tekstvak 5">
            <a:extLst>
              <a:ext uri="{FF2B5EF4-FFF2-40B4-BE49-F238E27FC236}">
                <a16:creationId xmlns:a16="http://schemas.microsoft.com/office/drawing/2014/main" id="{74CCEA62-2564-48E1-5C20-297B8CD3260E}"/>
              </a:ext>
            </a:extLst>
          </p:cNvPr>
          <p:cNvSpPr txBox="1"/>
          <p:nvPr/>
        </p:nvSpPr>
        <p:spPr>
          <a:xfrm>
            <a:off x="164939" y="5841484"/>
            <a:ext cx="6094070" cy="369332"/>
          </a:xfrm>
          <a:prstGeom prst="rect">
            <a:avLst/>
          </a:prstGeom>
          <a:noFill/>
        </p:spPr>
        <p:txBody>
          <a:bodyPr wrap="square">
            <a:spAutoFit/>
          </a:bodyPr>
          <a:lstStyle/>
          <a:p>
            <a:r>
              <a:rPr lang="nl-BE" dirty="0" err="1">
                <a:hlinkClick r:id="rId5"/>
              </a:rPr>
              <a:t>ChemCollectief</a:t>
            </a:r>
            <a:r>
              <a:rPr lang="nl-BE" dirty="0">
                <a:hlinkClick r:id="rId5"/>
              </a:rPr>
              <a:t> (chemcollective.org)</a:t>
            </a:r>
            <a:endParaRPr lang="nl-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9B80788-5815-F0C6-1790-1CD33FCD4F3B}"/>
              </a:ext>
            </a:extLst>
          </p:cNvPr>
          <p:cNvPicPr>
            <a:picLocks noChangeAspect="1"/>
          </p:cNvPicPr>
          <p:nvPr/>
        </p:nvPicPr>
        <p:blipFill>
          <a:blip r:embed="rId3"/>
          <a:stretch>
            <a:fillRect/>
          </a:stretch>
        </p:blipFill>
        <p:spPr>
          <a:xfrm>
            <a:off x="115747" y="97590"/>
            <a:ext cx="11445855" cy="6303212"/>
          </a:xfrm>
          <a:prstGeom prst="rect">
            <a:avLst/>
          </a:prstGeom>
        </p:spPr>
      </p:pic>
      <p:pic>
        <p:nvPicPr>
          <p:cNvPr id="7" name="Afbeelding 6">
            <a:extLst>
              <a:ext uri="{FF2B5EF4-FFF2-40B4-BE49-F238E27FC236}">
                <a16:creationId xmlns:a16="http://schemas.microsoft.com/office/drawing/2014/main" id="{88B3DDCF-18A2-AB4C-A703-A3C8B6ECD1D5}"/>
              </a:ext>
            </a:extLst>
          </p:cNvPr>
          <p:cNvPicPr>
            <a:picLocks noChangeAspect="1"/>
          </p:cNvPicPr>
          <p:nvPr/>
        </p:nvPicPr>
        <p:blipFill>
          <a:blip r:embed="rId4"/>
          <a:stretch>
            <a:fillRect/>
          </a:stretch>
        </p:blipFill>
        <p:spPr>
          <a:xfrm>
            <a:off x="2892102" y="4067057"/>
            <a:ext cx="2050495" cy="2693353"/>
          </a:xfrm>
          <a:prstGeom prst="rect">
            <a:avLst/>
          </a:prstGeom>
        </p:spPr>
      </p:pic>
    </p:spTree>
    <p:extLst>
      <p:ext uri="{BB962C8B-B14F-4D97-AF65-F5344CB8AC3E}">
        <p14:creationId xmlns:p14="http://schemas.microsoft.com/office/powerpoint/2010/main" val="31252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CFD7C7B-F88B-3148-5D89-7A4F92275A43}"/>
              </a:ext>
            </a:extLst>
          </p:cNvPr>
          <p:cNvPicPr>
            <a:picLocks noChangeAspect="1"/>
          </p:cNvPicPr>
          <p:nvPr/>
        </p:nvPicPr>
        <p:blipFill>
          <a:blip r:embed="rId2"/>
          <a:stretch>
            <a:fillRect/>
          </a:stretch>
        </p:blipFill>
        <p:spPr>
          <a:xfrm>
            <a:off x="0" y="94763"/>
            <a:ext cx="4502552" cy="1702320"/>
          </a:xfrm>
          <a:prstGeom prst="rect">
            <a:avLst/>
          </a:prstGeom>
        </p:spPr>
      </p:pic>
      <p:pic>
        <p:nvPicPr>
          <p:cNvPr id="5" name="Afbeelding 4">
            <a:extLst>
              <a:ext uri="{FF2B5EF4-FFF2-40B4-BE49-F238E27FC236}">
                <a16:creationId xmlns:a16="http://schemas.microsoft.com/office/drawing/2014/main" id="{DE35BF94-1DCF-C259-E936-3DD13BE50426}"/>
              </a:ext>
            </a:extLst>
          </p:cNvPr>
          <p:cNvPicPr>
            <a:picLocks noChangeAspect="1"/>
          </p:cNvPicPr>
          <p:nvPr/>
        </p:nvPicPr>
        <p:blipFill>
          <a:blip r:embed="rId3"/>
          <a:stretch>
            <a:fillRect/>
          </a:stretch>
        </p:blipFill>
        <p:spPr>
          <a:xfrm>
            <a:off x="4502552" y="2080871"/>
            <a:ext cx="3254022" cy="358171"/>
          </a:xfrm>
          <a:prstGeom prst="rect">
            <a:avLst/>
          </a:prstGeom>
        </p:spPr>
      </p:pic>
      <p:pic>
        <p:nvPicPr>
          <p:cNvPr id="7" name="Afbeelding 6">
            <a:extLst>
              <a:ext uri="{FF2B5EF4-FFF2-40B4-BE49-F238E27FC236}">
                <a16:creationId xmlns:a16="http://schemas.microsoft.com/office/drawing/2014/main" id="{D77997EF-8C6E-FEF6-0D65-0346C1A68FFE}"/>
              </a:ext>
            </a:extLst>
          </p:cNvPr>
          <p:cNvPicPr>
            <a:picLocks noChangeAspect="1"/>
          </p:cNvPicPr>
          <p:nvPr/>
        </p:nvPicPr>
        <p:blipFill>
          <a:blip r:embed="rId4"/>
          <a:stretch>
            <a:fillRect/>
          </a:stretch>
        </p:blipFill>
        <p:spPr>
          <a:xfrm>
            <a:off x="4502552" y="2722830"/>
            <a:ext cx="2842506" cy="281964"/>
          </a:xfrm>
          <a:prstGeom prst="rect">
            <a:avLst/>
          </a:prstGeom>
        </p:spPr>
      </p:pic>
      <p:pic>
        <p:nvPicPr>
          <p:cNvPr id="9" name="Afbeelding 8">
            <a:extLst>
              <a:ext uri="{FF2B5EF4-FFF2-40B4-BE49-F238E27FC236}">
                <a16:creationId xmlns:a16="http://schemas.microsoft.com/office/drawing/2014/main" id="{6B1B1FF2-B678-A937-35F3-62964392D4D3}"/>
              </a:ext>
            </a:extLst>
          </p:cNvPr>
          <p:cNvPicPr>
            <a:picLocks noChangeAspect="1"/>
          </p:cNvPicPr>
          <p:nvPr/>
        </p:nvPicPr>
        <p:blipFill>
          <a:blip r:embed="rId5"/>
          <a:stretch>
            <a:fillRect/>
          </a:stretch>
        </p:blipFill>
        <p:spPr>
          <a:xfrm>
            <a:off x="4502552" y="3374020"/>
            <a:ext cx="1181202" cy="243861"/>
          </a:xfrm>
          <a:prstGeom prst="rect">
            <a:avLst/>
          </a:prstGeom>
        </p:spPr>
      </p:pic>
      <p:pic>
        <p:nvPicPr>
          <p:cNvPr id="11" name="Afbeelding 10">
            <a:extLst>
              <a:ext uri="{FF2B5EF4-FFF2-40B4-BE49-F238E27FC236}">
                <a16:creationId xmlns:a16="http://schemas.microsoft.com/office/drawing/2014/main" id="{F69D979B-5CD2-2AC7-7C11-BBA417C8D3ED}"/>
              </a:ext>
            </a:extLst>
          </p:cNvPr>
          <p:cNvPicPr>
            <a:picLocks noChangeAspect="1"/>
          </p:cNvPicPr>
          <p:nvPr/>
        </p:nvPicPr>
        <p:blipFill>
          <a:blip r:embed="rId6"/>
          <a:stretch>
            <a:fillRect/>
          </a:stretch>
        </p:blipFill>
        <p:spPr>
          <a:xfrm>
            <a:off x="4563517" y="3987107"/>
            <a:ext cx="1120237" cy="281964"/>
          </a:xfrm>
          <a:prstGeom prst="rect">
            <a:avLst/>
          </a:prstGeom>
        </p:spPr>
      </p:pic>
      <p:pic>
        <p:nvPicPr>
          <p:cNvPr id="13" name="Afbeelding 12">
            <a:extLst>
              <a:ext uri="{FF2B5EF4-FFF2-40B4-BE49-F238E27FC236}">
                <a16:creationId xmlns:a16="http://schemas.microsoft.com/office/drawing/2014/main" id="{AAB6214C-648D-E75F-EAD8-B89020FA20B9}"/>
              </a:ext>
            </a:extLst>
          </p:cNvPr>
          <p:cNvPicPr>
            <a:picLocks noChangeAspect="1"/>
          </p:cNvPicPr>
          <p:nvPr/>
        </p:nvPicPr>
        <p:blipFill>
          <a:blip r:embed="rId7"/>
          <a:stretch>
            <a:fillRect/>
          </a:stretch>
        </p:blipFill>
        <p:spPr>
          <a:xfrm>
            <a:off x="4502552" y="1692217"/>
            <a:ext cx="3528366" cy="388654"/>
          </a:xfrm>
          <a:prstGeom prst="rect">
            <a:avLst/>
          </a:prstGeom>
        </p:spPr>
      </p:pic>
      <p:pic>
        <p:nvPicPr>
          <p:cNvPr id="15" name="Afbeelding 14">
            <a:extLst>
              <a:ext uri="{FF2B5EF4-FFF2-40B4-BE49-F238E27FC236}">
                <a16:creationId xmlns:a16="http://schemas.microsoft.com/office/drawing/2014/main" id="{8D7AD52E-364C-3229-A229-9BAA4F2141C7}"/>
              </a:ext>
            </a:extLst>
          </p:cNvPr>
          <p:cNvPicPr>
            <a:picLocks noChangeAspect="1"/>
          </p:cNvPicPr>
          <p:nvPr/>
        </p:nvPicPr>
        <p:blipFill>
          <a:blip r:embed="rId8"/>
          <a:stretch>
            <a:fillRect/>
          </a:stretch>
        </p:blipFill>
        <p:spPr>
          <a:xfrm>
            <a:off x="3927906" y="4449441"/>
            <a:ext cx="8016935" cy="1432684"/>
          </a:xfrm>
          <a:prstGeom prst="rect">
            <a:avLst/>
          </a:prstGeom>
        </p:spPr>
      </p:pic>
    </p:spTree>
    <p:extLst>
      <p:ext uri="{BB962C8B-B14F-4D97-AF65-F5344CB8AC3E}">
        <p14:creationId xmlns:p14="http://schemas.microsoft.com/office/powerpoint/2010/main" val="170595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F3239EB-9997-04A3-4F64-3804AB106863}"/>
              </a:ext>
            </a:extLst>
          </p:cNvPr>
          <p:cNvPicPr>
            <a:picLocks noChangeAspect="1"/>
          </p:cNvPicPr>
          <p:nvPr/>
        </p:nvPicPr>
        <p:blipFill>
          <a:blip r:embed="rId2"/>
          <a:stretch>
            <a:fillRect/>
          </a:stretch>
        </p:blipFill>
        <p:spPr>
          <a:xfrm>
            <a:off x="738884" y="0"/>
            <a:ext cx="10714231" cy="6858000"/>
          </a:xfrm>
          <a:prstGeom prst="rect">
            <a:avLst/>
          </a:prstGeom>
        </p:spPr>
      </p:pic>
      <p:sp>
        <p:nvSpPr>
          <p:cNvPr id="4" name="Tekstvak 3">
            <a:extLst>
              <a:ext uri="{FF2B5EF4-FFF2-40B4-BE49-F238E27FC236}">
                <a16:creationId xmlns:a16="http://schemas.microsoft.com/office/drawing/2014/main" id="{858EB6F1-7DF4-467D-FECA-2458EFB9E97C}"/>
              </a:ext>
            </a:extLst>
          </p:cNvPr>
          <p:cNvSpPr txBox="1"/>
          <p:nvPr/>
        </p:nvSpPr>
        <p:spPr>
          <a:xfrm>
            <a:off x="6863787" y="1076446"/>
            <a:ext cx="1385251" cy="369332"/>
          </a:xfrm>
          <a:prstGeom prst="rect">
            <a:avLst/>
          </a:prstGeom>
          <a:noFill/>
        </p:spPr>
        <p:txBody>
          <a:bodyPr wrap="none" rtlCol="0">
            <a:spAutoFit/>
          </a:bodyPr>
          <a:lstStyle/>
          <a:p>
            <a:r>
              <a:rPr lang="nl-BE" dirty="0"/>
              <a:t>OPDRACHT!!</a:t>
            </a:r>
          </a:p>
        </p:txBody>
      </p:sp>
    </p:spTree>
    <p:extLst>
      <p:ext uri="{BB962C8B-B14F-4D97-AF65-F5344CB8AC3E}">
        <p14:creationId xmlns:p14="http://schemas.microsoft.com/office/powerpoint/2010/main" val="418877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FF64E4B-F4B7-EFBB-E09E-8C05983A8A35}"/>
              </a:ext>
            </a:extLst>
          </p:cNvPr>
          <p:cNvPicPr>
            <a:picLocks noChangeAspect="1"/>
          </p:cNvPicPr>
          <p:nvPr/>
        </p:nvPicPr>
        <p:blipFill>
          <a:blip r:embed="rId2"/>
          <a:stretch>
            <a:fillRect/>
          </a:stretch>
        </p:blipFill>
        <p:spPr>
          <a:xfrm>
            <a:off x="1378811" y="399787"/>
            <a:ext cx="9434378" cy="6058425"/>
          </a:xfrm>
          <a:prstGeom prst="rect">
            <a:avLst/>
          </a:prstGeom>
        </p:spPr>
      </p:pic>
    </p:spTree>
    <p:extLst>
      <p:ext uri="{BB962C8B-B14F-4D97-AF65-F5344CB8AC3E}">
        <p14:creationId xmlns:p14="http://schemas.microsoft.com/office/powerpoint/2010/main" val="413079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C717AF3-3187-3AB1-02B3-DC8D57C8044A}"/>
              </a:ext>
            </a:extLst>
          </p:cNvPr>
          <p:cNvSpPr txBox="1"/>
          <p:nvPr/>
        </p:nvSpPr>
        <p:spPr>
          <a:xfrm>
            <a:off x="2271532" y="2782669"/>
            <a:ext cx="6094070" cy="646331"/>
          </a:xfrm>
          <a:prstGeom prst="rect">
            <a:avLst/>
          </a:prstGeom>
          <a:noFill/>
        </p:spPr>
        <p:txBody>
          <a:bodyPr wrap="square">
            <a:spAutoFit/>
          </a:bodyPr>
          <a:lstStyle/>
          <a:p>
            <a:r>
              <a:rPr lang="nl-BE" dirty="0">
                <a:hlinkClick r:id="rId2"/>
              </a:rPr>
              <a:t>http://chemieleerkracht.blackbox.website/index.php/chemcollective-oplossingen-maken/</a:t>
            </a:r>
            <a:r>
              <a:rPr lang="nl-BE" dirty="0"/>
              <a:t> </a:t>
            </a:r>
          </a:p>
        </p:txBody>
      </p:sp>
      <p:sp>
        <p:nvSpPr>
          <p:cNvPr id="5" name="Tekstvak 4">
            <a:extLst>
              <a:ext uri="{FF2B5EF4-FFF2-40B4-BE49-F238E27FC236}">
                <a16:creationId xmlns:a16="http://schemas.microsoft.com/office/drawing/2014/main" id="{C93DE06C-6803-C0DC-4F07-4A33A9EF153A}"/>
              </a:ext>
            </a:extLst>
          </p:cNvPr>
          <p:cNvSpPr txBox="1"/>
          <p:nvPr/>
        </p:nvSpPr>
        <p:spPr>
          <a:xfrm>
            <a:off x="2271532" y="3895806"/>
            <a:ext cx="6094070" cy="646331"/>
          </a:xfrm>
          <a:prstGeom prst="rect">
            <a:avLst/>
          </a:prstGeom>
          <a:noFill/>
        </p:spPr>
        <p:txBody>
          <a:bodyPr wrap="square">
            <a:spAutoFit/>
          </a:bodyPr>
          <a:lstStyle/>
          <a:p>
            <a:r>
              <a:rPr lang="nl-BE" dirty="0">
                <a:hlinkClick r:id="rId3"/>
              </a:rPr>
              <a:t>http://chemieleerkracht.blackbox.website/index.php/chemcollective-stoichiometrie/</a:t>
            </a:r>
            <a:r>
              <a:rPr lang="nl-BE" dirty="0"/>
              <a:t> </a:t>
            </a:r>
          </a:p>
        </p:txBody>
      </p:sp>
      <p:pic>
        <p:nvPicPr>
          <p:cNvPr id="7" name="Afbeelding 6">
            <a:extLst>
              <a:ext uri="{FF2B5EF4-FFF2-40B4-BE49-F238E27FC236}">
                <a16:creationId xmlns:a16="http://schemas.microsoft.com/office/drawing/2014/main" id="{C45C10EC-6A64-E8FD-B4AC-F6A5C69C7559}"/>
              </a:ext>
            </a:extLst>
          </p:cNvPr>
          <p:cNvPicPr>
            <a:picLocks noChangeAspect="1"/>
          </p:cNvPicPr>
          <p:nvPr/>
        </p:nvPicPr>
        <p:blipFill>
          <a:blip r:embed="rId4"/>
          <a:stretch>
            <a:fillRect/>
          </a:stretch>
        </p:blipFill>
        <p:spPr>
          <a:xfrm>
            <a:off x="0" y="703275"/>
            <a:ext cx="12192000" cy="937323"/>
          </a:xfrm>
          <a:prstGeom prst="rect">
            <a:avLst/>
          </a:prstGeom>
        </p:spPr>
      </p:pic>
    </p:spTree>
    <p:extLst>
      <p:ext uri="{BB962C8B-B14F-4D97-AF65-F5344CB8AC3E}">
        <p14:creationId xmlns:p14="http://schemas.microsoft.com/office/powerpoint/2010/main" val="355970493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182</Words>
  <Application>Microsoft Office PowerPoint</Application>
  <PresentationFormat>Breedbeeld</PresentationFormat>
  <Paragraphs>10</Paragraphs>
  <Slides>6</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Calibri Light</vt:lpstr>
      <vt:lpstr>Söhne</vt:lpstr>
      <vt:lpstr>Kantoorthema</vt:lpstr>
      <vt:lpstr>Gebruik van ChemCollective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Gebruik van ChemCollective</dc:title>
  <dc:creator>Filip Poncelet</dc:creator>
  <cp:lastModifiedBy>Filip Poncelet</cp:lastModifiedBy>
  <cp:revision>3</cp:revision>
  <dcterms:created xsi:type="dcterms:W3CDTF">2023-10-15T08:40:18Z</dcterms:created>
  <dcterms:modified xsi:type="dcterms:W3CDTF">2023-10-15T09:12:44Z</dcterms:modified>
</cp:coreProperties>
</file>