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339" r:id="rId2"/>
    <p:sldId id="1341" r:id="rId3"/>
    <p:sldId id="1342" r:id="rId4"/>
    <p:sldId id="1340" r:id="rId5"/>
    <p:sldId id="256" r:id="rId6"/>
    <p:sldId id="1343" r:id="rId7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EFCD2F-11E8-C15B-6A96-131A4A9340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69C6A57-EE84-0663-BB45-E279F17DA4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ADB67DB-006C-75CE-1E5E-168333059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5CF6-89DF-4BF1-8830-C51D551593EF}" type="datetimeFigureOut">
              <a:rPr lang="nl-BE" smtClean="0"/>
              <a:t>24/10/2023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FD9DF6-1FBF-F1D7-3DA6-5BA359D9F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170607D-9BFB-BF3F-599D-1AEA99570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F5041-42AE-406B-B480-BDDB7F84FBC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67821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D28C2D-A62E-106E-5CAF-1BC6CDBF4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D30520A-F8E5-F067-C30B-EB6EA50063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85461AD-7D8A-F34C-C14F-AF4E409BA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5CF6-89DF-4BF1-8830-C51D551593EF}" type="datetimeFigureOut">
              <a:rPr lang="nl-BE" smtClean="0"/>
              <a:t>24/10/2023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7845EC5-749A-BDAF-CB45-4A5969EE4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F2E5999-818D-1954-1846-3D3C5E1F2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F5041-42AE-406B-B480-BDDB7F84FBC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291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6C16DBC9-5018-DF1F-1435-10232FB637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8C100D0-7638-496B-C715-62E7163DA5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3D2692F-A983-ECAE-C65B-A3AF66483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5CF6-89DF-4BF1-8830-C51D551593EF}" type="datetimeFigureOut">
              <a:rPr lang="nl-BE" smtClean="0"/>
              <a:t>24/10/2023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B6737B9-408A-8A5F-1637-D31381898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907D84C-FE74-6BFD-E71A-9854F73D0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F5041-42AE-406B-B480-BDDB7F84FBC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84817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rtslide">
    <p:bg>
      <p:bgPr>
        <a:solidFill>
          <a:srgbClr val="E000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>
            <a:extLst>
              <a:ext uri="{FF2B5EF4-FFF2-40B4-BE49-F238E27FC236}">
                <a16:creationId xmlns:a16="http://schemas.microsoft.com/office/drawing/2014/main" id="{FCB3BE2C-5E31-E70E-BDFB-0AFA6DCAAF4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6" t="24693" r="54700" b="45216"/>
          <a:stretch>
            <a:fillRect/>
          </a:stretch>
        </p:blipFill>
        <p:spPr bwMode="auto">
          <a:xfrm>
            <a:off x="777875" y="1365250"/>
            <a:ext cx="4684713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7">
            <a:extLst>
              <a:ext uri="{FF2B5EF4-FFF2-40B4-BE49-F238E27FC236}">
                <a16:creationId xmlns:a16="http://schemas.microsoft.com/office/drawing/2014/main" id="{FEF850FD-69E5-C391-DABE-DA46FC7BA0A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85" t="62959"/>
          <a:stretch>
            <a:fillRect/>
          </a:stretch>
        </p:blipFill>
        <p:spPr bwMode="auto">
          <a:xfrm rot="16200000">
            <a:off x="10165556" y="4818857"/>
            <a:ext cx="976313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3474" y="4564694"/>
            <a:ext cx="7581282" cy="1594556"/>
          </a:xfrm>
          <a:ln w="76200" cmpd="sng">
            <a:solidFill>
              <a:srgbClr val="002757"/>
            </a:solidFill>
          </a:ln>
        </p:spPr>
        <p:txBody>
          <a:bodyPr lIns="180000" tIns="180000" rIns="180000" bIns="180000">
            <a:noAutofit/>
          </a:bodyPr>
          <a:lstStyle>
            <a:lvl1pPr algn="l">
              <a:defRPr sz="4400" b="1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40180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549C2B-7073-20F5-33A1-8D88FFB92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A01217-F659-E4A9-C8FE-D9BCB2BCF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56DDDA3-5E5B-B614-1DAB-8E506ABC9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5CF6-89DF-4BF1-8830-C51D551593EF}" type="datetimeFigureOut">
              <a:rPr lang="nl-BE" smtClean="0"/>
              <a:t>24/10/2023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2802839-DE68-601A-A59F-6992375BA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3034D07-AB91-63A6-89EF-83CF960ED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F5041-42AE-406B-B480-BDDB7F84FBC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6933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6F6B82-1BA8-1611-F41E-553208C2B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709E3C6-4753-241E-14F2-411540133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5B1813C-236D-4C42-F310-54CBA533A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5CF6-89DF-4BF1-8830-C51D551593EF}" type="datetimeFigureOut">
              <a:rPr lang="nl-BE" smtClean="0"/>
              <a:t>24/10/2023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763131C-3818-5A00-B2DC-AEBF0957A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6E0F9FA-A24C-4CCD-CD7D-B375B5585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F5041-42AE-406B-B480-BDDB7F84FBC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17566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E60827-D267-B313-3E4E-5617F4D44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9B774BA-E4E1-8B20-D19D-D9843156E4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8DB34C6-19F5-5E24-DC2F-2323250882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E0F6AE0-496E-7041-6DF4-565E3F397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5CF6-89DF-4BF1-8830-C51D551593EF}" type="datetimeFigureOut">
              <a:rPr lang="nl-BE" smtClean="0"/>
              <a:t>24/10/2023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B7A416B-25B9-1C9E-2ACF-0D118C3A8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03528E0-219F-84D5-1FC3-C07644A5A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F5041-42AE-406B-B480-BDDB7F84FBC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53822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90CA14-6B96-6849-C695-5CF91BF13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98D5258-644B-8483-EE94-CE3EE34E8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A697665-826A-1DFC-89B0-2B1C53637A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B8B0ED4-021F-F1EA-A697-01E99086F1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690A6D8-2C40-F152-1E6B-EE8A1158B6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BA2A99D-D502-DA69-07C8-D21227AC5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5CF6-89DF-4BF1-8830-C51D551593EF}" type="datetimeFigureOut">
              <a:rPr lang="nl-BE" smtClean="0"/>
              <a:t>24/10/2023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39617B4-C208-1C40-101A-F2CF56508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31590E7-60C2-C857-783C-E9D8EBC1F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F5041-42AE-406B-B480-BDDB7F84FBC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05765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3E220A-6A1C-E97D-7AD8-D4C73C663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ED9693D-2BBA-F097-217B-C40B61A00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5CF6-89DF-4BF1-8830-C51D551593EF}" type="datetimeFigureOut">
              <a:rPr lang="nl-BE" smtClean="0"/>
              <a:t>24/10/2023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3099BE2-0A16-0C87-A8E2-BA22E9C58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88327F4-EBB6-E752-C60B-3BC9904CA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F5041-42AE-406B-B480-BDDB7F84FBC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70042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98C2662-BE4E-878E-B354-E37A815C7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5CF6-89DF-4BF1-8830-C51D551593EF}" type="datetimeFigureOut">
              <a:rPr lang="nl-BE" smtClean="0"/>
              <a:t>24/10/2023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CBC1649-98B4-1840-E01C-257B56D24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022B08E-F30D-DDC3-32B7-308974364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F5041-42AE-406B-B480-BDDB7F84FBC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85630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A5A5C-5EB8-81A6-B127-F5D2F6B15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D19EA06-D108-6BF4-02CB-F96B0C248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A6BDB5B-7691-45AB-94D6-CB61A670BA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0A9B923-8798-6F39-507E-AB88387BF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5CF6-89DF-4BF1-8830-C51D551593EF}" type="datetimeFigureOut">
              <a:rPr lang="nl-BE" smtClean="0"/>
              <a:t>24/10/2023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CF794D8-754E-A3CF-C019-BB4CFD699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97AA48E-0DAC-BED6-2EFC-4FB716C0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F5041-42AE-406B-B480-BDDB7F84FBC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23486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02F9CE-59E6-7975-ABCC-2C5662513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1B14E01-8C0B-D943-46F1-FE2A602DF7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124434D-6087-9755-C593-D8542F6338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534C31A-6408-65E9-DC9F-CBE4E6823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5CF6-89DF-4BF1-8830-C51D551593EF}" type="datetimeFigureOut">
              <a:rPr lang="nl-BE" smtClean="0"/>
              <a:t>24/10/2023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7E9F6E2-A71B-E7DB-A208-FD1CEC16D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2E491AE-A7FC-A7B4-7E9F-7D0111E39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F5041-42AE-406B-B480-BDDB7F84FBC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11164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85A9EB0-539F-7037-93DC-215A4DD9A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52ECB51-1F2E-0269-F64C-0EA69AC91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1F1290F-C361-F3E7-0C86-5E39BDC204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E5CF6-89DF-4BF1-8830-C51D551593EF}" type="datetimeFigureOut">
              <a:rPr lang="nl-BE" smtClean="0"/>
              <a:t>24/10/2023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3881F41-947C-268F-BB4D-2DE352408E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4873921-F08E-FE5F-3A51-69FBC738C3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F5041-42AE-406B-B480-BDDB7F84FBC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39376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hyperlink" Target="https://www.bookwidget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bookwidgets.com/a/widgets/groups/662330582027468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hyperlink" Target="http://chemieleerkracht.blackbox.website/index.php/bookwidgets-interactief/" TargetMode="External"/><Relationship Id="rId2" Type="http://schemas.openxmlformats.org/officeDocument/2006/relationships/hyperlink" Target="http://chemieleerkracht.blackbox.website/index.php/bookwidgets-begrippen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://chemieleerkracht.blackbox.website/index.php/quiz-simulatie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2">
            <a:extLst>
              <a:ext uri="{FF2B5EF4-FFF2-40B4-BE49-F238E27FC236}">
                <a16:creationId xmlns:a16="http://schemas.microsoft.com/office/drawing/2014/main" id="{6972E803-D2E4-EDF7-B731-C27BB4A297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1425" y="3348038"/>
            <a:ext cx="8931275" cy="2032000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nl-BE" altLang="nl-BE"/>
              <a:t>Gebruik van Bookwidgets</a:t>
            </a:r>
          </a:p>
        </p:txBody>
      </p:sp>
      <p:pic>
        <p:nvPicPr>
          <p:cNvPr id="29699" name="Afbeelding 3">
            <a:extLst>
              <a:ext uri="{FF2B5EF4-FFF2-40B4-BE49-F238E27FC236}">
                <a16:creationId xmlns:a16="http://schemas.microsoft.com/office/drawing/2014/main" id="{C54DAEA7-164E-DF41-7585-8171ADF1B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134938"/>
            <a:ext cx="27178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Afbeelding 2">
            <a:extLst>
              <a:ext uri="{FF2B5EF4-FFF2-40B4-BE49-F238E27FC236}">
                <a16:creationId xmlns:a16="http://schemas.microsoft.com/office/drawing/2014/main" id="{2802EACC-4243-4BB4-40C8-EE6FA324F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675" y="0"/>
            <a:ext cx="22828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EF3A48A-9E3D-B830-0C78-9878E984FCAC}"/>
              </a:ext>
            </a:extLst>
          </p:cNvPr>
          <p:cNvSpPr txBox="1"/>
          <p:nvPr/>
        </p:nvSpPr>
        <p:spPr>
          <a:xfrm>
            <a:off x="7799388" y="4660900"/>
            <a:ext cx="3111500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nl-BE" sz="36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Lara H. (OF 2)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5AFA38D-A9C8-7204-3596-9FF3532250A9}"/>
              </a:ext>
            </a:extLst>
          </p:cNvPr>
          <p:cNvSpPr txBox="1"/>
          <p:nvPr/>
        </p:nvSpPr>
        <p:spPr>
          <a:xfrm>
            <a:off x="501521" y="5923680"/>
            <a:ext cx="60975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 err="1">
                <a:hlinkClick r:id="rId4"/>
              </a:rPr>
              <a:t>BookWidgets</a:t>
            </a:r>
            <a:r>
              <a:rPr lang="nl-NL" dirty="0">
                <a:hlinkClick r:id="rId4"/>
              </a:rPr>
              <a:t> - De perfecte tool voor het maken van inhoud voor leraren in de klas</a:t>
            </a:r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C77644C-7BEA-21F4-06B8-E9CC83B352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425" y="3601972"/>
            <a:ext cx="1539373" cy="152413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2">
            <a:extLst>
              <a:ext uri="{FF2B5EF4-FFF2-40B4-BE49-F238E27FC236}">
                <a16:creationId xmlns:a16="http://schemas.microsoft.com/office/drawing/2014/main" id="{A4B29828-E670-3837-31F5-E3E26D3AF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1425" y="3348038"/>
            <a:ext cx="8931275" cy="2032000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nl-BE" altLang="nl-BE"/>
              <a:t>Gebruik van Bookwidgets als “drill”-tool</a:t>
            </a:r>
          </a:p>
        </p:txBody>
      </p:sp>
      <p:pic>
        <p:nvPicPr>
          <p:cNvPr id="30723" name="Afbeelding 3">
            <a:extLst>
              <a:ext uri="{FF2B5EF4-FFF2-40B4-BE49-F238E27FC236}">
                <a16:creationId xmlns:a16="http://schemas.microsoft.com/office/drawing/2014/main" id="{64FC9863-915D-7E20-51F0-D9072D555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134938"/>
            <a:ext cx="27178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Afbeelding 2">
            <a:extLst>
              <a:ext uri="{FF2B5EF4-FFF2-40B4-BE49-F238E27FC236}">
                <a16:creationId xmlns:a16="http://schemas.microsoft.com/office/drawing/2014/main" id="{06646920-FDB1-9D28-74E5-16A704E29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675" y="0"/>
            <a:ext cx="22828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035ED875-F135-5A57-7E51-2D10CD81576B}"/>
              </a:ext>
            </a:extLst>
          </p:cNvPr>
          <p:cNvSpPr txBox="1"/>
          <p:nvPr/>
        </p:nvSpPr>
        <p:spPr>
          <a:xfrm>
            <a:off x="7799388" y="4660900"/>
            <a:ext cx="3111500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nl-BE" sz="36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Lara H. (OF 2)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D04D007D-36AF-A07C-E2E1-E3BE1F744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890"/>
            <a:ext cx="12192000" cy="678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983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DE83A710-D617-5E1A-E15C-2CBF9F777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06" y="2297157"/>
            <a:ext cx="12008794" cy="199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75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49EC398A-DA07-03E0-F96C-B47F00D5D9EE}"/>
              </a:ext>
            </a:extLst>
          </p:cNvPr>
          <p:cNvSpPr txBox="1"/>
          <p:nvPr/>
        </p:nvSpPr>
        <p:spPr>
          <a:xfrm>
            <a:off x="1406590" y="381296"/>
            <a:ext cx="60975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2"/>
              </a:rPr>
              <a:t>https://www.bookwidgets.com/a/widgets/groups/6623305820274688</a:t>
            </a:r>
            <a:r>
              <a:rPr lang="nl-BE" dirty="0"/>
              <a:t> 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73A0388-E898-A57C-233B-61B937D3B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9" y="773511"/>
            <a:ext cx="1676545" cy="161558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B1B2E02-B626-E80E-FF22-BB89DB134A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895" y="2389091"/>
            <a:ext cx="5532599" cy="387129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8F70299-4A68-C688-FD05-BCCCBDA6DD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4494" y="704461"/>
            <a:ext cx="5791702" cy="554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339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D15FA63A-EF51-ECD8-4CD6-5005BE93B342}"/>
              </a:ext>
            </a:extLst>
          </p:cNvPr>
          <p:cNvSpPr txBox="1"/>
          <p:nvPr/>
        </p:nvSpPr>
        <p:spPr>
          <a:xfrm>
            <a:off x="305578" y="138700"/>
            <a:ext cx="60975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 err="1">
                <a:hlinkClick r:id="rId2"/>
              </a:rPr>
              <a:t>Bookwidgets</a:t>
            </a:r>
            <a:r>
              <a:rPr lang="nl-NL" dirty="0">
                <a:hlinkClick r:id="rId2"/>
              </a:rPr>
              <a:t> : begrippen — Chemieleerkracht (</a:t>
            </a:r>
            <a:r>
              <a:rPr lang="nl-NL" dirty="0" err="1">
                <a:hlinkClick r:id="rId2"/>
              </a:rPr>
              <a:t>blackbox.website</a:t>
            </a:r>
            <a:r>
              <a:rPr lang="nl-NL" dirty="0">
                <a:hlinkClick r:id="rId2"/>
              </a:rPr>
              <a:t>)</a:t>
            </a:r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28CAA74-787B-6D49-D4A4-7FC116F46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346" y="785031"/>
            <a:ext cx="1539373" cy="1585097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356CE67A-3751-7F3A-6CF7-E33A04AE9688}"/>
              </a:ext>
            </a:extLst>
          </p:cNvPr>
          <p:cNvSpPr txBox="1"/>
          <p:nvPr/>
        </p:nvSpPr>
        <p:spPr>
          <a:xfrm>
            <a:off x="5950598" y="138700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4"/>
              </a:rPr>
              <a:t>Quiz &amp; Simulaties — Chemieleerkracht (</a:t>
            </a:r>
            <a:r>
              <a:rPr lang="nl-BE" dirty="0" err="1">
                <a:hlinkClick r:id="rId4"/>
              </a:rPr>
              <a:t>blackbox.website</a:t>
            </a:r>
            <a:r>
              <a:rPr lang="nl-BE" dirty="0">
                <a:hlinkClick r:id="rId4"/>
              </a:rPr>
              <a:t>)</a:t>
            </a:r>
            <a:endParaRPr lang="nl-BE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4A7FA19A-76DD-AD52-AB51-03ABB9E74F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6997" y="620648"/>
            <a:ext cx="1653683" cy="1623201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D91E15FD-B2DA-C545-C191-606B931C79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6300" y="3507282"/>
            <a:ext cx="3566469" cy="2194750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6A29EFF5-7784-5CC9-902F-60E36E536497}"/>
              </a:ext>
            </a:extLst>
          </p:cNvPr>
          <p:cNvSpPr txBox="1"/>
          <p:nvPr/>
        </p:nvSpPr>
        <p:spPr>
          <a:xfrm>
            <a:off x="6094446" y="3507282"/>
            <a:ext cx="60975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 err="1">
                <a:hlinkClick r:id="rId7"/>
              </a:rPr>
              <a:t>Bookwidgets</a:t>
            </a:r>
            <a:r>
              <a:rPr lang="nl-BE" dirty="0">
                <a:hlinkClick r:id="rId7"/>
              </a:rPr>
              <a:t>: interactief — Chemieleerkracht (</a:t>
            </a:r>
            <a:r>
              <a:rPr lang="nl-BE" dirty="0" err="1">
                <a:hlinkClick r:id="rId7"/>
              </a:rPr>
              <a:t>blackbox.website</a:t>
            </a:r>
            <a:r>
              <a:rPr lang="nl-BE" dirty="0">
                <a:hlinkClick r:id="rId7"/>
              </a:rPr>
              <a:t>)</a:t>
            </a:r>
            <a:endParaRPr lang="nl-BE" dirty="0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8C3BB297-B8CA-282F-D4DD-DCA1924CF5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86997" y="4604657"/>
            <a:ext cx="1638442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79156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85</Words>
  <Application>Microsoft Office PowerPoint</Application>
  <PresentationFormat>Breedbeeld</PresentationFormat>
  <Paragraphs>9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Kantoorthema</vt:lpstr>
      <vt:lpstr>Gebruik van Bookwidgets</vt:lpstr>
      <vt:lpstr>Gebruik van Bookwidgets als “drill”-tool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Gebruik van Bookwidgets</dc:title>
  <dc:creator>marie-jeanne reekmans</dc:creator>
  <cp:lastModifiedBy>Filip Poncelet</cp:lastModifiedBy>
  <cp:revision>3</cp:revision>
  <dcterms:created xsi:type="dcterms:W3CDTF">2023-10-23T09:26:59Z</dcterms:created>
  <dcterms:modified xsi:type="dcterms:W3CDTF">2023-10-24T13:49:12Z</dcterms:modified>
</cp:coreProperties>
</file>