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1332" r:id="rId2"/>
    <p:sldId id="509" r:id="rId3"/>
    <p:sldId id="1333" r:id="rId4"/>
    <p:sldId id="1334" r:id="rId5"/>
    <p:sldId id="1337" r:id="rId6"/>
    <p:sldId id="1336" r:id="rId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04028-71F0-4B3A-BAD9-55DEDCED1559}" type="datetimeFigureOut">
              <a:rPr lang="nl-BE" smtClean="0"/>
              <a:t>24/10/2023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0FEE2-0D9B-45F9-AA62-C015AAA2CADA}" type="slidenum">
              <a:rPr lang="nl-BE" smtClean="0"/>
              <a:t>‹nr.›</a:t>
            </a:fld>
            <a:endParaRPr lang="nl-BE"/>
          </a:p>
        </p:txBody>
      </p:sp>
    </p:spTree>
    <p:extLst>
      <p:ext uri="{BB962C8B-B14F-4D97-AF65-F5344CB8AC3E}">
        <p14:creationId xmlns:p14="http://schemas.microsoft.com/office/powerpoint/2010/main" val="359148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obots.net/how-to-guide/introduction-to-augmented-realit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err="1">
                <a:solidFill>
                  <a:srgbClr val="000000"/>
                </a:solidFill>
                <a:effectLst/>
                <a:latin typeface="Lato" panose="020F0502020204030203" pitchFamily="34" charset="0"/>
              </a:rPr>
              <a:t>Augmented</a:t>
            </a:r>
            <a:r>
              <a:rPr lang="nl-NL" b="0" i="0" dirty="0">
                <a:solidFill>
                  <a:srgbClr val="000000"/>
                </a:solidFill>
                <a:effectLst/>
                <a:latin typeface="Lato" panose="020F0502020204030203" pitchFamily="34" charset="0"/>
              </a:rPr>
              <a:t> </a:t>
            </a:r>
            <a:r>
              <a:rPr lang="nl-NL" b="0" i="0" dirty="0" err="1">
                <a:solidFill>
                  <a:srgbClr val="000000"/>
                </a:solidFill>
                <a:effectLst/>
                <a:latin typeface="Lato" panose="020F0502020204030203" pitchFamily="34" charset="0"/>
              </a:rPr>
              <a:t>reality</a:t>
            </a:r>
            <a:r>
              <a:rPr lang="nl-NL" b="0" i="0" dirty="0">
                <a:solidFill>
                  <a:srgbClr val="000000"/>
                </a:solidFill>
                <a:effectLst/>
                <a:latin typeface="Lato" panose="020F0502020204030203" pitchFamily="34" charset="0"/>
              </a:rPr>
              <a:t>-apps stellen ons in staat om de digitale wereld voor het eerst te zien in de context van de echte wereld. </a:t>
            </a:r>
            <a:r>
              <a:rPr lang="nl-NL" b="0" i="0" u="none" strike="noStrike" dirty="0" err="1">
                <a:solidFill>
                  <a:srgbClr val="134297"/>
                </a:solidFill>
                <a:effectLst/>
                <a:latin typeface="Lato" panose="020F0502020204030203" pitchFamily="34" charset="0"/>
                <a:hlinkClick r:id="rId3"/>
              </a:rPr>
              <a:t>Augmented</a:t>
            </a:r>
            <a:r>
              <a:rPr lang="nl-NL" b="0" i="0" u="none" strike="noStrike" dirty="0">
                <a:solidFill>
                  <a:srgbClr val="134297"/>
                </a:solidFill>
                <a:effectLst/>
                <a:latin typeface="Lato" panose="020F0502020204030203" pitchFamily="34" charset="0"/>
                <a:hlinkClick r:id="rId3"/>
              </a:rPr>
              <a:t> </a:t>
            </a:r>
            <a:r>
              <a:rPr lang="nl-NL" b="0" i="0" u="none" strike="noStrike" dirty="0" err="1">
                <a:solidFill>
                  <a:srgbClr val="134297"/>
                </a:solidFill>
                <a:effectLst/>
                <a:latin typeface="Lato" panose="020F0502020204030203" pitchFamily="34" charset="0"/>
                <a:hlinkClick r:id="rId3"/>
              </a:rPr>
              <a:t>reality</a:t>
            </a:r>
            <a:r>
              <a:rPr lang="nl-NL" b="0" i="0" u="none" strike="noStrike" dirty="0">
                <a:solidFill>
                  <a:srgbClr val="134297"/>
                </a:solidFill>
                <a:effectLst/>
                <a:latin typeface="Lato" panose="020F0502020204030203" pitchFamily="34" charset="0"/>
                <a:hlinkClick r:id="rId3"/>
              </a:rPr>
              <a:t>-technologie</a:t>
            </a:r>
            <a:r>
              <a:rPr lang="nl-NL" b="0" i="0" dirty="0">
                <a:solidFill>
                  <a:srgbClr val="000000"/>
                </a:solidFill>
                <a:effectLst/>
                <a:latin typeface="Lato" panose="020F0502020204030203" pitchFamily="34" charset="0"/>
              </a:rPr>
              <a:t> creëert een geheel nieuwe ruimte waar de digitale en echte wereld samenkomen. Tot nu toe hebben ontwikkelaars veel toepassingen voor AR gevonden in het dagelijks leven. Tegenwoordig kunnen de beste apps met AR je helpen het beste meubilair te vinden, foto's om te zetten in 3D-afbeeldingen en objecten en locaties om je heen te identificeren.</a:t>
            </a:r>
            <a:endParaRPr lang="nl-BE" dirty="0"/>
          </a:p>
        </p:txBody>
      </p:sp>
      <p:sp>
        <p:nvSpPr>
          <p:cNvPr id="4" name="Tijdelijke aanduiding voor dianummer 3"/>
          <p:cNvSpPr>
            <a:spLocks noGrp="1"/>
          </p:cNvSpPr>
          <p:nvPr>
            <p:ph type="sldNum" sz="quarter" idx="5"/>
          </p:nvPr>
        </p:nvSpPr>
        <p:spPr/>
        <p:txBody>
          <a:bodyPr/>
          <a:lstStyle/>
          <a:p>
            <a:fld id="{0D60FEE2-0D9B-45F9-AA62-C015AAA2CADA}" type="slidenum">
              <a:rPr lang="nl-BE" smtClean="0"/>
              <a:t>1</a:t>
            </a:fld>
            <a:endParaRPr lang="nl-BE"/>
          </a:p>
        </p:txBody>
      </p:sp>
    </p:spTree>
    <p:extLst>
      <p:ext uri="{BB962C8B-B14F-4D97-AF65-F5344CB8AC3E}">
        <p14:creationId xmlns:p14="http://schemas.microsoft.com/office/powerpoint/2010/main" val="312277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AE4BC-C10C-79B7-F7F8-87F6669AF00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A4050761-33E1-C235-585F-0F1541B35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E337AB57-6FE7-2713-3E77-E1916DAEB316}"/>
              </a:ext>
            </a:extLst>
          </p:cNvPr>
          <p:cNvSpPr>
            <a:spLocks noGrp="1"/>
          </p:cNvSpPr>
          <p:nvPr>
            <p:ph type="dt" sz="half" idx="10"/>
          </p:nvPr>
        </p:nvSpPr>
        <p:spPr/>
        <p:txBody>
          <a:bodyPr/>
          <a:lstStyle/>
          <a:p>
            <a:fld id="{0C6D0BDB-FB4D-4849-A854-58AD21AB8AA4}"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C31AF8FE-118F-CE92-1C95-F44489E2469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399E33A-38B7-6813-B335-CB402E8F8875}"/>
              </a:ext>
            </a:extLst>
          </p:cNvPr>
          <p:cNvSpPr>
            <a:spLocks noGrp="1"/>
          </p:cNvSpPr>
          <p:nvPr>
            <p:ph type="sldNum" sz="quarter" idx="12"/>
          </p:nvPr>
        </p:nvSpPr>
        <p:spPr/>
        <p:txBody>
          <a:bodyPr/>
          <a:lstStyle/>
          <a:p>
            <a:fld id="{63E53D4F-BB64-4382-8F95-12783026FFB0}" type="slidenum">
              <a:rPr lang="nl-BE" smtClean="0"/>
              <a:t>‹nr.›</a:t>
            </a:fld>
            <a:endParaRPr lang="nl-BE"/>
          </a:p>
        </p:txBody>
      </p:sp>
    </p:spTree>
    <p:extLst>
      <p:ext uri="{BB962C8B-B14F-4D97-AF65-F5344CB8AC3E}">
        <p14:creationId xmlns:p14="http://schemas.microsoft.com/office/powerpoint/2010/main" val="387666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21747-0633-8776-9E6B-BE19D40D1DB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4201558-ABE8-A1C3-C6F1-5368766C817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03FA1F1-5B12-7CD5-55DE-98AD89B7C6BD}"/>
              </a:ext>
            </a:extLst>
          </p:cNvPr>
          <p:cNvSpPr>
            <a:spLocks noGrp="1"/>
          </p:cNvSpPr>
          <p:nvPr>
            <p:ph type="dt" sz="half" idx="10"/>
          </p:nvPr>
        </p:nvSpPr>
        <p:spPr/>
        <p:txBody>
          <a:bodyPr/>
          <a:lstStyle/>
          <a:p>
            <a:fld id="{0C6D0BDB-FB4D-4849-A854-58AD21AB8AA4}"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AD8613A5-951C-1472-35F0-0BEF8FE915B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9DB76AF-5B52-1FEB-7069-25C8CE38840A}"/>
              </a:ext>
            </a:extLst>
          </p:cNvPr>
          <p:cNvSpPr>
            <a:spLocks noGrp="1"/>
          </p:cNvSpPr>
          <p:nvPr>
            <p:ph type="sldNum" sz="quarter" idx="12"/>
          </p:nvPr>
        </p:nvSpPr>
        <p:spPr/>
        <p:txBody>
          <a:bodyPr/>
          <a:lstStyle/>
          <a:p>
            <a:fld id="{63E53D4F-BB64-4382-8F95-12783026FFB0}" type="slidenum">
              <a:rPr lang="nl-BE" smtClean="0"/>
              <a:t>‹nr.›</a:t>
            </a:fld>
            <a:endParaRPr lang="nl-BE"/>
          </a:p>
        </p:txBody>
      </p:sp>
    </p:spTree>
    <p:extLst>
      <p:ext uri="{BB962C8B-B14F-4D97-AF65-F5344CB8AC3E}">
        <p14:creationId xmlns:p14="http://schemas.microsoft.com/office/powerpoint/2010/main" val="38961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528B117-D225-EA47-997A-409EF03CCB70}"/>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C39BDB75-5AC2-01DC-D865-5FF703F59F3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D5B428A-DF7B-7C6D-8708-D49A4AC38B34}"/>
              </a:ext>
            </a:extLst>
          </p:cNvPr>
          <p:cNvSpPr>
            <a:spLocks noGrp="1"/>
          </p:cNvSpPr>
          <p:nvPr>
            <p:ph type="dt" sz="half" idx="10"/>
          </p:nvPr>
        </p:nvSpPr>
        <p:spPr/>
        <p:txBody>
          <a:bodyPr/>
          <a:lstStyle/>
          <a:p>
            <a:fld id="{0C6D0BDB-FB4D-4849-A854-58AD21AB8AA4}"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8B17F6EB-FE5F-93C9-92A2-7C2C7E1611B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1F0A302-7A97-E98F-C63E-FCBB5DB3427C}"/>
              </a:ext>
            </a:extLst>
          </p:cNvPr>
          <p:cNvSpPr>
            <a:spLocks noGrp="1"/>
          </p:cNvSpPr>
          <p:nvPr>
            <p:ph type="sldNum" sz="quarter" idx="12"/>
          </p:nvPr>
        </p:nvSpPr>
        <p:spPr/>
        <p:txBody>
          <a:bodyPr/>
          <a:lstStyle/>
          <a:p>
            <a:fld id="{63E53D4F-BB64-4382-8F95-12783026FFB0}" type="slidenum">
              <a:rPr lang="nl-BE" smtClean="0"/>
              <a:t>‹nr.›</a:t>
            </a:fld>
            <a:endParaRPr lang="nl-BE"/>
          </a:p>
        </p:txBody>
      </p:sp>
    </p:spTree>
    <p:extLst>
      <p:ext uri="{BB962C8B-B14F-4D97-AF65-F5344CB8AC3E}">
        <p14:creationId xmlns:p14="http://schemas.microsoft.com/office/powerpoint/2010/main" val="324593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slide">
    <p:bg>
      <p:bgPr>
        <a:solidFill>
          <a:srgbClr val="E00049"/>
        </a:solidFill>
        <a:effectLst/>
      </p:bgPr>
    </p:bg>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5F876ABF-2819-F966-97A6-A2D71745D6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876" t="24693" r="54700" b="45216"/>
          <a:stretch>
            <a:fillRect/>
          </a:stretch>
        </p:blipFill>
        <p:spPr bwMode="auto">
          <a:xfrm>
            <a:off x="777875" y="1365250"/>
            <a:ext cx="46847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2DA58AD4-2B46-5E85-3EFD-2EF7948516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91985" t="62959"/>
          <a:stretch>
            <a:fillRect/>
          </a:stretch>
        </p:blipFill>
        <p:spPr bwMode="auto">
          <a:xfrm rot="16200000">
            <a:off x="10165556" y="4818857"/>
            <a:ext cx="976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833474" y="4564694"/>
            <a:ext cx="7581282" cy="1594556"/>
          </a:xfrm>
          <a:ln w="76200" cmpd="sng">
            <a:solidFill>
              <a:srgbClr val="002757"/>
            </a:solidFill>
          </a:ln>
        </p:spPr>
        <p:txBody>
          <a:bodyPr lIns="180000" tIns="180000" rIns="180000" bIns="180000">
            <a:noAutofit/>
          </a:bodyPr>
          <a:lstStyle>
            <a:lvl1pPr algn="l">
              <a:defRPr sz="4400" b="1">
                <a:solidFill>
                  <a:srgbClr val="FFFFFF"/>
                </a:solidFill>
              </a:defRPr>
            </a:lvl1pPr>
          </a:lstStyle>
          <a:p>
            <a:r>
              <a:rPr lang="nl-NL"/>
              <a:t>Klik om stijl te bewerken</a:t>
            </a:r>
            <a:endParaRPr lang="nl-BE" dirty="0"/>
          </a:p>
        </p:txBody>
      </p:sp>
    </p:spTree>
    <p:extLst>
      <p:ext uri="{BB962C8B-B14F-4D97-AF65-F5344CB8AC3E}">
        <p14:creationId xmlns:p14="http://schemas.microsoft.com/office/powerpoint/2010/main" val="155929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5577E-9848-E0D1-0962-5426E725F46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E41CCDD-C1E3-F0BC-8885-2ED7335E36F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ED841B5-AC62-C7FB-D1FB-33490F04219F}"/>
              </a:ext>
            </a:extLst>
          </p:cNvPr>
          <p:cNvSpPr>
            <a:spLocks noGrp="1"/>
          </p:cNvSpPr>
          <p:nvPr>
            <p:ph type="dt" sz="half" idx="10"/>
          </p:nvPr>
        </p:nvSpPr>
        <p:spPr/>
        <p:txBody>
          <a:bodyPr/>
          <a:lstStyle/>
          <a:p>
            <a:fld id="{0C6D0BDB-FB4D-4849-A854-58AD21AB8AA4}"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3D14026E-03B2-27D3-216D-6B463EF7527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334E810-FD97-39CB-6C18-0D4075A26215}"/>
              </a:ext>
            </a:extLst>
          </p:cNvPr>
          <p:cNvSpPr>
            <a:spLocks noGrp="1"/>
          </p:cNvSpPr>
          <p:nvPr>
            <p:ph type="sldNum" sz="quarter" idx="12"/>
          </p:nvPr>
        </p:nvSpPr>
        <p:spPr/>
        <p:txBody>
          <a:bodyPr/>
          <a:lstStyle/>
          <a:p>
            <a:fld id="{63E53D4F-BB64-4382-8F95-12783026FFB0}" type="slidenum">
              <a:rPr lang="nl-BE" smtClean="0"/>
              <a:t>‹nr.›</a:t>
            </a:fld>
            <a:endParaRPr lang="nl-BE"/>
          </a:p>
        </p:txBody>
      </p:sp>
    </p:spTree>
    <p:extLst>
      <p:ext uri="{BB962C8B-B14F-4D97-AF65-F5344CB8AC3E}">
        <p14:creationId xmlns:p14="http://schemas.microsoft.com/office/powerpoint/2010/main" val="46943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2EFC3-7540-B3A2-BA7D-02CB2CAE8B0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26EAAFE-AF36-9C93-936A-5A9EC9819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CE1675C-CBC4-5EB3-CE26-330D6E0B2A77}"/>
              </a:ext>
            </a:extLst>
          </p:cNvPr>
          <p:cNvSpPr>
            <a:spLocks noGrp="1"/>
          </p:cNvSpPr>
          <p:nvPr>
            <p:ph type="dt" sz="half" idx="10"/>
          </p:nvPr>
        </p:nvSpPr>
        <p:spPr/>
        <p:txBody>
          <a:bodyPr/>
          <a:lstStyle/>
          <a:p>
            <a:fld id="{0C6D0BDB-FB4D-4849-A854-58AD21AB8AA4}"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D0A3799C-F9FF-34B4-7893-B856EB2F87F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D11CCBF-1482-A1AF-178A-68879C347EB2}"/>
              </a:ext>
            </a:extLst>
          </p:cNvPr>
          <p:cNvSpPr>
            <a:spLocks noGrp="1"/>
          </p:cNvSpPr>
          <p:nvPr>
            <p:ph type="sldNum" sz="quarter" idx="12"/>
          </p:nvPr>
        </p:nvSpPr>
        <p:spPr/>
        <p:txBody>
          <a:bodyPr/>
          <a:lstStyle/>
          <a:p>
            <a:fld id="{63E53D4F-BB64-4382-8F95-12783026FFB0}" type="slidenum">
              <a:rPr lang="nl-BE" smtClean="0"/>
              <a:t>‹nr.›</a:t>
            </a:fld>
            <a:endParaRPr lang="nl-BE"/>
          </a:p>
        </p:txBody>
      </p:sp>
    </p:spTree>
    <p:extLst>
      <p:ext uri="{BB962C8B-B14F-4D97-AF65-F5344CB8AC3E}">
        <p14:creationId xmlns:p14="http://schemas.microsoft.com/office/powerpoint/2010/main" val="243311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BD03A-5B81-0475-05F5-FAC54E5A047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1F9D267-231A-2298-7CAA-D3984E5920F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A0D015D6-A31C-0B78-40A6-BCA51C8CB21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B93A38C6-66BD-0312-42FA-26079E23CAE4}"/>
              </a:ext>
            </a:extLst>
          </p:cNvPr>
          <p:cNvSpPr>
            <a:spLocks noGrp="1"/>
          </p:cNvSpPr>
          <p:nvPr>
            <p:ph type="dt" sz="half" idx="10"/>
          </p:nvPr>
        </p:nvSpPr>
        <p:spPr/>
        <p:txBody>
          <a:bodyPr/>
          <a:lstStyle/>
          <a:p>
            <a:fld id="{0C6D0BDB-FB4D-4849-A854-58AD21AB8AA4}" type="datetimeFigureOut">
              <a:rPr lang="nl-BE" smtClean="0"/>
              <a:t>24/10/2023</a:t>
            </a:fld>
            <a:endParaRPr lang="nl-BE"/>
          </a:p>
        </p:txBody>
      </p:sp>
      <p:sp>
        <p:nvSpPr>
          <p:cNvPr id="6" name="Tijdelijke aanduiding voor voettekst 5">
            <a:extLst>
              <a:ext uri="{FF2B5EF4-FFF2-40B4-BE49-F238E27FC236}">
                <a16:creationId xmlns:a16="http://schemas.microsoft.com/office/drawing/2014/main" id="{E37E2887-4172-1AF2-33A9-33CCB6333DF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1B833FA-E25E-3379-F4E7-922B5810BF67}"/>
              </a:ext>
            </a:extLst>
          </p:cNvPr>
          <p:cNvSpPr>
            <a:spLocks noGrp="1"/>
          </p:cNvSpPr>
          <p:nvPr>
            <p:ph type="sldNum" sz="quarter" idx="12"/>
          </p:nvPr>
        </p:nvSpPr>
        <p:spPr/>
        <p:txBody>
          <a:bodyPr/>
          <a:lstStyle/>
          <a:p>
            <a:fld id="{63E53D4F-BB64-4382-8F95-12783026FFB0}" type="slidenum">
              <a:rPr lang="nl-BE" smtClean="0"/>
              <a:t>‹nr.›</a:t>
            </a:fld>
            <a:endParaRPr lang="nl-BE"/>
          </a:p>
        </p:txBody>
      </p:sp>
    </p:spTree>
    <p:extLst>
      <p:ext uri="{BB962C8B-B14F-4D97-AF65-F5344CB8AC3E}">
        <p14:creationId xmlns:p14="http://schemas.microsoft.com/office/powerpoint/2010/main" val="144677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0F2EFA-2A90-F24B-803D-4E1950028FD8}"/>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5811E2E-B88A-2750-3F4C-4965E8C16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33769B5-63DE-AFEE-8EBF-16158D3C893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BB41882C-097C-617D-25F8-867DCF942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002DE1F-C54F-1899-8090-E9D48CC440C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3041C560-9F2E-84AC-A73D-5AF2B818EC40}"/>
              </a:ext>
            </a:extLst>
          </p:cNvPr>
          <p:cNvSpPr>
            <a:spLocks noGrp="1"/>
          </p:cNvSpPr>
          <p:nvPr>
            <p:ph type="dt" sz="half" idx="10"/>
          </p:nvPr>
        </p:nvSpPr>
        <p:spPr/>
        <p:txBody>
          <a:bodyPr/>
          <a:lstStyle/>
          <a:p>
            <a:fld id="{0C6D0BDB-FB4D-4849-A854-58AD21AB8AA4}" type="datetimeFigureOut">
              <a:rPr lang="nl-BE" smtClean="0"/>
              <a:t>24/10/2023</a:t>
            </a:fld>
            <a:endParaRPr lang="nl-BE"/>
          </a:p>
        </p:txBody>
      </p:sp>
      <p:sp>
        <p:nvSpPr>
          <p:cNvPr id="8" name="Tijdelijke aanduiding voor voettekst 7">
            <a:extLst>
              <a:ext uri="{FF2B5EF4-FFF2-40B4-BE49-F238E27FC236}">
                <a16:creationId xmlns:a16="http://schemas.microsoft.com/office/drawing/2014/main" id="{D0E84B99-8157-A8ED-1324-6668AD9FC8BE}"/>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E2968C9B-AB4D-4FA8-4D4E-60D789770BE0}"/>
              </a:ext>
            </a:extLst>
          </p:cNvPr>
          <p:cNvSpPr>
            <a:spLocks noGrp="1"/>
          </p:cNvSpPr>
          <p:nvPr>
            <p:ph type="sldNum" sz="quarter" idx="12"/>
          </p:nvPr>
        </p:nvSpPr>
        <p:spPr/>
        <p:txBody>
          <a:bodyPr/>
          <a:lstStyle/>
          <a:p>
            <a:fld id="{63E53D4F-BB64-4382-8F95-12783026FFB0}" type="slidenum">
              <a:rPr lang="nl-BE" smtClean="0"/>
              <a:t>‹nr.›</a:t>
            </a:fld>
            <a:endParaRPr lang="nl-BE"/>
          </a:p>
        </p:txBody>
      </p:sp>
    </p:spTree>
    <p:extLst>
      <p:ext uri="{BB962C8B-B14F-4D97-AF65-F5344CB8AC3E}">
        <p14:creationId xmlns:p14="http://schemas.microsoft.com/office/powerpoint/2010/main" val="406016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125AD1-5133-37D2-3286-0B6F1708D566}"/>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A4BB1B2-2CD8-84E8-FD71-3EC6C2BC82A1}"/>
              </a:ext>
            </a:extLst>
          </p:cNvPr>
          <p:cNvSpPr>
            <a:spLocks noGrp="1"/>
          </p:cNvSpPr>
          <p:nvPr>
            <p:ph type="dt" sz="half" idx="10"/>
          </p:nvPr>
        </p:nvSpPr>
        <p:spPr/>
        <p:txBody>
          <a:bodyPr/>
          <a:lstStyle/>
          <a:p>
            <a:fld id="{0C6D0BDB-FB4D-4849-A854-58AD21AB8AA4}" type="datetimeFigureOut">
              <a:rPr lang="nl-BE" smtClean="0"/>
              <a:t>24/10/2023</a:t>
            </a:fld>
            <a:endParaRPr lang="nl-BE"/>
          </a:p>
        </p:txBody>
      </p:sp>
      <p:sp>
        <p:nvSpPr>
          <p:cNvPr id="4" name="Tijdelijke aanduiding voor voettekst 3">
            <a:extLst>
              <a:ext uri="{FF2B5EF4-FFF2-40B4-BE49-F238E27FC236}">
                <a16:creationId xmlns:a16="http://schemas.microsoft.com/office/drawing/2014/main" id="{82E1029B-CE6F-A8EF-F93D-5DEA9C16CD53}"/>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0A9F323A-7366-414A-ADC7-0F5717E78FF5}"/>
              </a:ext>
            </a:extLst>
          </p:cNvPr>
          <p:cNvSpPr>
            <a:spLocks noGrp="1"/>
          </p:cNvSpPr>
          <p:nvPr>
            <p:ph type="sldNum" sz="quarter" idx="12"/>
          </p:nvPr>
        </p:nvSpPr>
        <p:spPr/>
        <p:txBody>
          <a:bodyPr/>
          <a:lstStyle/>
          <a:p>
            <a:fld id="{63E53D4F-BB64-4382-8F95-12783026FFB0}" type="slidenum">
              <a:rPr lang="nl-BE" smtClean="0"/>
              <a:t>‹nr.›</a:t>
            </a:fld>
            <a:endParaRPr lang="nl-BE"/>
          </a:p>
        </p:txBody>
      </p:sp>
    </p:spTree>
    <p:extLst>
      <p:ext uri="{BB962C8B-B14F-4D97-AF65-F5344CB8AC3E}">
        <p14:creationId xmlns:p14="http://schemas.microsoft.com/office/powerpoint/2010/main" val="35804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044853E-1667-8D49-1E1D-44C3CC96B2D7}"/>
              </a:ext>
            </a:extLst>
          </p:cNvPr>
          <p:cNvSpPr>
            <a:spLocks noGrp="1"/>
          </p:cNvSpPr>
          <p:nvPr>
            <p:ph type="dt" sz="half" idx="10"/>
          </p:nvPr>
        </p:nvSpPr>
        <p:spPr/>
        <p:txBody>
          <a:bodyPr/>
          <a:lstStyle/>
          <a:p>
            <a:fld id="{0C6D0BDB-FB4D-4849-A854-58AD21AB8AA4}" type="datetimeFigureOut">
              <a:rPr lang="nl-BE" smtClean="0"/>
              <a:t>24/10/2023</a:t>
            </a:fld>
            <a:endParaRPr lang="nl-BE"/>
          </a:p>
        </p:txBody>
      </p:sp>
      <p:sp>
        <p:nvSpPr>
          <p:cNvPr id="3" name="Tijdelijke aanduiding voor voettekst 2">
            <a:extLst>
              <a:ext uri="{FF2B5EF4-FFF2-40B4-BE49-F238E27FC236}">
                <a16:creationId xmlns:a16="http://schemas.microsoft.com/office/drawing/2014/main" id="{4DFB776D-ABEF-E0CA-4D34-8D709AB03E6B}"/>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2E8F9E1-61DE-E07C-4AD1-9C949450AF6F}"/>
              </a:ext>
            </a:extLst>
          </p:cNvPr>
          <p:cNvSpPr>
            <a:spLocks noGrp="1"/>
          </p:cNvSpPr>
          <p:nvPr>
            <p:ph type="sldNum" sz="quarter" idx="12"/>
          </p:nvPr>
        </p:nvSpPr>
        <p:spPr/>
        <p:txBody>
          <a:bodyPr/>
          <a:lstStyle/>
          <a:p>
            <a:fld id="{63E53D4F-BB64-4382-8F95-12783026FFB0}" type="slidenum">
              <a:rPr lang="nl-BE" smtClean="0"/>
              <a:t>‹nr.›</a:t>
            </a:fld>
            <a:endParaRPr lang="nl-BE"/>
          </a:p>
        </p:txBody>
      </p:sp>
    </p:spTree>
    <p:extLst>
      <p:ext uri="{BB962C8B-B14F-4D97-AF65-F5344CB8AC3E}">
        <p14:creationId xmlns:p14="http://schemas.microsoft.com/office/powerpoint/2010/main" val="160750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C1FA9-CFC3-92C2-ED58-5EEF1D8CE28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3F3D1D9-AAEC-8758-4E75-B5FBCEDF4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9A906EAA-74DF-6230-E425-F0D2535AB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24A5739-0882-8856-059E-146DA1EBC16E}"/>
              </a:ext>
            </a:extLst>
          </p:cNvPr>
          <p:cNvSpPr>
            <a:spLocks noGrp="1"/>
          </p:cNvSpPr>
          <p:nvPr>
            <p:ph type="dt" sz="half" idx="10"/>
          </p:nvPr>
        </p:nvSpPr>
        <p:spPr/>
        <p:txBody>
          <a:bodyPr/>
          <a:lstStyle/>
          <a:p>
            <a:fld id="{0C6D0BDB-FB4D-4849-A854-58AD21AB8AA4}" type="datetimeFigureOut">
              <a:rPr lang="nl-BE" smtClean="0"/>
              <a:t>24/10/2023</a:t>
            </a:fld>
            <a:endParaRPr lang="nl-BE"/>
          </a:p>
        </p:txBody>
      </p:sp>
      <p:sp>
        <p:nvSpPr>
          <p:cNvPr id="6" name="Tijdelijke aanduiding voor voettekst 5">
            <a:extLst>
              <a:ext uri="{FF2B5EF4-FFF2-40B4-BE49-F238E27FC236}">
                <a16:creationId xmlns:a16="http://schemas.microsoft.com/office/drawing/2014/main" id="{F40D2C29-3ABA-EC2C-0B0D-C92C4A53EBE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5647D0F-98A0-D838-AB00-7B8E7271BB4E}"/>
              </a:ext>
            </a:extLst>
          </p:cNvPr>
          <p:cNvSpPr>
            <a:spLocks noGrp="1"/>
          </p:cNvSpPr>
          <p:nvPr>
            <p:ph type="sldNum" sz="quarter" idx="12"/>
          </p:nvPr>
        </p:nvSpPr>
        <p:spPr/>
        <p:txBody>
          <a:bodyPr/>
          <a:lstStyle/>
          <a:p>
            <a:fld id="{63E53D4F-BB64-4382-8F95-12783026FFB0}" type="slidenum">
              <a:rPr lang="nl-BE" smtClean="0"/>
              <a:t>‹nr.›</a:t>
            </a:fld>
            <a:endParaRPr lang="nl-BE"/>
          </a:p>
        </p:txBody>
      </p:sp>
    </p:spTree>
    <p:extLst>
      <p:ext uri="{BB962C8B-B14F-4D97-AF65-F5344CB8AC3E}">
        <p14:creationId xmlns:p14="http://schemas.microsoft.com/office/powerpoint/2010/main" val="182510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9F431-6287-D198-2F09-3F405F82602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2FB15650-5FF8-F0D1-1BA3-A661B05326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AF07E0D3-4CC6-2580-6C08-5D4CE9438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38D2091-4E99-75F5-E6C5-B119EDC5226E}"/>
              </a:ext>
            </a:extLst>
          </p:cNvPr>
          <p:cNvSpPr>
            <a:spLocks noGrp="1"/>
          </p:cNvSpPr>
          <p:nvPr>
            <p:ph type="dt" sz="half" idx="10"/>
          </p:nvPr>
        </p:nvSpPr>
        <p:spPr/>
        <p:txBody>
          <a:bodyPr/>
          <a:lstStyle/>
          <a:p>
            <a:fld id="{0C6D0BDB-FB4D-4849-A854-58AD21AB8AA4}" type="datetimeFigureOut">
              <a:rPr lang="nl-BE" smtClean="0"/>
              <a:t>24/10/2023</a:t>
            </a:fld>
            <a:endParaRPr lang="nl-BE"/>
          </a:p>
        </p:txBody>
      </p:sp>
      <p:sp>
        <p:nvSpPr>
          <p:cNvPr id="6" name="Tijdelijke aanduiding voor voettekst 5">
            <a:extLst>
              <a:ext uri="{FF2B5EF4-FFF2-40B4-BE49-F238E27FC236}">
                <a16:creationId xmlns:a16="http://schemas.microsoft.com/office/drawing/2014/main" id="{F5C71AC7-F2EF-2924-86B5-A50AD487CDA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5530FF1-6265-A8E2-F237-38565BBBC2D6}"/>
              </a:ext>
            </a:extLst>
          </p:cNvPr>
          <p:cNvSpPr>
            <a:spLocks noGrp="1"/>
          </p:cNvSpPr>
          <p:nvPr>
            <p:ph type="sldNum" sz="quarter" idx="12"/>
          </p:nvPr>
        </p:nvSpPr>
        <p:spPr/>
        <p:txBody>
          <a:bodyPr/>
          <a:lstStyle/>
          <a:p>
            <a:fld id="{63E53D4F-BB64-4382-8F95-12783026FFB0}" type="slidenum">
              <a:rPr lang="nl-BE" smtClean="0"/>
              <a:t>‹nr.›</a:t>
            </a:fld>
            <a:endParaRPr lang="nl-BE"/>
          </a:p>
        </p:txBody>
      </p:sp>
    </p:spTree>
    <p:extLst>
      <p:ext uri="{BB962C8B-B14F-4D97-AF65-F5344CB8AC3E}">
        <p14:creationId xmlns:p14="http://schemas.microsoft.com/office/powerpoint/2010/main" val="125968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4F28F0-D534-DB4A-8641-7DDEDBFDE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E9AD3E1-FD77-8128-7E46-7861C6F91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2B4C44C-491A-8D15-D5B8-10703125D6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D0BDB-FB4D-4849-A854-58AD21AB8AA4}" type="datetimeFigureOut">
              <a:rPr lang="nl-BE" smtClean="0"/>
              <a:t>24/10/2023</a:t>
            </a:fld>
            <a:endParaRPr lang="nl-BE"/>
          </a:p>
        </p:txBody>
      </p:sp>
      <p:sp>
        <p:nvSpPr>
          <p:cNvPr id="5" name="Tijdelijke aanduiding voor voettekst 4">
            <a:extLst>
              <a:ext uri="{FF2B5EF4-FFF2-40B4-BE49-F238E27FC236}">
                <a16:creationId xmlns:a16="http://schemas.microsoft.com/office/drawing/2014/main" id="{8C4A5358-D059-2380-9793-83DDA4E46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B5B3C0C0-0B09-8074-3FFB-6BB72F6F7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53D4F-BB64-4382-8F95-12783026FFB0}" type="slidenum">
              <a:rPr lang="nl-BE" smtClean="0"/>
              <a:t>‹nr.›</a:t>
            </a:fld>
            <a:endParaRPr lang="nl-BE"/>
          </a:p>
        </p:txBody>
      </p:sp>
    </p:spTree>
    <p:extLst>
      <p:ext uri="{BB962C8B-B14F-4D97-AF65-F5344CB8AC3E}">
        <p14:creationId xmlns:p14="http://schemas.microsoft.com/office/powerpoint/2010/main" val="769559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hyperlink" Target="http://chemieleerkracht.blackbox.website/index.php/augmented-reality-chemi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pps.apple.com/be/app/ar-4d-periodic-table/id1597165998?l=nl" TargetMode="External"/><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s://apps.apple.com/us/app/arious/id1524970506"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hyperlink" Target="https://apps.apple.com/it/app/ar-chemistry-lab/id6443891789" TargetMode="External"/><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apps.apple.com/us/app/fireworks-chemistry-lab/id124726185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hyperlink" Target="https://play.google.com/store/apps/details?id=be.vanin.ar" TargetMode="Externa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apps.apple.com/be/app/van-in-plus/id1586097873?l=nl" TargetMode="Externa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hyperlink" Target="https://robots.net/ai/best-augmented-reality-apps-to-try/#wikitud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2">
            <a:extLst>
              <a:ext uri="{FF2B5EF4-FFF2-40B4-BE49-F238E27FC236}">
                <a16:creationId xmlns:a16="http://schemas.microsoft.com/office/drawing/2014/main" id="{5A974FDE-F1A7-6685-DF8C-1CE3DC485807}"/>
              </a:ext>
            </a:extLst>
          </p:cNvPr>
          <p:cNvSpPr>
            <a:spLocks noGrp="1"/>
          </p:cNvSpPr>
          <p:nvPr>
            <p:ph type="ctrTitle"/>
          </p:nvPr>
        </p:nvSpPr>
        <p:spPr>
          <a:xfrm>
            <a:off x="2511425" y="3348038"/>
            <a:ext cx="8931275" cy="2032000"/>
          </a:xfrm>
          <a:ln>
            <a:miter lim="800000"/>
            <a:headEnd/>
            <a:tailEnd/>
          </a:ln>
        </p:spPr>
        <p:txBody>
          <a:bodyPr/>
          <a:lstStyle/>
          <a:p>
            <a:r>
              <a:rPr lang="nl-BE" altLang="nl-BE" dirty="0"/>
              <a:t>Gebruik van </a:t>
            </a:r>
            <a:r>
              <a:rPr lang="nl-BE" altLang="nl-BE" dirty="0" err="1"/>
              <a:t>Augmented</a:t>
            </a:r>
            <a:r>
              <a:rPr lang="nl-BE" altLang="nl-BE" dirty="0"/>
              <a:t> </a:t>
            </a:r>
            <a:r>
              <a:rPr lang="nl-BE" altLang="nl-BE" dirty="0" err="1"/>
              <a:t>Reality</a:t>
            </a:r>
            <a:endParaRPr lang="nl-BE" altLang="nl-BE" dirty="0"/>
          </a:p>
        </p:txBody>
      </p:sp>
      <p:pic>
        <p:nvPicPr>
          <p:cNvPr id="22531" name="Afbeelding 3">
            <a:extLst>
              <a:ext uri="{FF2B5EF4-FFF2-40B4-BE49-F238E27FC236}">
                <a16:creationId xmlns:a16="http://schemas.microsoft.com/office/drawing/2014/main" id="{1A13D3A5-D456-1576-4181-0872130BE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134938"/>
            <a:ext cx="271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Afbeelding 2">
            <a:extLst>
              <a:ext uri="{FF2B5EF4-FFF2-40B4-BE49-F238E27FC236}">
                <a16:creationId xmlns:a16="http://schemas.microsoft.com/office/drawing/2014/main" id="{77394929-DCD1-94F6-3DEB-2ABFC98B9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5675" y="0"/>
            <a:ext cx="2282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0A21A6FA-E913-D89E-91D7-C9B7033EFBB6}"/>
              </a:ext>
            </a:extLst>
          </p:cNvPr>
          <p:cNvSpPr txBox="1"/>
          <p:nvPr/>
        </p:nvSpPr>
        <p:spPr>
          <a:xfrm>
            <a:off x="8407400" y="4660900"/>
            <a:ext cx="3116263" cy="646113"/>
          </a:xfrm>
          <a:prstGeom prst="rect">
            <a:avLst/>
          </a:prstGeom>
          <a:noFill/>
        </p:spPr>
        <p:txBody>
          <a:bodyPr wrap="none">
            <a:spAutoFit/>
          </a:bodyPr>
          <a:lstStyle/>
          <a:p>
            <a:pPr>
              <a:defRPr/>
            </a:pPr>
            <a:r>
              <a:rPr lang="nl-BE" sz="3600" dirty="0">
                <a:solidFill>
                  <a:schemeClr val="accent3">
                    <a:lumMod val="20000"/>
                    <a:lumOff val="80000"/>
                  </a:schemeClr>
                </a:solidFill>
              </a:rPr>
              <a:t>Noor V. (OF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6775" y="-51782"/>
            <a:ext cx="12185225" cy="690243"/>
          </a:xfrm>
          <a:prstGeom prst="rect">
            <a:avLst/>
          </a:prstGeom>
        </p:spPr>
      </p:pic>
      <p:pic>
        <p:nvPicPr>
          <p:cNvPr id="11" name="Afbeelding 10">
            <a:extLst>
              <a:ext uri="{FF2B5EF4-FFF2-40B4-BE49-F238E27FC236}">
                <a16:creationId xmlns:a16="http://schemas.microsoft.com/office/drawing/2014/main" id="{67D6D928-85CA-4BA2-8129-2F3C61D6C455}"/>
              </a:ext>
            </a:extLst>
          </p:cNvPr>
          <p:cNvPicPr>
            <a:picLocks noChangeAspect="1"/>
          </p:cNvPicPr>
          <p:nvPr/>
        </p:nvPicPr>
        <p:blipFill>
          <a:blip r:embed="rId3"/>
          <a:stretch>
            <a:fillRect/>
          </a:stretch>
        </p:blipFill>
        <p:spPr>
          <a:xfrm>
            <a:off x="2127763" y="877755"/>
            <a:ext cx="3908364" cy="2635281"/>
          </a:xfrm>
          <a:prstGeom prst="rect">
            <a:avLst/>
          </a:prstGeom>
        </p:spPr>
      </p:pic>
      <p:pic>
        <p:nvPicPr>
          <p:cNvPr id="13" name="Afbeelding 12">
            <a:extLst>
              <a:ext uri="{FF2B5EF4-FFF2-40B4-BE49-F238E27FC236}">
                <a16:creationId xmlns:a16="http://schemas.microsoft.com/office/drawing/2014/main" id="{593E51DA-D642-450D-A2AA-85EDBC84063D}"/>
              </a:ext>
            </a:extLst>
          </p:cNvPr>
          <p:cNvPicPr>
            <a:picLocks noChangeAspect="1"/>
          </p:cNvPicPr>
          <p:nvPr/>
        </p:nvPicPr>
        <p:blipFill>
          <a:blip r:embed="rId4"/>
          <a:stretch>
            <a:fillRect/>
          </a:stretch>
        </p:blipFill>
        <p:spPr>
          <a:xfrm>
            <a:off x="6336877" y="629810"/>
            <a:ext cx="1924050" cy="1695450"/>
          </a:xfrm>
          <a:prstGeom prst="rect">
            <a:avLst/>
          </a:prstGeom>
        </p:spPr>
      </p:pic>
      <p:pic>
        <p:nvPicPr>
          <p:cNvPr id="15" name="Afbeelding 14">
            <a:extLst>
              <a:ext uri="{FF2B5EF4-FFF2-40B4-BE49-F238E27FC236}">
                <a16:creationId xmlns:a16="http://schemas.microsoft.com/office/drawing/2014/main" id="{89807492-DD42-4FE7-A5F6-C0BAD925D00C}"/>
              </a:ext>
            </a:extLst>
          </p:cNvPr>
          <p:cNvPicPr>
            <a:picLocks noChangeAspect="1"/>
          </p:cNvPicPr>
          <p:nvPr/>
        </p:nvPicPr>
        <p:blipFill>
          <a:blip r:embed="rId5"/>
          <a:stretch>
            <a:fillRect/>
          </a:stretch>
        </p:blipFill>
        <p:spPr>
          <a:xfrm>
            <a:off x="-18437" y="921152"/>
            <a:ext cx="1381125" cy="2047875"/>
          </a:xfrm>
          <a:prstGeom prst="rect">
            <a:avLst/>
          </a:prstGeom>
        </p:spPr>
      </p:pic>
      <p:pic>
        <p:nvPicPr>
          <p:cNvPr id="17" name="Afbeelding 16">
            <a:extLst>
              <a:ext uri="{FF2B5EF4-FFF2-40B4-BE49-F238E27FC236}">
                <a16:creationId xmlns:a16="http://schemas.microsoft.com/office/drawing/2014/main" id="{49132CBC-390E-4911-B8E3-341F275B673B}"/>
              </a:ext>
            </a:extLst>
          </p:cNvPr>
          <p:cNvPicPr>
            <a:picLocks noChangeAspect="1"/>
          </p:cNvPicPr>
          <p:nvPr/>
        </p:nvPicPr>
        <p:blipFill>
          <a:blip r:embed="rId6"/>
          <a:stretch>
            <a:fillRect/>
          </a:stretch>
        </p:blipFill>
        <p:spPr>
          <a:xfrm>
            <a:off x="10468975" y="689811"/>
            <a:ext cx="1552575" cy="2171700"/>
          </a:xfrm>
          <a:prstGeom prst="rect">
            <a:avLst/>
          </a:prstGeom>
        </p:spPr>
      </p:pic>
      <p:pic>
        <p:nvPicPr>
          <p:cNvPr id="19" name="Afbeelding 18">
            <a:extLst>
              <a:ext uri="{FF2B5EF4-FFF2-40B4-BE49-F238E27FC236}">
                <a16:creationId xmlns:a16="http://schemas.microsoft.com/office/drawing/2014/main" id="{055BB826-760E-4FF3-B851-19EF82A2B258}"/>
              </a:ext>
            </a:extLst>
          </p:cNvPr>
          <p:cNvPicPr>
            <a:picLocks noChangeAspect="1"/>
          </p:cNvPicPr>
          <p:nvPr/>
        </p:nvPicPr>
        <p:blipFill>
          <a:blip r:embed="rId7"/>
          <a:stretch>
            <a:fillRect/>
          </a:stretch>
        </p:blipFill>
        <p:spPr>
          <a:xfrm>
            <a:off x="8203396" y="763344"/>
            <a:ext cx="2235256" cy="1649952"/>
          </a:xfrm>
          <a:prstGeom prst="rect">
            <a:avLst/>
          </a:prstGeom>
        </p:spPr>
      </p:pic>
      <p:sp>
        <p:nvSpPr>
          <p:cNvPr id="20" name="Tekstvak 19">
            <a:extLst>
              <a:ext uri="{FF2B5EF4-FFF2-40B4-BE49-F238E27FC236}">
                <a16:creationId xmlns:a16="http://schemas.microsoft.com/office/drawing/2014/main" id="{0DC93739-40E4-413B-A5EE-6E0F212DDA6A}"/>
              </a:ext>
            </a:extLst>
          </p:cNvPr>
          <p:cNvSpPr txBox="1"/>
          <p:nvPr/>
        </p:nvSpPr>
        <p:spPr>
          <a:xfrm>
            <a:off x="46079" y="2975687"/>
            <a:ext cx="1468672" cy="369332"/>
          </a:xfrm>
          <a:prstGeom prst="rect">
            <a:avLst/>
          </a:prstGeom>
          <a:noFill/>
        </p:spPr>
        <p:txBody>
          <a:bodyPr wrap="none" rtlCol="0">
            <a:spAutoFit/>
          </a:bodyPr>
          <a:lstStyle/>
          <a:p>
            <a:r>
              <a:rPr lang="nl-BE" dirty="0"/>
              <a:t>Biomoleculen</a:t>
            </a:r>
          </a:p>
        </p:txBody>
      </p:sp>
      <p:sp>
        <p:nvSpPr>
          <p:cNvPr id="21" name="Tekstvak 20">
            <a:extLst>
              <a:ext uri="{FF2B5EF4-FFF2-40B4-BE49-F238E27FC236}">
                <a16:creationId xmlns:a16="http://schemas.microsoft.com/office/drawing/2014/main" id="{14682C83-3820-4AE5-B8A7-53517308A7E3}"/>
              </a:ext>
            </a:extLst>
          </p:cNvPr>
          <p:cNvSpPr txBox="1"/>
          <p:nvPr/>
        </p:nvSpPr>
        <p:spPr>
          <a:xfrm>
            <a:off x="2219833" y="3479945"/>
            <a:ext cx="3075970" cy="369332"/>
          </a:xfrm>
          <a:prstGeom prst="rect">
            <a:avLst/>
          </a:prstGeom>
          <a:noFill/>
        </p:spPr>
        <p:txBody>
          <a:bodyPr wrap="none" rtlCol="0">
            <a:spAutoFit/>
          </a:bodyPr>
          <a:lstStyle/>
          <a:p>
            <a:r>
              <a:rPr lang="nl-BE" dirty="0"/>
              <a:t>Proeven bij chemische reacties</a:t>
            </a:r>
          </a:p>
        </p:txBody>
      </p:sp>
      <p:sp>
        <p:nvSpPr>
          <p:cNvPr id="22" name="Tekstvak 21">
            <a:extLst>
              <a:ext uri="{FF2B5EF4-FFF2-40B4-BE49-F238E27FC236}">
                <a16:creationId xmlns:a16="http://schemas.microsoft.com/office/drawing/2014/main" id="{A35026A5-DB23-4130-98CF-1875417DF9F0}"/>
              </a:ext>
            </a:extLst>
          </p:cNvPr>
          <p:cNvSpPr txBox="1"/>
          <p:nvPr/>
        </p:nvSpPr>
        <p:spPr>
          <a:xfrm>
            <a:off x="10649394" y="3110613"/>
            <a:ext cx="1191736" cy="369332"/>
          </a:xfrm>
          <a:prstGeom prst="rect">
            <a:avLst/>
          </a:prstGeom>
          <a:noFill/>
        </p:spPr>
        <p:txBody>
          <a:bodyPr wrap="none" rtlCol="0">
            <a:spAutoFit/>
          </a:bodyPr>
          <a:lstStyle/>
          <a:p>
            <a:r>
              <a:rPr lang="nl-BE" dirty="0"/>
              <a:t>Geometrie</a:t>
            </a:r>
          </a:p>
        </p:txBody>
      </p:sp>
      <p:sp>
        <p:nvSpPr>
          <p:cNvPr id="23" name="Tekstvak 22">
            <a:extLst>
              <a:ext uri="{FF2B5EF4-FFF2-40B4-BE49-F238E27FC236}">
                <a16:creationId xmlns:a16="http://schemas.microsoft.com/office/drawing/2014/main" id="{45B05A64-071E-4A73-9DE9-632FA3AEAA50}"/>
              </a:ext>
            </a:extLst>
          </p:cNvPr>
          <p:cNvSpPr txBox="1"/>
          <p:nvPr/>
        </p:nvSpPr>
        <p:spPr>
          <a:xfrm>
            <a:off x="8809390" y="2552966"/>
            <a:ext cx="1306255" cy="369332"/>
          </a:xfrm>
          <a:prstGeom prst="rect">
            <a:avLst/>
          </a:prstGeom>
          <a:noFill/>
        </p:spPr>
        <p:txBody>
          <a:bodyPr wrap="none" rtlCol="0">
            <a:spAutoFit/>
          </a:bodyPr>
          <a:lstStyle/>
          <a:p>
            <a:r>
              <a:rPr lang="nl-BE" dirty="0"/>
              <a:t>Hybridisatie</a:t>
            </a:r>
          </a:p>
        </p:txBody>
      </p:sp>
      <p:sp>
        <p:nvSpPr>
          <p:cNvPr id="24" name="Tekstvak 23">
            <a:extLst>
              <a:ext uri="{FF2B5EF4-FFF2-40B4-BE49-F238E27FC236}">
                <a16:creationId xmlns:a16="http://schemas.microsoft.com/office/drawing/2014/main" id="{1BFF03C9-C93C-4E22-9A9B-D99D2410A5AE}"/>
              </a:ext>
            </a:extLst>
          </p:cNvPr>
          <p:cNvSpPr txBox="1"/>
          <p:nvPr/>
        </p:nvSpPr>
        <p:spPr>
          <a:xfrm>
            <a:off x="6969386" y="2459761"/>
            <a:ext cx="1306255" cy="646331"/>
          </a:xfrm>
          <a:prstGeom prst="rect">
            <a:avLst/>
          </a:prstGeom>
          <a:noFill/>
        </p:spPr>
        <p:txBody>
          <a:bodyPr wrap="none" rtlCol="0">
            <a:spAutoFit/>
          </a:bodyPr>
          <a:lstStyle/>
          <a:p>
            <a:r>
              <a:rPr lang="nl-BE" dirty="0"/>
              <a:t>Elektronen-</a:t>
            </a:r>
          </a:p>
          <a:p>
            <a:r>
              <a:rPr lang="nl-BE" dirty="0"/>
              <a:t>configuratie</a:t>
            </a:r>
          </a:p>
        </p:txBody>
      </p:sp>
      <p:pic>
        <p:nvPicPr>
          <p:cNvPr id="26" name="Afbeelding 25">
            <a:extLst>
              <a:ext uri="{FF2B5EF4-FFF2-40B4-BE49-F238E27FC236}">
                <a16:creationId xmlns:a16="http://schemas.microsoft.com/office/drawing/2014/main" id="{15C79837-3FE7-47BC-AB44-BBAA8AA1AB1E}"/>
              </a:ext>
            </a:extLst>
          </p:cNvPr>
          <p:cNvPicPr>
            <a:picLocks noChangeAspect="1"/>
          </p:cNvPicPr>
          <p:nvPr/>
        </p:nvPicPr>
        <p:blipFill>
          <a:blip r:embed="rId8"/>
          <a:stretch>
            <a:fillRect/>
          </a:stretch>
        </p:blipFill>
        <p:spPr>
          <a:xfrm>
            <a:off x="6775" y="3479945"/>
            <a:ext cx="1888115" cy="1059416"/>
          </a:xfrm>
          <a:prstGeom prst="rect">
            <a:avLst/>
          </a:prstGeom>
        </p:spPr>
      </p:pic>
      <p:sp>
        <p:nvSpPr>
          <p:cNvPr id="27" name="Tekstvak 26">
            <a:extLst>
              <a:ext uri="{FF2B5EF4-FFF2-40B4-BE49-F238E27FC236}">
                <a16:creationId xmlns:a16="http://schemas.microsoft.com/office/drawing/2014/main" id="{E5153084-7A1E-4667-8A72-1A364DAB6248}"/>
              </a:ext>
            </a:extLst>
          </p:cNvPr>
          <p:cNvSpPr txBox="1"/>
          <p:nvPr/>
        </p:nvSpPr>
        <p:spPr>
          <a:xfrm>
            <a:off x="149619" y="4502449"/>
            <a:ext cx="1602426" cy="369332"/>
          </a:xfrm>
          <a:prstGeom prst="rect">
            <a:avLst/>
          </a:prstGeom>
          <a:noFill/>
        </p:spPr>
        <p:txBody>
          <a:bodyPr wrap="none" rtlCol="0">
            <a:spAutoFit/>
          </a:bodyPr>
          <a:lstStyle/>
          <a:p>
            <a:r>
              <a:rPr lang="nl-BE" dirty="0" err="1"/>
              <a:t>Radio-activiteit</a:t>
            </a:r>
            <a:endParaRPr lang="nl-BE" dirty="0"/>
          </a:p>
        </p:txBody>
      </p:sp>
      <p:pic>
        <p:nvPicPr>
          <p:cNvPr id="29" name="Afbeelding 28">
            <a:extLst>
              <a:ext uri="{FF2B5EF4-FFF2-40B4-BE49-F238E27FC236}">
                <a16:creationId xmlns:a16="http://schemas.microsoft.com/office/drawing/2014/main" id="{691F984A-C3BD-48A3-82AA-2F5576DB9E88}"/>
              </a:ext>
            </a:extLst>
          </p:cNvPr>
          <p:cNvPicPr>
            <a:picLocks noChangeAspect="1"/>
          </p:cNvPicPr>
          <p:nvPr/>
        </p:nvPicPr>
        <p:blipFill>
          <a:blip r:embed="rId9"/>
          <a:stretch>
            <a:fillRect/>
          </a:stretch>
        </p:blipFill>
        <p:spPr>
          <a:xfrm>
            <a:off x="-66757" y="4871781"/>
            <a:ext cx="2492156" cy="1683531"/>
          </a:xfrm>
          <a:prstGeom prst="rect">
            <a:avLst/>
          </a:prstGeom>
        </p:spPr>
      </p:pic>
      <p:sp>
        <p:nvSpPr>
          <p:cNvPr id="30" name="Tekstvak 29">
            <a:extLst>
              <a:ext uri="{FF2B5EF4-FFF2-40B4-BE49-F238E27FC236}">
                <a16:creationId xmlns:a16="http://schemas.microsoft.com/office/drawing/2014/main" id="{B10EB794-DF8D-4B7A-96B9-ADDBB891DA58}"/>
              </a:ext>
            </a:extLst>
          </p:cNvPr>
          <p:cNvSpPr txBox="1"/>
          <p:nvPr/>
        </p:nvSpPr>
        <p:spPr>
          <a:xfrm>
            <a:off x="122330" y="6310248"/>
            <a:ext cx="2412007" cy="369332"/>
          </a:xfrm>
          <a:prstGeom prst="rect">
            <a:avLst/>
          </a:prstGeom>
          <a:noFill/>
        </p:spPr>
        <p:txBody>
          <a:bodyPr wrap="none" rtlCol="0">
            <a:spAutoFit/>
          </a:bodyPr>
          <a:lstStyle/>
          <a:p>
            <a:r>
              <a:rPr lang="nl-BE" dirty="0"/>
              <a:t>Eenvoudige  moleculen</a:t>
            </a:r>
          </a:p>
        </p:txBody>
      </p:sp>
      <p:pic>
        <p:nvPicPr>
          <p:cNvPr id="32" name="Afbeelding 31">
            <a:extLst>
              <a:ext uri="{FF2B5EF4-FFF2-40B4-BE49-F238E27FC236}">
                <a16:creationId xmlns:a16="http://schemas.microsoft.com/office/drawing/2014/main" id="{B7573843-0684-4C33-A397-3DC72C458548}"/>
              </a:ext>
            </a:extLst>
          </p:cNvPr>
          <p:cNvPicPr>
            <a:picLocks noChangeAspect="1"/>
          </p:cNvPicPr>
          <p:nvPr/>
        </p:nvPicPr>
        <p:blipFill>
          <a:blip r:embed="rId10"/>
          <a:stretch>
            <a:fillRect/>
          </a:stretch>
        </p:blipFill>
        <p:spPr>
          <a:xfrm>
            <a:off x="8809390" y="3445174"/>
            <a:ext cx="3400425" cy="2114550"/>
          </a:xfrm>
          <a:prstGeom prst="rect">
            <a:avLst/>
          </a:prstGeom>
        </p:spPr>
      </p:pic>
      <p:sp>
        <p:nvSpPr>
          <p:cNvPr id="33" name="Tekstvak 32">
            <a:extLst>
              <a:ext uri="{FF2B5EF4-FFF2-40B4-BE49-F238E27FC236}">
                <a16:creationId xmlns:a16="http://schemas.microsoft.com/office/drawing/2014/main" id="{CCA7D65C-860A-45CC-815B-0D99F1BBD5F5}"/>
              </a:ext>
            </a:extLst>
          </p:cNvPr>
          <p:cNvSpPr txBox="1"/>
          <p:nvPr/>
        </p:nvSpPr>
        <p:spPr>
          <a:xfrm>
            <a:off x="10195748" y="5569098"/>
            <a:ext cx="1996252" cy="646331"/>
          </a:xfrm>
          <a:prstGeom prst="rect">
            <a:avLst/>
          </a:prstGeom>
          <a:noFill/>
        </p:spPr>
        <p:txBody>
          <a:bodyPr wrap="none" rtlCol="0">
            <a:spAutoFit/>
          </a:bodyPr>
          <a:lstStyle/>
          <a:p>
            <a:r>
              <a:rPr lang="nl-BE" dirty="0"/>
              <a:t>Chemische reacties</a:t>
            </a:r>
          </a:p>
          <a:p>
            <a:r>
              <a:rPr lang="nl-BE" dirty="0"/>
              <a:t>Vlamproeven</a:t>
            </a:r>
          </a:p>
        </p:txBody>
      </p:sp>
      <p:pic>
        <p:nvPicPr>
          <p:cNvPr id="35" name="Afbeelding 34">
            <a:extLst>
              <a:ext uri="{FF2B5EF4-FFF2-40B4-BE49-F238E27FC236}">
                <a16:creationId xmlns:a16="http://schemas.microsoft.com/office/drawing/2014/main" id="{928ADE81-A298-4A25-9F3A-731AB2FDEAFE}"/>
              </a:ext>
            </a:extLst>
          </p:cNvPr>
          <p:cNvPicPr>
            <a:picLocks noChangeAspect="1"/>
          </p:cNvPicPr>
          <p:nvPr/>
        </p:nvPicPr>
        <p:blipFill>
          <a:blip r:embed="rId11"/>
          <a:stretch>
            <a:fillRect/>
          </a:stretch>
        </p:blipFill>
        <p:spPr>
          <a:xfrm>
            <a:off x="2462361" y="3786379"/>
            <a:ext cx="3476625" cy="2162175"/>
          </a:xfrm>
          <a:prstGeom prst="rect">
            <a:avLst/>
          </a:prstGeom>
        </p:spPr>
      </p:pic>
      <p:sp>
        <p:nvSpPr>
          <p:cNvPr id="36" name="Tekstvak 35">
            <a:extLst>
              <a:ext uri="{FF2B5EF4-FFF2-40B4-BE49-F238E27FC236}">
                <a16:creationId xmlns:a16="http://schemas.microsoft.com/office/drawing/2014/main" id="{CCD2967C-68EC-4DF7-8166-F719717E8A6D}"/>
              </a:ext>
            </a:extLst>
          </p:cNvPr>
          <p:cNvSpPr txBox="1"/>
          <p:nvPr/>
        </p:nvSpPr>
        <p:spPr>
          <a:xfrm>
            <a:off x="264773" y="673379"/>
            <a:ext cx="442750" cy="369332"/>
          </a:xfrm>
          <a:prstGeom prst="rect">
            <a:avLst/>
          </a:prstGeom>
          <a:noFill/>
        </p:spPr>
        <p:txBody>
          <a:bodyPr wrap="none" rtlCol="0">
            <a:spAutoFit/>
          </a:bodyPr>
          <a:lstStyle/>
          <a:p>
            <a:r>
              <a:rPr lang="nl-BE" dirty="0"/>
              <a:t>AR</a:t>
            </a:r>
          </a:p>
        </p:txBody>
      </p:sp>
      <p:sp>
        <p:nvSpPr>
          <p:cNvPr id="39" name="Tekstvak 38">
            <a:extLst>
              <a:ext uri="{FF2B5EF4-FFF2-40B4-BE49-F238E27FC236}">
                <a16:creationId xmlns:a16="http://schemas.microsoft.com/office/drawing/2014/main" id="{009B2F7C-C66B-4AC1-8D86-55C3D5F5C794}"/>
              </a:ext>
            </a:extLst>
          </p:cNvPr>
          <p:cNvSpPr txBox="1"/>
          <p:nvPr/>
        </p:nvSpPr>
        <p:spPr>
          <a:xfrm>
            <a:off x="2953488" y="6030763"/>
            <a:ext cx="1066702" cy="369332"/>
          </a:xfrm>
          <a:prstGeom prst="rect">
            <a:avLst/>
          </a:prstGeom>
          <a:noFill/>
        </p:spPr>
        <p:txBody>
          <a:bodyPr wrap="none" rtlCol="0">
            <a:spAutoFit/>
          </a:bodyPr>
          <a:lstStyle/>
          <a:p>
            <a:r>
              <a:rPr lang="nl-BE" dirty="0"/>
              <a:t>Orbitalen</a:t>
            </a:r>
          </a:p>
        </p:txBody>
      </p:sp>
      <p:pic>
        <p:nvPicPr>
          <p:cNvPr id="40" name="Afbeelding 39">
            <a:extLst>
              <a:ext uri="{FF2B5EF4-FFF2-40B4-BE49-F238E27FC236}">
                <a16:creationId xmlns:a16="http://schemas.microsoft.com/office/drawing/2014/main" id="{D100DD99-F69F-4128-AEF7-60FFFB6F8B8F}"/>
              </a:ext>
            </a:extLst>
          </p:cNvPr>
          <p:cNvPicPr>
            <a:picLocks noChangeAspect="1"/>
          </p:cNvPicPr>
          <p:nvPr/>
        </p:nvPicPr>
        <p:blipFill>
          <a:blip r:embed="rId12"/>
          <a:stretch>
            <a:fillRect/>
          </a:stretch>
        </p:blipFill>
        <p:spPr>
          <a:xfrm>
            <a:off x="6506457" y="3160353"/>
            <a:ext cx="1914346" cy="2635281"/>
          </a:xfrm>
          <a:prstGeom prst="rect">
            <a:avLst/>
          </a:prstGeom>
        </p:spPr>
      </p:pic>
      <p:sp>
        <p:nvSpPr>
          <p:cNvPr id="41" name="Tekstvak 40">
            <a:extLst>
              <a:ext uri="{FF2B5EF4-FFF2-40B4-BE49-F238E27FC236}">
                <a16:creationId xmlns:a16="http://schemas.microsoft.com/office/drawing/2014/main" id="{C8456FBE-66A3-4EE3-B261-76CAD7D1B5ED}"/>
              </a:ext>
            </a:extLst>
          </p:cNvPr>
          <p:cNvSpPr txBox="1"/>
          <p:nvPr/>
        </p:nvSpPr>
        <p:spPr>
          <a:xfrm>
            <a:off x="6699859" y="5940916"/>
            <a:ext cx="1198085" cy="369332"/>
          </a:xfrm>
          <a:prstGeom prst="rect">
            <a:avLst/>
          </a:prstGeom>
          <a:noFill/>
        </p:spPr>
        <p:txBody>
          <a:bodyPr wrap="none" rtlCol="0">
            <a:spAutoFit/>
          </a:bodyPr>
          <a:lstStyle/>
          <a:p>
            <a:r>
              <a:rPr lang="nl-BE" dirty="0"/>
              <a:t>Trends PSE</a:t>
            </a:r>
          </a:p>
        </p:txBody>
      </p:sp>
      <p:pic>
        <p:nvPicPr>
          <p:cNvPr id="3" name="Afbeelding 2">
            <a:extLst>
              <a:ext uri="{FF2B5EF4-FFF2-40B4-BE49-F238E27FC236}">
                <a16:creationId xmlns:a16="http://schemas.microsoft.com/office/drawing/2014/main" id="{1FEA0897-0211-91AB-DC5B-A08AE318F3F9}"/>
              </a:ext>
            </a:extLst>
          </p:cNvPr>
          <p:cNvPicPr>
            <a:picLocks noChangeAspect="1"/>
          </p:cNvPicPr>
          <p:nvPr/>
        </p:nvPicPr>
        <p:blipFill>
          <a:blip r:embed="rId13"/>
          <a:stretch>
            <a:fillRect/>
          </a:stretch>
        </p:blipFill>
        <p:spPr>
          <a:xfrm>
            <a:off x="8273349" y="5175057"/>
            <a:ext cx="1546994" cy="1546994"/>
          </a:xfrm>
          <a:prstGeom prst="rect">
            <a:avLst/>
          </a:prstGeom>
        </p:spPr>
      </p:pic>
      <p:sp>
        <p:nvSpPr>
          <p:cNvPr id="5" name="Tekstvak 4">
            <a:extLst>
              <a:ext uri="{FF2B5EF4-FFF2-40B4-BE49-F238E27FC236}">
                <a16:creationId xmlns:a16="http://schemas.microsoft.com/office/drawing/2014/main" id="{AA72E5CF-3AA8-CDED-D561-5B0F1488D5D7}"/>
              </a:ext>
            </a:extLst>
          </p:cNvPr>
          <p:cNvSpPr txBox="1"/>
          <p:nvPr/>
        </p:nvSpPr>
        <p:spPr>
          <a:xfrm>
            <a:off x="3314731" y="6232146"/>
            <a:ext cx="6147786" cy="646331"/>
          </a:xfrm>
          <a:prstGeom prst="rect">
            <a:avLst/>
          </a:prstGeom>
          <a:noFill/>
        </p:spPr>
        <p:txBody>
          <a:bodyPr wrap="square">
            <a:spAutoFit/>
          </a:bodyPr>
          <a:lstStyle/>
          <a:p>
            <a:r>
              <a:rPr lang="nl-BE" dirty="0" err="1">
                <a:hlinkClick r:id="rId14"/>
              </a:rPr>
              <a:t>Augmented</a:t>
            </a:r>
            <a:r>
              <a:rPr lang="nl-BE" dirty="0">
                <a:hlinkClick r:id="rId14"/>
              </a:rPr>
              <a:t> </a:t>
            </a:r>
            <a:r>
              <a:rPr lang="nl-BE" dirty="0" err="1">
                <a:hlinkClick r:id="rId14"/>
              </a:rPr>
              <a:t>Reality</a:t>
            </a:r>
            <a:r>
              <a:rPr lang="nl-BE" dirty="0">
                <a:hlinkClick r:id="rId14"/>
              </a:rPr>
              <a:t> Chemie — Chemieleerkracht (</a:t>
            </a:r>
            <a:r>
              <a:rPr lang="nl-BE" dirty="0" err="1">
                <a:hlinkClick r:id="rId14"/>
              </a:rPr>
              <a:t>blackbox.website</a:t>
            </a:r>
            <a:r>
              <a:rPr lang="nl-BE" dirty="0">
                <a:hlinkClick r:id="rId14"/>
              </a:rPr>
              <a:t>)</a:t>
            </a:r>
            <a:endParaRPr lang="nl-BE" dirty="0"/>
          </a:p>
        </p:txBody>
      </p:sp>
    </p:spTree>
    <p:extLst>
      <p:ext uri="{BB962C8B-B14F-4D97-AF65-F5344CB8AC3E}">
        <p14:creationId xmlns:p14="http://schemas.microsoft.com/office/powerpoint/2010/main" val="203564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3944570-BACE-9DDA-EA12-774AF08853BE}"/>
              </a:ext>
            </a:extLst>
          </p:cNvPr>
          <p:cNvPicPr>
            <a:picLocks noChangeAspect="1"/>
          </p:cNvPicPr>
          <p:nvPr/>
        </p:nvPicPr>
        <p:blipFill>
          <a:blip r:embed="rId2"/>
          <a:stretch>
            <a:fillRect/>
          </a:stretch>
        </p:blipFill>
        <p:spPr>
          <a:xfrm>
            <a:off x="1764877" y="958284"/>
            <a:ext cx="1924050" cy="1695450"/>
          </a:xfrm>
          <a:prstGeom prst="rect">
            <a:avLst/>
          </a:prstGeom>
        </p:spPr>
      </p:pic>
      <p:sp>
        <p:nvSpPr>
          <p:cNvPr id="4" name="Tekstvak 3">
            <a:extLst>
              <a:ext uri="{FF2B5EF4-FFF2-40B4-BE49-F238E27FC236}">
                <a16:creationId xmlns:a16="http://schemas.microsoft.com/office/drawing/2014/main" id="{1C1E88B8-7D54-AD55-48A8-BB064C39EDA8}"/>
              </a:ext>
            </a:extLst>
          </p:cNvPr>
          <p:cNvSpPr txBox="1"/>
          <p:nvPr/>
        </p:nvSpPr>
        <p:spPr>
          <a:xfrm>
            <a:off x="250794" y="3122266"/>
            <a:ext cx="6094520" cy="369332"/>
          </a:xfrm>
          <a:prstGeom prst="rect">
            <a:avLst/>
          </a:prstGeom>
          <a:noFill/>
        </p:spPr>
        <p:txBody>
          <a:bodyPr wrap="square">
            <a:spAutoFit/>
          </a:bodyPr>
          <a:lstStyle/>
          <a:p>
            <a:r>
              <a:rPr lang="nl-BE" dirty="0">
                <a:hlinkClick r:id="rId3"/>
              </a:rPr>
              <a:t>AR 4D </a:t>
            </a:r>
            <a:r>
              <a:rPr lang="nl-BE" dirty="0" err="1">
                <a:hlinkClick r:id="rId3"/>
              </a:rPr>
              <a:t>Periodic</a:t>
            </a:r>
            <a:r>
              <a:rPr lang="nl-BE" dirty="0">
                <a:hlinkClick r:id="rId3"/>
              </a:rPr>
              <a:t> </a:t>
            </a:r>
            <a:r>
              <a:rPr lang="nl-BE" dirty="0" err="1">
                <a:hlinkClick r:id="rId3"/>
              </a:rPr>
              <a:t>Table</a:t>
            </a:r>
            <a:r>
              <a:rPr lang="nl-BE" dirty="0">
                <a:hlinkClick r:id="rId3"/>
              </a:rPr>
              <a:t> in de App Store (apple.com)</a:t>
            </a:r>
            <a:endParaRPr lang="nl-BE" dirty="0"/>
          </a:p>
        </p:txBody>
      </p:sp>
      <p:pic>
        <p:nvPicPr>
          <p:cNvPr id="6" name="Afbeelding 5">
            <a:extLst>
              <a:ext uri="{FF2B5EF4-FFF2-40B4-BE49-F238E27FC236}">
                <a16:creationId xmlns:a16="http://schemas.microsoft.com/office/drawing/2014/main" id="{3D87E2D9-EE20-26E4-938B-A3DEA7036A60}"/>
              </a:ext>
            </a:extLst>
          </p:cNvPr>
          <p:cNvPicPr>
            <a:picLocks noChangeAspect="1"/>
          </p:cNvPicPr>
          <p:nvPr/>
        </p:nvPicPr>
        <p:blipFill>
          <a:blip r:embed="rId4"/>
          <a:stretch>
            <a:fillRect/>
          </a:stretch>
        </p:blipFill>
        <p:spPr>
          <a:xfrm>
            <a:off x="7262541" y="958284"/>
            <a:ext cx="4053844" cy="1876452"/>
          </a:xfrm>
          <a:prstGeom prst="rect">
            <a:avLst/>
          </a:prstGeom>
        </p:spPr>
      </p:pic>
      <p:sp>
        <p:nvSpPr>
          <p:cNvPr id="8" name="Tekstvak 7">
            <a:extLst>
              <a:ext uri="{FF2B5EF4-FFF2-40B4-BE49-F238E27FC236}">
                <a16:creationId xmlns:a16="http://schemas.microsoft.com/office/drawing/2014/main" id="{C36203DC-23BC-B8A7-0B91-D479FB107CAD}"/>
              </a:ext>
            </a:extLst>
          </p:cNvPr>
          <p:cNvSpPr txBox="1"/>
          <p:nvPr/>
        </p:nvSpPr>
        <p:spPr>
          <a:xfrm>
            <a:off x="6345314" y="3059668"/>
            <a:ext cx="5071369" cy="369332"/>
          </a:xfrm>
          <a:prstGeom prst="rect">
            <a:avLst/>
          </a:prstGeom>
          <a:noFill/>
        </p:spPr>
        <p:txBody>
          <a:bodyPr wrap="square">
            <a:spAutoFit/>
          </a:bodyPr>
          <a:lstStyle/>
          <a:p>
            <a:r>
              <a:rPr lang="en-US" dirty="0" err="1">
                <a:hlinkClick r:id="rId5"/>
              </a:rPr>
              <a:t>ARious</a:t>
            </a:r>
            <a:r>
              <a:rPr lang="en-US" dirty="0">
                <a:hlinkClick r:id="rId5"/>
              </a:rPr>
              <a:t> in de App Store (apple.com)</a:t>
            </a:r>
            <a:endParaRPr lang="nl-BE" dirty="0"/>
          </a:p>
        </p:txBody>
      </p:sp>
      <p:pic>
        <p:nvPicPr>
          <p:cNvPr id="10" name="Afbeelding 9">
            <a:extLst>
              <a:ext uri="{FF2B5EF4-FFF2-40B4-BE49-F238E27FC236}">
                <a16:creationId xmlns:a16="http://schemas.microsoft.com/office/drawing/2014/main" id="{38B5B524-D6F1-C40B-674B-7F545EE03F3B}"/>
              </a:ext>
            </a:extLst>
          </p:cNvPr>
          <p:cNvPicPr>
            <a:picLocks noChangeAspect="1"/>
          </p:cNvPicPr>
          <p:nvPr/>
        </p:nvPicPr>
        <p:blipFill>
          <a:blip r:embed="rId6"/>
          <a:stretch>
            <a:fillRect/>
          </a:stretch>
        </p:blipFill>
        <p:spPr>
          <a:xfrm>
            <a:off x="1764877" y="4060688"/>
            <a:ext cx="1524132" cy="1577477"/>
          </a:xfrm>
          <a:prstGeom prst="rect">
            <a:avLst/>
          </a:prstGeom>
        </p:spPr>
      </p:pic>
      <p:pic>
        <p:nvPicPr>
          <p:cNvPr id="12" name="Afbeelding 11">
            <a:extLst>
              <a:ext uri="{FF2B5EF4-FFF2-40B4-BE49-F238E27FC236}">
                <a16:creationId xmlns:a16="http://schemas.microsoft.com/office/drawing/2014/main" id="{069D07DB-1756-8616-F962-22771C04323D}"/>
              </a:ext>
            </a:extLst>
          </p:cNvPr>
          <p:cNvPicPr>
            <a:picLocks noChangeAspect="1"/>
          </p:cNvPicPr>
          <p:nvPr/>
        </p:nvPicPr>
        <p:blipFill>
          <a:blip r:embed="rId7"/>
          <a:stretch>
            <a:fillRect/>
          </a:stretch>
        </p:blipFill>
        <p:spPr>
          <a:xfrm>
            <a:off x="7684549" y="3732454"/>
            <a:ext cx="1971950" cy="2038635"/>
          </a:xfrm>
          <a:prstGeom prst="rect">
            <a:avLst/>
          </a:prstGeom>
        </p:spPr>
      </p:pic>
    </p:spTree>
    <p:extLst>
      <p:ext uri="{BB962C8B-B14F-4D97-AF65-F5344CB8AC3E}">
        <p14:creationId xmlns:p14="http://schemas.microsoft.com/office/powerpoint/2010/main" val="298993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D6DDCD0-9E2E-CFA0-4AE8-BF99AD6615EC}"/>
              </a:ext>
            </a:extLst>
          </p:cNvPr>
          <p:cNvPicPr>
            <a:picLocks noChangeAspect="1"/>
          </p:cNvPicPr>
          <p:nvPr/>
        </p:nvPicPr>
        <p:blipFill>
          <a:blip r:embed="rId2"/>
          <a:stretch>
            <a:fillRect/>
          </a:stretch>
        </p:blipFill>
        <p:spPr>
          <a:xfrm>
            <a:off x="1485312" y="1740662"/>
            <a:ext cx="3400425" cy="2114550"/>
          </a:xfrm>
          <a:prstGeom prst="rect">
            <a:avLst/>
          </a:prstGeom>
        </p:spPr>
      </p:pic>
      <p:pic>
        <p:nvPicPr>
          <p:cNvPr id="4" name="Afbeelding 3">
            <a:extLst>
              <a:ext uri="{FF2B5EF4-FFF2-40B4-BE49-F238E27FC236}">
                <a16:creationId xmlns:a16="http://schemas.microsoft.com/office/drawing/2014/main" id="{990368BC-1136-0D29-ECF7-B141D8472A00}"/>
              </a:ext>
            </a:extLst>
          </p:cNvPr>
          <p:cNvPicPr>
            <a:picLocks noChangeAspect="1"/>
          </p:cNvPicPr>
          <p:nvPr/>
        </p:nvPicPr>
        <p:blipFill>
          <a:blip r:embed="rId3"/>
          <a:stretch>
            <a:fillRect/>
          </a:stretch>
        </p:blipFill>
        <p:spPr>
          <a:xfrm>
            <a:off x="6697429" y="1634361"/>
            <a:ext cx="4381819" cy="2114551"/>
          </a:xfrm>
          <a:prstGeom prst="rect">
            <a:avLst/>
          </a:prstGeom>
        </p:spPr>
      </p:pic>
      <p:sp>
        <p:nvSpPr>
          <p:cNvPr id="6" name="Tekstvak 5">
            <a:extLst>
              <a:ext uri="{FF2B5EF4-FFF2-40B4-BE49-F238E27FC236}">
                <a16:creationId xmlns:a16="http://schemas.microsoft.com/office/drawing/2014/main" id="{8BFC31AA-8497-A632-BD7C-D79C83A9063E}"/>
              </a:ext>
            </a:extLst>
          </p:cNvPr>
          <p:cNvSpPr txBox="1"/>
          <p:nvPr/>
        </p:nvSpPr>
        <p:spPr>
          <a:xfrm>
            <a:off x="6097480" y="4081054"/>
            <a:ext cx="6094520" cy="369332"/>
          </a:xfrm>
          <a:prstGeom prst="rect">
            <a:avLst/>
          </a:prstGeom>
          <a:noFill/>
        </p:spPr>
        <p:txBody>
          <a:bodyPr wrap="square">
            <a:spAutoFit/>
          </a:bodyPr>
          <a:lstStyle/>
          <a:p>
            <a:r>
              <a:rPr lang="en-US" dirty="0">
                <a:hlinkClick r:id="rId4"/>
              </a:rPr>
              <a:t>Fireworks Chemistry Lab on the App Store (apple.com)</a:t>
            </a:r>
            <a:endParaRPr lang="nl-BE" dirty="0"/>
          </a:p>
        </p:txBody>
      </p:sp>
      <p:pic>
        <p:nvPicPr>
          <p:cNvPr id="8" name="Afbeelding 7">
            <a:extLst>
              <a:ext uri="{FF2B5EF4-FFF2-40B4-BE49-F238E27FC236}">
                <a16:creationId xmlns:a16="http://schemas.microsoft.com/office/drawing/2014/main" id="{385CEB1B-1E1E-5B9E-E57F-B960E69296C4}"/>
              </a:ext>
            </a:extLst>
          </p:cNvPr>
          <p:cNvPicPr>
            <a:picLocks noChangeAspect="1"/>
          </p:cNvPicPr>
          <p:nvPr/>
        </p:nvPicPr>
        <p:blipFill>
          <a:blip r:embed="rId5"/>
          <a:stretch>
            <a:fillRect/>
          </a:stretch>
        </p:blipFill>
        <p:spPr>
          <a:xfrm>
            <a:off x="7605298" y="4630397"/>
            <a:ext cx="1952898" cy="2000529"/>
          </a:xfrm>
          <a:prstGeom prst="rect">
            <a:avLst/>
          </a:prstGeom>
        </p:spPr>
      </p:pic>
      <p:sp>
        <p:nvSpPr>
          <p:cNvPr id="9" name="Tekstvak 8">
            <a:extLst>
              <a:ext uri="{FF2B5EF4-FFF2-40B4-BE49-F238E27FC236}">
                <a16:creationId xmlns:a16="http://schemas.microsoft.com/office/drawing/2014/main" id="{F12C44ED-F6B2-FA67-BD26-6E6298C01C8D}"/>
              </a:ext>
            </a:extLst>
          </p:cNvPr>
          <p:cNvSpPr txBox="1"/>
          <p:nvPr/>
        </p:nvSpPr>
        <p:spPr>
          <a:xfrm>
            <a:off x="772358" y="3888978"/>
            <a:ext cx="1755802" cy="369332"/>
          </a:xfrm>
          <a:prstGeom prst="rect">
            <a:avLst/>
          </a:prstGeom>
          <a:noFill/>
        </p:spPr>
        <p:txBody>
          <a:bodyPr wrap="none" rtlCol="0">
            <a:spAutoFit/>
          </a:bodyPr>
          <a:lstStyle/>
          <a:p>
            <a:r>
              <a:rPr lang="nl-BE" dirty="0"/>
              <a:t>AR </a:t>
            </a:r>
            <a:r>
              <a:rPr lang="nl-BE" dirty="0" err="1"/>
              <a:t>chemistry</a:t>
            </a:r>
            <a:r>
              <a:rPr lang="nl-BE" dirty="0"/>
              <a:t> lab</a:t>
            </a:r>
          </a:p>
        </p:txBody>
      </p:sp>
      <p:pic>
        <p:nvPicPr>
          <p:cNvPr id="10" name="Afbeelding 9">
            <a:extLst>
              <a:ext uri="{FF2B5EF4-FFF2-40B4-BE49-F238E27FC236}">
                <a16:creationId xmlns:a16="http://schemas.microsoft.com/office/drawing/2014/main" id="{81DDDC34-27A1-D147-492F-EB7259DC6A58}"/>
              </a:ext>
            </a:extLst>
          </p:cNvPr>
          <p:cNvPicPr>
            <a:picLocks noChangeAspect="1"/>
          </p:cNvPicPr>
          <p:nvPr/>
        </p:nvPicPr>
        <p:blipFill>
          <a:blip r:embed="rId6"/>
          <a:stretch>
            <a:fillRect/>
          </a:stretch>
        </p:blipFill>
        <p:spPr>
          <a:xfrm>
            <a:off x="3717810" y="4450386"/>
            <a:ext cx="2014151" cy="1969534"/>
          </a:xfrm>
          <a:prstGeom prst="rect">
            <a:avLst/>
          </a:prstGeom>
        </p:spPr>
      </p:pic>
      <p:pic>
        <p:nvPicPr>
          <p:cNvPr id="11" name="Afbeelding 10">
            <a:extLst>
              <a:ext uri="{FF2B5EF4-FFF2-40B4-BE49-F238E27FC236}">
                <a16:creationId xmlns:a16="http://schemas.microsoft.com/office/drawing/2014/main" id="{EC8FC795-6554-3853-8497-99D783EFED62}"/>
              </a:ext>
            </a:extLst>
          </p:cNvPr>
          <p:cNvPicPr>
            <a:picLocks noChangeAspect="1"/>
          </p:cNvPicPr>
          <p:nvPr/>
        </p:nvPicPr>
        <p:blipFill>
          <a:blip r:embed="rId7"/>
          <a:stretch>
            <a:fillRect/>
          </a:stretch>
        </p:blipFill>
        <p:spPr>
          <a:xfrm>
            <a:off x="124249" y="4450386"/>
            <a:ext cx="3387478" cy="1782591"/>
          </a:xfrm>
          <a:prstGeom prst="rect">
            <a:avLst/>
          </a:prstGeom>
        </p:spPr>
      </p:pic>
      <p:sp>
        <p:nvSpPr>
          <p:cNvPr id="13" name="Tekstvak 12">
            <a:extLst>
              <a:ext uri="{FF2B5EF4-FFF2-40B4-BE49-F238E27FC236}">
                <a16:creationId xmlns:a16="http://schemas.microsoft.com/office/drawing/2014/main" id="{32B0B3E6-B75E-5B50-41A7-EAE07B46A5BE}"/>
              </a:ext>
            </a:extLst>
          </p:cNvPr>
          <p:cNvSpPr txBox="1"/>
          <p:nvPr/>
        </p:nvSpPr>
        <p:spPr>
          <a:xfrm>
            <a:off x="670550" y="6419920"/>
            <a:ext cx="6094520" cy="369332"/>
          </a:xfrm>
          <a:prstGeom prst="rect">
            <a:avLst/>
          </a:prstGeom>
          <a:noFill/>
        </p:spPr>
        <p:txBody>
          <a:bodyPr wrap="square">
            <a:spAutoFit/>
          </a:bodyPr>
          <a:lstStyle/>
          <a:p>
            <a:r>
              <a:rPr lang="nl-BE" dirty="0">
                <a:hlinkClick r:id="rId8"/>
              </a:rPr>
              <a:t>https://apps.apple.com/it/app/ar-chemistry-lab/id6443891789</a:t>
            </a:r>
            <a:r>
              <a:rPr lang="nl-BE" dirty="0"/>
              <a:t> </a:t>
            </a:r>
          </a:p>
        </p:txBody>
      </p:sp>
    </p:spTree>
    <p:extLst>
      <p:ext uri="{BB962C8B-B14F-4D97-AF65-F5344CB8AC3E}">
        <p14:creationId xmlns:p14="http://schemas.microsoft.com/office/powerpoint/2010/main" val="151387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B5FFC13-EA42-C72E-30C6-4D32EDD44B3B}"/>
              </a:ext>
            </a:extLst>
          </p:cNvPr>
          <p:cNvSpPr txBox="1"/>
          <p:nvPr/>
        </p:nvSpPr>
        <p:spPr>
          <a:xfrm>
            <a:off x="383959" y="503353"/>
            <a:ext cx="6094520" cy="369332"/>
          </a:xfrm>
          <a:prstGeom prst="rect">
            <a:avLst/>
          </a:prstGeom>
          <a:noFill/>
        </p:spPr>
        <p:txBody>
          <a:bodyPr wrap="square">
            <a:spAutoFit/>
          </a:bodyPr>
          <a:lstStyle/>
          <a:p>
            <a:r>
              <a:rPr lang="nl-NL" dirty="0">
                <a:hlinkClick r:id="rId2"/>
              </a:rPr>
              <a:t>Van In Plus - Apps op Google Play</a:t>
            </a:r>
            <a:endParaRPr lang="nl-BE" dirty="0"/>
          </a:p>
        </p:txBody>
      </p:sp>
      <p:pic>
        <p:nvPicPr>
          <p:cNvPr id="5" name="Afbeelding 4">
            <a:extLst>
              <a:ext uri="{FF2B5EF4-FFF2-40B4-BE49-F238E27FC236}">
                <a16:creationId xmlns:a16="http://schemas.microsoft.com/office/drawing/2014/main" id="{5167F670-503A-81B6-F16F-29EE5FD1AE9C}"/>
              </a:ext>
            </a:extLst>
          </p:cNvPr>
          <p:cNvPicPr>
            <a:picLocks noChangeAspect="1"/>
          </p:cNvPicPr>
          <p:nvPr/>
        </p:nvPicPr>
        <p:blipFill>
          <a:blip r:embed="rId3"/>
          <a:stretch>
            <a:fillRect/>
          </a:stretch>
        </p:blipFill>
        <p:spPr>
          <a:xfrm>
            <a:off x="896040" y="1532084"/>
            <a:ext cx="3901130" cy="3492678"/>
          </a:xfrm>
          <a:prstGeom prst="rect">
            <a:avLst/>
          </a:prstGeom>
        </p:spPr>
      </p:pic>
      <p:pic>
        <p:nvPicPr>
          <p:cNvPr id="7" name="Afbeelding 6">
            <a:extLst>
              <a:ext uri="{FF2B5EF4-FFF2-40B4-BE49-F238E27FC236}">
                <a16:creationId xmlns:a16="http://schemas.microsoft.com/office/drawing/2014/main" id="{03E06DE6-457B-B4DC-89C8-AEF4E6DD9496}"/>
              </a:ext>
            </a:extLst>
          </p:cNvPr>
          <p:cNvPicPr>
            <a:picLocks noChangeAspect="1"/>
          </p:cNvPicPr>
          <p:nvPr/>
        </p:nvPicPr>
        <p:blipFill>
          <a:blip r:embed="rId4"/>
          <a:stretch>
            <a:fillRect/>
          </a:stretch>
        </p:blipFill>
        <p:spPr>
          <a:xfrm>
            <a:off x="6708322" y="1264260"/>
            <a:ext cx="4587638" cy="4968671"/>
          </a:xfrm>
          <a:prstGeom prst="rect">
            <a:avLst/>
          </a:prstGeom>
        </p:spPr>
      </p:pic>
      <p:sp>
        <p:nvSpPr>
          <p:cNvPr id="9" name="Tekstvak 8">
            <a:extLst>
              <a:ext uri="{FF2B5EF4-FFF2-40B4-BE49-F238E27FC236}">
                <a16:creationId xmlns:a16="http://schemas.microsoft.com/office/drawing/2014/main" id="{73C25B36-068D-A1D5-3D68-7441F328CBEE}"/>
              </a:ext>
            </a:extLst>
          </p:cNvPr>
          <p:cNvSpPr txBox="1"/>
          <p:nvPr/>
        </p:nvSpPr>
        <p:spPr>
          <a:xfrm>
            <a:off x="6411897" y="318687"/>
            <a:ext cx="6094520" cy="369332"/>
          </a:xfrm>
          <a:prstGeom prst="rect">
            <a:avLst/>
          </a:prstGeom>
          <a:noFill/>
        </p:spPr>
        <p:txBody>
          <a:bodyPr wrap="square">
            <a:spAutoFit/>
          </a:bodyPr>
          <a:lstStyle/>
          <a:p>
            <a:r>
              <a:rPr lang="nl-NL" dirty="0">
                <a:hlinkClick r:id="rId5"/>
              </a:rPr>
              <a:t>VAN IN Plus in de App Store (apple.com)</a:t>
            </a:r>
            <a:endParaRPr lang="nl-BE" dirty="0"/>
          </a:p>
        </p:txBody>
      </p:sp>
      <p:pic>
        <p:nvPicPr>
          <p:cNvPr id="11" name="Afbeelding 10">
            <a:extLst>
              <a:ext uri="{FF2B5EF4-FFF2-40B4-BE49-F238E27FC236}">
                <a16:creationId xmlns:a16="http://schemas.microsoft.com/office/drawing/2014/main" id="{8F6006CB-7640-FCE0-E8D0-BA021490B95A}"/>
              </a:ext>
            </a:extLst>
          </p:cNvPr>
          <p:cNvPicPr>
            <a:picLocks noChangeAspect="1"/>
          </p:cNvPicPr>
          <p:nvPr/>
        </p:nvPicPr>
        <p:blipFill>
          <a:blip r:embed="rId6"/>
          <a:stretch>
            <a:fillRect/>
          </a:stretch>
        </p:blipFill>
        <p:spPr>
          <a:xfrm>
            <a:off x="10384032" y="4534976"/>
            <a:ext cx="1562235" cy="1623201"/>
          </a:xfrm>
          <a:prstGeom prst="rect">
            <a:avLst/>
          </a:prstGeom>
        </p:spPr>
      </p:pic>
      <p:pic>
        <p:nvPicPr>
          <p:cNvPr id="13" name="Afbeelding 12">
            <a:extLst>
              <a:ext uri="{FF2B5EF4-FFF2-40B4-BE49-F238E27FC236}">
                <a16:creationId xmlns:a16="http://schemas.microsoft.com/office/drawing/2014/main" id="{93251B73-9959-9CAD-1337-1D7B1E863A37}"/>
              </a:ext>
            </a:extLst>
          </p:cNvPr>
          <p:cNvPicPr>
            <a:picLocks noChangeAspect="1"/>
          </p:cNvPicPr>
          <p:nvPr/>
        </p:nvPicPr>
        <p:blipFill>
          <a:blip r:embed="rId7"/>
          <a:stretch>
            <a:fillRect/>
          </a:stretch>
        </p:blipFill>
        <p:spPr>
          <a:xfrm>
            <a:off x="383959" y="5300577"/>
            <a:ext cx="1577477" cy="1524132"/>
          </a:xfrm>
          <a:prstGeom prst="rect">
            <a:avLst/>
          </a:prstGeom>
        </p:spPr>
      </p:pic>
    </p:spTree>
    <p:extLst>
      <p:ext uri="{BB962C8B-B14F-4D97-AF65-F5344CB8AC3E}">
        <p14:creationId xmlns:p14="http://schemas.microsoft.com/office/powerpoint/2010/main" val="111350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D653CC7-158B-AE21-1D3E-9822E5E50771}"/>
              </a:ext>
            </a:extLst>
          </p:cNvPr>
          <p:cNvSpPr txBox="1"/>
          <p:nvPr/>
        </p:nvSpPr>
        <p:spPr>
          <a:xfrm>
            <a:off x="3047260" y="3108054"/>
            <a:ext cx="6094520" cy="646331"/>
          </a:xfrm>
          <a:prstGeom prst="rect">
            <a:avLst/>
          </a:prstGeom>
          <a:noFill/>
        </p:spPr>
        <p:txBody>
          <a:bodyPr wrap="square">
            <a:spAutoFit/>
          </a:bodyPr>
          <a:lstStyle/>
          <a:p>
            <a:r>
              <a:rPr lang="nl-NL" dirty="0">
                <a:hlinkClick r:id="rId2"/>
              </a:rPr>
              <a:t>14 Beste </a:t>
            </a:r>
            <a:r>
              <a:rPr lang="nl-NL" dirty="0" err="1">
                <a:hlinkClick r:id="rId2"/>
              </a:rPr>
              <a:t>Augmented</a:t>
            </a:r>
            <a:r>
              <a:rPr lang="nl-NL" dirty="0">
                <a:hlinkClick r:id="rId2"/>
              </a:rPr>
              <a:t> </a:t>
            </a:r>
            <a:r>
              <a:rPr lang="nl-NL" dirty="0" err="1">
                <a:hlinkClick r:id="rId2"/>
              </a:rPr>
              <a:t>Reality</a:t>
            </a:r>
            <a:r>
              <a:rPr lang="nl-NL" dirty="0">
                <a:hlinkClick r:id="rId2"/>
              </a:rPr>
              <a:t>-apps om te proberen in 2022 | Robots.net</a:t>
            </a:r>
            <a:endParaRPr lang="nl-BE" dirty="0"/>
          </a:p>
        </p:txBody>
      </p:sp>
    </p:spTree>
    <p:extLst>
      <p:ext uri="{BB962C8B-B14F-4D97-AF65-F5344CB8AC3E}">
        <p14:creationId xmlns:p14="http://schemas.microsoft.com/office/powerpoint/2010/main" val="13066665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211</Words>
  <Application>Microsoft Office PowerPoint</Application>
  <PresentationFormat>Breedbeeld</PresentationFormat>
  <Paragraphs>26</Paragraphs>
  <Slides>6</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Calibri Light</vt:lpstr>
      <vt:lpstr>Lato</vt:lpstr>
      <vt:lpstr>Kantoorthema</vt:lpstr>
      <vt:lpstr>Gebruik van Augmented Reality</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Gebruik van Augmented Reality</dc:title>
  <dc:creator>Filip Poncelet</dc:creator>
  <cp:lastModifiedBy>Filip Poncelet</cp:lastModifiedBy>
  <cp:revision>3</cp:revision>
  <dcterms:created xsi:type="dcterms:W3CDTF">2023-10-17T07:58:44Z</dcterms:created>
  <dcterms:modified xsi:type="dcterms:W3CDTF">2023-10-24T12:53:30Z</dcterms:modified>
</cp:coreProperties>
</file>