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4" r:id="rId2"/>
    <p:sldId id="1335" r:id="rId3"/>
    <p:sldId id="1336" r:id="rId4"/>
    <p:sldId id="1337" r:id="rId5"/>
    <p:sldId id="1338" r:id="rId6"/>
    <p:sldId id="1339" r:id="rId7"/>
    <p:sldId id="1340" r:id="rId8"/>
    <p:sldId id="1343" r:id="rId9"/>
    <p:sldId id="256" r:id="rId10"/>
    <p:sldId id="1341" r:id="rId11"/>
    <p:sldId id="134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C0D35-107B-F873-BCF2-11C9FC03A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91DB77-8DC7-1E00-B70C-429E83BB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364389-033B-A48A-A5BA-553C9D6E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96CD40-8DA7-0FF2-DEE3-7987E752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F5283-6055-99E1-6E46-83EC8E45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74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0C80B-1C12-83E3-4012-6EA1C3D6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8AAC5B-5ED4-F141-B734-77F672FCC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83C69D-C41F-3298-FDFB-38F5BB37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C35AF3-9800-D8E9-E8EB-C8711FDA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2A11E-DF11-D59A-BFF2-487E148E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17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F0D1B5-2387-1F9B-E3E6-7F9119A96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5969D9-69AA-092B-6F1D-A13FC3789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B9AEE6-4958-47AD-6F15-12EF3170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B1BCD-70E5-A8F0-C0CF-97515BEE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592B03-CEA0-BE56-AA9D-ED07EACD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33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630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870FF-0F1B-D9F9-A6BE-09F2ED8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6E6E1A-318F-126D-8B0C-CE2407E9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01B9CE-6154-78C2-D19C-6D940563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66D158-3973-3B30-4B67-0FD2C46C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5A37E-F3AF-442E-DF77-3E09666B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1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B06F-50BD-58CD-5406-9D06309F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D43225-C7C1-322D-C7F5-EE34994B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A12D55-C0DA-0641-EEF2-F322E309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F23580-0FB5-7396-9B09-8D2203CE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95718-2E89-9A7C-BC69-6FB2F1D7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90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8DD6D-D87B-4497-C200-FE68ED40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758E4-BED7-39DB-DF71-150F9EF01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C73458-1295-ADA9-75D9-1E1BD9173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146647-40B4-417B-CF17-06EA4E3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FAEA3C-9F0A-0E92-7C5C-A5563D52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E89D1-9B04-1B5F-BD77-DD69EA36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9B1D9-3232-DD4E-BBAA-DB0D2081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0D96CC-3447-09EF-0A9F-2D1840BA4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B936DE-E34B-B572-0D17-473CCE32B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23A339-CDFB-7533-8706-834B3B984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F021215-1DE3-48F5-9590-2A8093A25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89D68B-3910-5358-2DEB-4234CC29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78AD1A-7F8E-C096-6A42-584B550A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21C226-81CE-9AAC-B8BE-1528C6A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4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BE656-9A7D-B25F-0923-302DD358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9B5173-EE20-C6CA-5159-CB70DA39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44DF68-AE6B-6F81-68CD-4EEB7556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4F4947-F300-89E3-20FC-01CA8877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E1B729-15A9-1B7C-F862-6AADA0AD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CEDCEC-6D60-4117-2565-FFFB9201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8F6E9-AE6B-31A9-8F64-AA7F7F5B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24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3A59F-F926-626C-20D8-4DC9D830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BAE8D-2958-0D15-3090-A9FA560E5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DA98D7-A41E-7690-D62F-D14655D25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F73EB9-E66F-24C3-8980-57776AE6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2FF36E-21FB-22B2-1B07-678556E7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A3E6A3-7D5A-841E-6E95-8796BD4F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8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7207A-16A7-6233-FD15-23BB4A55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F2DDFD-9558-0663-C969-9B05CA18C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DDA38D-AB30-0952-8D09-BAB39B56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41E25-7E87-E05B-11EF-D3D38CD9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CE2479-6C07-8B71-E10A-41BFCF0A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8ECBA4-9098-D59A-F337-1E499103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25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0F6AA1-CADD-9AD6-5F7B-A22804EB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711762-1F2C-49DB-FF39-54CBAC5A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2A4535-DE73-CC18-E205-1C49CD0AE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3101-173A-4FB0-BBF0-2A93D63E7279}" type="datetimeFigureOut">
              <a:rPr lang="nl-BE" smtClean="0"/>
              <a:t>18/10/2023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93EDA-3087-E983-AB2B-B06F7B328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32132-B9FA-22E7-2589-B76D8657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1433-1993-4399-BCF5-3AFE6C2ECC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83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oa.tips/bibliotheek/diverse-downloa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g.nl/sciencelinx/leerlingen/diyscience/proefjes/afleveringenscheikunde/scheikunde-proefj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practicum.nl/#cookie-choice-accep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uisexperimenteren.n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pedoe.n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efjes.n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3.nl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hemie.vermaseren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a.tips/tot/download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>
            <a:extLst>
              <a:ext uri="{FF2B5EF4-FFF2-40B4-BE49-F238E27FC236}">
                <a16:creationId xmlns:a16="http://schemas.microsoft.com/office/drawing/2014/main" id="{61B25A3F-DE98-D201-9961-5C2137772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Bronnen met proeven (Nederland)</a:t>
            </a:r>
          </a:p>
        </p:txBody>
      </p:sp>
      <p:pic>
        <p:nvPicPr>
          <p:cNvPr id="24579" name="Afbeelding 3">
            <a:extLst>
              <a:ext uri="{FF2B5EF4-FFF2-40B4-BE49-F238E27FC236}">
                <a16:creationId xmlns:a16="http://schemas.microsoft.com/office/drawing/2014/main" id="{CB8A7525-8356-8E9C-2058-486CEF94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Afbeelding 2">
            <a:extLst>
              <a:ext uri="{FF2B5EF4-FFF2-40B4-BE49-F238E27FC236}">
                <a16:creationId xmlns:a16="http://schemas.microsoft.com/office/drawing/2014/main" id="{15552564-EA58-7CEF-AD5D-79418728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1E6ACE-3652-7F31-5743-0127BADE2E40}"/>
              </a:ext>
            </a:extLst>
          </p:cNvPr>
          <p:cNvSpPr txBox="1"/>
          <p:nvPr/>
        </p:nvSpPr>
        <p:spPr>
          <a:xfrm>
            <a:off x="7799388" y="4660900"/>
            <a:ext cx="33194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Marie A. (OF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3CB08F9-FEFA-21F9-B329-6816315C0C0C}"/>
              </a:ext>
            </a:extLst>
          </p:cNvPr>
          <p:cNvSpPr txBox="1"/>
          <p:nvPr/>
        </p:nvSpPr>
        <p:spPr>
          <a:xfrm>
            <a:off x="1129684" y="66315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Diverse downloads | NVON TOA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562838-B959-6DE5-9F73-0B0FF73F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6" y="1032483"/>
            <a:ext cx="8132835" cy="37677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47BD658-5C03-6282-4263-B262F7CC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37" y="4085285"/>
            <a:ext cx="4769463" cy="2606912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E524F0FE-0E14-DD70-813A-B83DF28D522A}"/>
              </a:ext>
            </a:extLst>
          </p:cNvPr>
          <p:cNvCxnSpPr/>
          <p:nvPr/>
        </p:nvCxnSpPr>
        <p:spPr>
          <a:xfrm>
            <a:off x="2290439" y="2228295"/>
            <a:ext cx="5228947" cy="35421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7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C62D17-33B4-5FCB-0B3A-C742B26D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11"/>
            <a:ext cx="6264183" cy="64089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D754AA-A00A-4D9A-55B1-7D65330D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19" y="328257"/>
            <a:ext cx="5852667" cy="15850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4E601F-A8EF-EE27-AC6C-8BA1E9C1E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55005"/>
            <a:ext cx="5740150" cy="19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9D8F70-9AC2-A5D5-207F-01EA682E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46"/>
            <a:ext cx="8957569" cy="43422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21E20D-3AB7-1649-A6B7-DB63F61DD391}"/>
              </a:ext>
            </a:extLst>
          </p:cNvPr>
          <p:cNvSpPr txBox="1"/>
          <p:nvPr/>
        </p:nvSpPr>
        <p:spPr>
          <a:xfrm>
            <a:off x="2230515" y="523869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Scheikundeproefjes | Proefjes voor thuis | Science </a:t>
            </a:r>
            <a:r>
              <a:rPr lang="nl-NL" dirty="0" err="1">
                <a:hlinkClick r:id="rId3"/>
              </a:rPr>
              <a:t>LinX</a:t>
            </a:r>
            <a:r>
              <a:rPr lang="nl-NL" dirty="0">
                <a:hlinkClick r:id="rId3"/>
              </a:rPr>
              <a:t> | Rijksuniversiteit Groningen (rug.nl)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D36338-4ECA-9101-CED8-95D60BB21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569" y="3269159"/>
            <a:ext cx="1539373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32B808-4512-339A-8EEF-8D0704E9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0"/>
            <a:ext cx="9218365" cy="527722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7DAAD81-C748-C138-59E2-5DF7A14069EB}"/>
              </a:ext>
            </a:extLst>
          </p:cNvPr>
          <p:cNvSpPr txBox="1"/>
          <p:nvPr/>
        </p:nvSpPr>
        <p:spPr>
          <a:xfrm>
            <a:off x="2674398" y="566127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Home | Veilig practicum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B2D11E-739D-D794-808C-092669AE3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567" y="4652288"/>
            <a:ext cx="165368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D8E3DF-E61E-3FFA-BA92-BCC32FA6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18574"/>
            <a:ext cx="6340753" cy="489221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4D8E980-5D13-114D-8325-B1574F370A1A}"/>
              </a:ext>
            </a:extLst>
          </p:cNvPr>
          <p:cNvSpPr txBox="1"/>
          <p:nvPr/>
        </p:nvSpPr>
        <p:spPr>
          <a:xfrm>
            <a:off x="2834196" y="544821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THUIS EXPERIMENTEREN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B8B239-AE59-147B-658A-E0E6A4CC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18" y="2621210"/>
            <a:ext cx="153175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9A82E3-B4E3-6094-2260-00C59D43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10" y="0"/>
            <a:ext cx="5913888" cy="44717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4111EDF-8085-15FC-7541-BB0FAE28677A}"/>
              </a:ext>
            </a:extLst>
          </p:cNvPr>
          <p:cNvSpPr txBox="1"/>
          <p:nvPr/>
        </p:nvSpPr>
        <p:spPr>
          <a:xfrm>
            <a:off x="2843074" y="49954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Encyclopedoe.nl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462800-D495-AF43-A035-1B5BF9054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939" y="3153948"/>
            <a:ext cx="1607959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0EA9EC-82E7-79D4-F805-9F66CEC2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41" y="375812"/>
            <a:ext cx="6097917" cy="42672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99885C-82E3-5FB1-07EC-16CF719C9FA8}"/>
              </a:ext>
            </a:extLst>
          </p:cNvPr>
          <p:cNvSpPr txBox="1"/>
          <p:nvPr/>
        </p:nvSpPr>
        <p:spPr>
          <a:xfrm>
            <a:off x="2780929" y="482677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proefjes.nl - proefjes voor kinderen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262291-E452-E3A3-441E-93DA61DBF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306" y="3548277"/>
            <a:ext cx="153175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8A0D81-5D48-3C53-17A7-D14201A5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48" y="275208"/>
            <a:ext cx="8876364" cy="508690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3B6CE00-FED3-8FC1-9745-63E494D9291D}"/>
              </a:ext>
            </a:extLst>
          </p:cNvPr>
          <p:cNvSpPr txBox="1"/>
          <p:nvPr/>
        </p:nvSpPr>
        <p:spPr>
          <a:xfrm>
            <a:off x="2576743" y="560801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Home - C3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3F6117-D698-1451-FD38-3760BBF0A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929" y="5026802"/>
            <a:ext cx="1607959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7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377279-84E9-746D-CFD0-9F70F41BB125}"/>
              </a:ext>
            </a:extLst>
          </p:cNvPr>
          <p:cNvSpPr txBox="1"/>
          <p:nvPr/>
        </p:nvSpPr>
        <p:spPr>
          <a:xfrm>
            <a:off x="2141737" y="7963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Scheikundeproefjes in het </a:t>
            </a:r>
            <a:r>
              <a:rPr lang="nl-NL" dirty="0" err="1">
                <a:hlinkClick r:id="rId2"/>
              </a:rPr>
              <a:t>huislab</a:t>
            </a:r>
            <a:r>
              <a:rPr lang="nl-NL" dirty="0">
                <a:hlinkClick r:id="rId2"/>
              </a:rPr>
              <a:t> (vermaseren.nl)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C8436B-3BE5-8B63-3814-13DB1ADA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03" y="1575025"/>
            <a:ext cx="8780016" cy="44866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B16384-EB21-ED21-A851-65DB31E1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443" y="357858"/>
            <a:ext cx="163844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7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E6EAED9-A986-0AE9-F8A4-67FB164C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538"/>
            <a:ext cx="12192000" cy="48389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096A81-763E-105D-5628-7384EAD4304A}"/>
              </a:ext>
            </a:extLst>
          </p:cNvPr>
          <p:cNvSpPr txBox="1"/>
          <p:nvPr/>
        </p:nvSpPr>
        <p:spPr>
          <a:xfrm>
            <a:off x="1564689" y="61229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Downloads | NVON TOA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521FFF-1B99-0FA9-04B9-05BBFAED5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14" y="5063534"/>
            <a:ext cx="1615580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3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</Words>
  <Application>Microsoft Office PowerPoint</Application>
  <PresentationFormat>Breedbeeld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Bronnen met proeven (Nederland)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Bronnen met proeven (Nederland)</dc:title>
  <dc:creator>Filip Poncelet</dc:creator>
  <cp:lastModifiedBy>Filip Poncelet</cp:lastModifiedBy>
  <cp:revision>3</cp:revision>
  <dcterms:created xsi:type="dcterms:W3CDTF">2023-10-18T08:23:55Z</dcterms:created>
  <dcterms:modified xsi:type="dcterms:W3CDTF">2023-10-18T15:44:43Z</dcterms:modified>
</cp:coreProperties>
</file>