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46701-6AE7-498B-4E47-B2B33C50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972C7C-2F1A-D8CA-B571-CF75C0AF7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29E346-587D-617C-951C-EF9F7552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075FB0-0DDC-813E-462A-3FDD712A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DB71B-9AFE-C885-9A1F-85B626DB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60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F68FA-7956-71C3-47B4-3D069D9D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7F4665-642E-6AE9-3CEC-6158B910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F9A4BC-8EA8-DF47-88D3-946C0B13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58CCF-AACD-2010-C4B8-F47BBB6A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8DF09C-7A0B-79FD-FC4D-F4980B23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8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0AAA3D-26AE-836E-5FF9-9F5FDB45C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14E58B-6E1E-CD6B-8489-918A41DAF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B42018-4D8A-9BE3-D539-8958AFF0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EC5A25-D02F-326F-9ADE-3FE76F5E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EDC620-9FA9-D788-D2BB-730667DF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5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77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75836" y="903528"/>
            <a:ext cx="6640328" cy="488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3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01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0BCA4-4BD3-B920-1A15-D1EE3B54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0812B0-2960-19E5-62F7-5FF88CD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921EF-314D-F62A-31A9-A92AB2A9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0A631-7546-4042-9EE3-216D0E60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7FD23E-6892-D5B7-152D-50E71240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63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6E5BD-0ECB-BBF6-1715-BC81DCF4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8E40C9-C43B-33F8-20C9-C9A11932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FC874B-289D-0BCF-9706-AD67FBC6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8FD19C-7AC0-FF46-7320-AE3C0C84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CDE71-834B-FF5A-542E-B9FF2C57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1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AAF6-526F-D580-849E-26E4DDB7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72DF5-69D0-EE41-BFEB-77677133B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96ED67-5073-8DE0-43E5-9FE5D9095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CE0685-A760-0549-7BB7-E59E3697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F6FDE9-FB9A-802C-B49E-AAE7C351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1F4ACD-3755-9928-413C-65F4D502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50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5CE03-ABFA-6900-BB61-F1106A09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D6EA1F-A2B7-D1E9-92F8-820387E5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E3BE81-59E4-BF00-1753-A1F029DA2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61B8AE-A417-04B1-D2D9-D50794D2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DEA124-C998-3B91-7D82-B3BA68D0C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9B65B6-006A-50BD-523D-6896E966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CEED3E-D99B-9D5A-5C48-55EE9594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C00DA0-ABDE-5BF0-898E-4741232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613DF-5C0F-34BD-DE45-7621008B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8F337E-3479-A8D8-858D-196F2D97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7D9EFC-C035-1931-1D0C-21FBC0BF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A081F8-A94D-B5FB-B332-10160D7D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049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41B7B4-F5D5-DFED-89D2-4012FBF3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6A866F9-7A34-1545-1D61-066AD564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07A708-C521-4D66-84D1-46BA8F94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1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5C11E-10D9-EBD2-1EC5-D91E1823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0CFD1-781D-324A-48E6-64854452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E73D60-5F97-3FDE-ED60-F1D91F061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54C016-6FE4-E769-41EC-D02F8EBC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7E6345-4CDC-173E-40D1-17180872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B7DEAE-B384-15E8-5D1D-3554CCFF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28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BF6F3-5E44-ECDD-15DA-FCDA6B8F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FCC442-0294-9271-B061-C0D4380FD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5951B2-668A-479F-D633-10617107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BC6F36-B581-0846-26C3-8C99B5C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D6E1C1-1A31-AFA6-7BB0-E0A287E1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8F5C5D-E6EC-11D9-49FE-383FF79D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541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8B7EFE-92D1-E79B-2383-F9A51AD5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00CE0D-9F84-EAE4-968D-234664E7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1130A7-BC89-2245-4DE0-B621D5BC6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94D6-24A6-40E2-B4E7-1FC590E410B5}" type="datetimeFigureOut">
              <a:rPr lang="nl-BE" smtClean="0"/>
              <a:t>3/10/2023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3A49C0-8604-2C11-B153-D91CAC4D8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E5C07-0C7D-C34F-CEA5-09EB1DCD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F049-2D09-453B-9DC1-6C8E9932E4A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2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33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4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19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857" y="1423512"/>
            <a:ext cx="5211296" cy="1315006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852253" marR="4483" indent="-841606">
              <a:lnSpc>
                <a:spcPct val="100000"/>
              </a:lnSpc>
              <a:spcBef>
                <a:spcPts val="88"/>
              </a:spcBef>
            </a:pPr>
            <a:r>
              <a:rPr lang="nl-BE" sz="4236" spc="-4" dirty="0">
                <a:solidFill>
                  <a:srgbClr val="C00000"/>
                </a:solidFill>
              </a:rPr>
              <a:t>Eigenschappen vanuit het PSE</a:t>
            </a:r>
            <a:endParaRPr sz="4236" dirty="0"/>
          </a:p>
        </p:txBody>
      </p:sp>
      <p:sp>
        <p:nvSpPr>
          <p:cNvPr id="3" name="object 3"/>
          <p:cNvSpPr/>
          <p:nvPr/>
        </p:nvSpPr>
        <p:spPr>
          <a:xfrm>
            <a:off x="2061883" y="4722607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3383" y="941294"/>
            <a:ext cx="7163920" cy="47757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121" y="678578"/>
            <a:ext cx="3807759" cy="445356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2824" spc="-9" dirty="0"/>
              <a:t>D</a:t>
            </a:r>
            <a:r>
              <a:rPr lang="nl-BE" sz="2824" spc="-9" dirty="0" err="1"/>
              <a:t>ichtheid</a:t>
            </a:r>
            <a:r>
              <a:rPr lang="nl-BE" sz="2824" spc="-9" dirty="0"/>
              <a:t> van elementen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2258432" y="1425613"/>
            <a:ext cx="50381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552" y="1344930"/>
            <a:ext cx="503817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7414" y="1425613"/>
            <a:ext cx="495076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893" y="1344930"/>
            <a:ext cx="463924" cy="5002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2064" y="1425613"/>
            <a:ext cx="551328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sz="1059" b="1" dirty="0" err="1">
                <a:latin typeface="Calibri"/>
                <a:cs typeface="Calibri"/>
              </a:rPr>
              <a:t>o</a:t>
            </a:r>
            <a:r>
              <a:rPr lang="nl-BE" sz="1059" b="1" dirty="0">
                <a:latin typeface="Calibri"/>
                <a:cs typeface="Calibri"/>
              </a:rPr>
              <a:t>o</a:t>
            </a:r>
            <a:r>
              <a:rPr sz="1059" b="1" dirty="0">
                <a:latin typeface="Calibri"/>
                <a:cs typeface="Calibri"/>
              </a:rPr>
              <a:t>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9826" y="1344930"/>
            <a:ext cx="463924" cy="5002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9879" y="1425613"/>
            <a:ext cx="51771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2200" y="1344930"/>
            <a:ext cx="503144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1831" y="1264248"/>
            <a:ext cx="599964" cy="1557342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 algn="just">
              <a:lnSpc>
                <a:spcPct val="102600"/>
              </a:lnSpc>
              <a:spcBef>
                <a:spcPts val="53"/>
              </a:spcBef>
            </a:pPr>
            <a:r>
              <a:rPr sz="1059" b="1" spc="-4" dirty="0">
                <a:latin typeface="Calibri"/>
                <a:cs typeface="Calibri"/>
              </a:rPr>
              <a:t>D</a:t>
            </a:r>
            <a:r>
              <a:rPr lang="nl-BE" sz="1059" b="1" spc="-4" dirty="0" err="1">
                <a:latin typeface="Calibri"/>
                <a:cs typeface="Calibri"/>
              </a:rPr>
              <a:t>ichtheid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g/mL </a:t>
            </a:r>
            <a:r>
              <a:rPr sz="1059" b="1" dirty="0">
                <a:latin typeface="Calibri"/>
                <a:cs typeface="Calibri"/>
              </a:rPr>
              <a:t>o</a:t>
            </a:r>
            <a:r>
              <a:rPr lang="nl-BE" sz="1059" b="1" dirty="0">
                <a:latin typeface="Calibri"/>
                <a:cs typeface="Calibri"/>
              </a:rPr>
              <a:t>f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31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/L (</a:t>
            </a:r>
            <a:r>
              <a:rPr sz="1059" b="1" spc="-18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as)  </a:t>
            </a:r>
            <a:r>
              <a:rPr sz="1059" spc="-4" dirty="0">
                <a:latin typeface="Calibri"/>
                <a:cs typeface="Calibri"/>
              </a:rPr>
              <a:t>19.32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13.55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11.85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11.35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9.75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9.3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6341" y="1749014"/>
            <a:ext cx="204507" cy="3936254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b="1" dirty="0">
                <a:latin typeface="Calibri"/>
                <a:cs typeface="Calibri"/>
              </a:rPr>
              <a:t>H</a:t>
            </a:r>
            <a:endParaRPr sz="1059">
              <a:latin typeface="Calibri"/>
              <a:cs typeface="Calibri"/>
            </a:endParaRPr>
          </a:p>
          <a:p>
            <a:pPr marL="11206" marR="33619">
              <a:lnSpc>
                <a:spcPts val="1368"/>
              </a:lnSpc>
              <a:spcBef>
                <a:spcPts val="62"/>
              </a:spcBef>
            </a:pPr>
            <a:r>
              <a:rPr sz="1059" b="1" spc="-4" dirty="0">
                <a:latin typeface="Calibri"/>
                <a:cs typeface="Calibri"/>
              </a:rPr>
              <a:t>He  </a:t>
            </a:r>
            <a:r>
              <a:rPr sz="1059" b="1" dirty="0">
                <a:latin typeface="Calibri"/>
                <a:cs typeface="Calibri"/>
              </a:rPr>
              <a:t>Li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Be  </a:t>
            </a:r>
            <a:r>
              <a:rPr sz="1059" b="1" dirty="0">
                <a:latin typeface="Calibri"/>
                <a:cs typeface="Calibri"/>
              </a:rPr>
              <a:t>B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O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ts val="1368"/>
              </a:lnSpc>
              <a:spcBef>
                <a:spcPts val="26"/>
              </a:spcBef>
            </a:pPr>
            <a:r>
              <a:rPr sz="1059" b="1" dirty="0">
                <a:latin typeface="Calibri"/>
                <a:cs typeface="Calibri"/>
              </a:rPr>
              <a:t>Ne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Mg  </a:t>
            </a:r>
            <a:r>
              <a:rPr sz="1059" b="1" spc="-4" dirty="0">
                <a:latin typeface="Calibri"/>
                <a:cs typeface="Calibri"/>
              </a:rPr>
              <a:t>Al </a:t>
            </a:r>
            <a:r>
              <a:rPr sz="1059" b="1" dirty="0">
                <a:latin typeface="Calibri"/>
                <a:cs typeface="Calibri"/>
              </a:rPr>
              <a:t> Si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P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57"/>
              </a:spcBef>
            </a:pPr>
            <a:r>
              <a:rPr sz="1059" b="1" dirty="0">
                <a:latin typeface="Calibri"/>
                <a:cs typeface="Calibri"/>
              </a:rPr>
              <a:t>S</a:t>
            </a:r>
            <a:endParaRPr sz="1059">
              <a:latin typeface="Calibri"/>
              <a:cs typeface="Calibri"/>
            </a:endParaRPr>
          </a:p>
          <a:p>
            <a:pPr marL="11206" marR="56593" algn="just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Cl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Ar  </a:t>
            </a:r>
            <a:r>
              <a:rPr sz="1059" b="1" dirty="0">
                <a:latin typeface="Calibri"/>
                <a:cs typeface="Calibri"/>
              </a:rPr>
              <a:t>K</a:t>
            </a:r>
            <a:endParaRPr sz="1059">
              <a:latin typeface="Calibri"/>
              <a:cs typeface="Calibri"/>
            </a:endParaRPr>
          </a:p>
          <a:p>
            <a:pPr marL="11206" marR="48188" algn="just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Ca  Sc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Ti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0446" y="1749013"/>
            <a:ext cx="158563" cy="3878353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dirty="0">
                <a:latin typeface="Calibri"/>
                <a:cs typeface="Calibri"/>
              </a:rPr>
              <a:t>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dirty="0">
                <a:latin typeface="Calibri"/>
                <a:cs typeface="Calibri"/>
              </a:rPr>
              <a:t>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dirty="0">
                <a:latin typeface="Calibri"/>
                <a:cs typeface="Calibri"/>
              </a:rPr>
              <a:t>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22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0770" y="1264248"/>
            <a:ext cx="571053" cy="4370420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 algn="just">
              <a:lnSpc>
                <a:spcPct val="102600"/>
              </a:lnSpc>
              <a:spcBef>
                <a:spcPts val="53"/>
              </a:spcBef>
            </a:pPr>
            <a:r>
              <a:rPr sz="1059" b="1" spc="-4" dirty="0">
                <a:latin typeface="Calibri"/>
                <a:cs typeface="Calibri"/>
              </a:rPr>
              <a:t>D</a:t>
            </a:r>
            <a:r>
              <a:rPr lang="nl-BE" sz="1059" b="1" spc="-4" dirty="0" err="1">
                <a:latin typeface="Calibri"/>
                <a:cs typeface="Calibri"/>
              </a:rPr>
              <a:t>ichtheid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g/mL </a:t>
            </a:r>
            <a:r>
              <a:rPr sz="1059" b="1" dirty="0">
                <a:latin typeface="Calibri"/>
                <a:cs typeface="Calibri"/>
              </a:rPr>
              <a:t>o</a:t>
            </a:r>
            <a:r>
              <a:rPr lang="nl-BE" sz="1059" b="1" dirty="0">
                <a:latin typeface="Calibri"/>
                <a:cs typeface="Calibri"/>
              </a:rPr>
              <a:t>f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31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/L (</a:t>
            </a:r>
            <a:r>
              <a:rPr sz="1059" b="1" spc="-18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as)  </a:t>
            </a:r>
            <a:r>
              <a:rPr sz="1059" spc="-4" dirty="0">
                <a:latin typeface="Calibri"/>
                <a:cs typeface="Calibri"/>
              </a:rPr>
              <a:t>0.09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0.18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0.53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1.85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2.34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2.26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1.25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1.43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1.7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0.9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0.97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1.74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2.33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1.82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2.07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3.21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0.86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1.78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1.55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2.99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4.54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6581" y="1749013"/>
            <a:ext cx="212912" cy="38748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4"/>
              </a:spcBef>
            </a:pPr>
            <a:r>
              <a:rPr sz="1059" b="1" dirty="0">
                <a:latin typeface="Calibri"/>
                <a:cs typeface="Calibri"/>
              </a:rPr>
              <a:t>Co  Ni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Cu  Zn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Ga  Ge  As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Kr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Rb  Sr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Y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Zr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Nb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Mo  </a:t>
            </a:r>
            <a:r>
              <a:rPr sz="1059" b="1" spc="-93" dirty="0">
                <a:latin typeface="Calibri"/>
                <a:cs typeface="Calibri"/>
              </a:rPr>
              <a:t>Tc </a:t>
            </a:r>
            <a:r>
              <a:rPr sz="1059" b="1" spc="-8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Rh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Pd 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Ag </a:t>
            </a:r>
            <a:r>
              <a:rPr sz="1059" b="1" dirty="0">
                <a:latin typeface="Calibri"/>
                <a:cs typeface="Calibri"/>
              </a:rPr>
              <a:t> Cd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5894" y="1749013"/>
            <a:ext cx="158563" cy="3878353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spc="-4" dirty="0">
                <a:latin typeface="Calibri"/>
                <a:cs typeface="Calibri"/>
              </a:rPr>
              <a:t>27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41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46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48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9580" y="1264247"/>
            <a:ext cx="638736" cy="4370420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 algn="just">
              <a:lnSpc>
                <a:spcPct val="102600"/>
              </a:lnSpc>
              <a:spcBef>
                <a:spcPts val="53"/>
              </a:spcBef>
            </a:pPr>
            <a:r>
              <a:rPr sz="1059" b="1" spc="-4" dirty="0">
                <a:latin typeface="Calibri"/>
                <a:cs typeface="Calibri"/>
              </a:rPr>
              <a:t>D</a:t>
            </a:r>
            <a:r>
              <a:rPr lang="nl-BE" sz="1059" b="1" spc="-4" dirty="0" err="1">
                <a:latin typeface="Calibri"/>
                <a:cs typeface="Calibri"/>
              </a:rPr>
              <a:t>ichtheid</a:t>
            </a:r>
            <a:r>
              <a:rPr sz="1059" b="1" spc="-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g/mL</a:t>
            </a:r>
            <a:r>
              <a:rPr lang="nl-BE" sz="1059" b="1" spc="4" dirty="0">
                <a:latin typeface="Calibri"/>
                <a:cs typeface="Calibri"/>
              </a:rPr>
              <a:t>,of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31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/L (</a:t>
            </a:r>
            <a:r>
              <a:rPr sz="1059" b="1" spc="-18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as)  </a:t>
            </a:r>
            <a:r>
              <a:rPr sz="1059" spc="-4" dirty="0">
                <a:latin typeface="Calibri"/>
                <a:cs typeface="Calibri"/>
              </a:rPr>
              <a:t>8.9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8.96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7.13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5.91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5.32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5.72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4.79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3.12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3.75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1.63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2.54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4.47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6.51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8.57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10.22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11.5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12.37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12.41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12.02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10.5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8.65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7483" y="1749013"/>
            <a:ext cx="202826" cy="3960235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b="1" dirty="0">
                <a:latin typeface="Calibri"/>
                <a:cs typeface="Calibri"/>
              </a:rPr>
              <a:t>I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ts val="1368"/>
              </a:lnSpc>
              <a:spcBef>
                <a:spcPts val="62"/>
              </a:spcBef>
            </a:pPr>
            <a:r>
              <a:rPr sz="1059" b="1" spc="-22" dirty="0">
                <a:latin typeface="Calibri"/>
                <a:cs typeface="Calibri"/>
              </a:rPr>
              <a:t>Xe </a:t>
            </a:r>
            <a:r>
              <a:rPr sz="1059" b="1" spc="-1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La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Ce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Pr </a:t>
            </a:r>
            <a:r>
              <a:rPr sz="1059" b="1" dirty="0">
                <a:latin typeface="Calibri"/>
                <a:cs typeface="Calibri"/>
              </a:rPr>
              <a:t> Nd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Pm  </a:t>
            </a:r>
            <a:r>
              <a:rPr sz="1059" b="1" dirty="0">
                <a:latin typeface="Calibri"/>
                <a:cs typeface="Calibri"/>
              </a:rPr>
              <a:t>Sm  Eu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Tb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Dy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Er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57" dirty="0">
                <a:latin typeface="Calibri"/>
                <a:cs typeface="Calibri"/>
              </a:rPr>
              <a:t>Tm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Yb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Hf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84" dirty="0">
                <a:latin typeface="Calibri"/>
                <a:cs typeface="Calibri"/>
              </a:rPr>
              <a:t>Ta </a:t>
            </a:r>
            <a:r>
              <a:rPr sz="1059" b="1" spc="-7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W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9827" y="1749013"/>
            <a:ext cx="158563" cy="3878353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spc="-4" dirty="0">
                <a:latin typeface="Calibri"/>
                <a:cs typeface="Calibri"/>
              </a:rPr>
              <a:t>53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54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57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62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67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74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17889" y="1264247"/>
            <a:ext cx="599964" cy="4370420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 algn="just">
              <a:lnSpc>
                <a:spcPct val="102600"/>
              </a:lnSpc>
              <a:spcBef>
                <a:spcPts val="53"/>
              </a:spcBef>
            </a:pPr>
            <a:r>
              <a:rPr sz="1059" b="1" spc="-4" dirty="0">
                <a:latin typeface="Calibri"/>
                <a:cs typeface="Calibri"/>
              </a:rPr>
              <a:t>D</a:t>
            </a:r>
            <a:r>
              <a:rPr lang="nl-BE" sz="1059" b="1" spc="-4" dirty="0" err="1">
                <a:latin typeface="Calibri"/>
                <a:cs typeface="Calibri"/>
              </a:rPr>
              <a:t>ichtheid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g/mL </a:t>
            </a:r>
            <a:r>
              <a:rPr sz="1059" b="1" dirty="0">
                <a:latin typeface="Calibri"/>
                <a:cs typeface="Calibri"/>
              </a:rPr>
              <a:t>o</a:t>
            </a:r>
            <a:r>
              <a:rPr lang="nl-BE" sz="1059" b="1" dirty="0">
                <a:latin typeface="Calibri"/>
                <a:cs typeface="Calibri"/>
              </a:rPr>
              <a:t>f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31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/L (</a:t>
            </a:r>
            <a:r>
              <a:rPr sz="1059" b="1" spc="-18" dirty="0">
                <a:latin typeface="Calibri"/>
                <a:cs typeface="Calibri"/>
              </a:rPr>
              <a:t>g</a:t>
            </a:r>
            <a:r>
              <a:rPr sz="1059" b="1" dirty="0">
                <a:latin typeface="Calibri"/>
                <a:cs typeface="Calibri"/>
              </a:rPr>
              <a:t>as)  </a:t>
            </a:r>
            <a:r>
              <a:rPr sz="1059" spc="-4" dirty="0">
                <a:latin typeface="Calibri"/>
                <a:cs typeface="Calibri"/>
              </a:rPr>
              <a:t>6.24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5.9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1.87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3.59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6.15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6.77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6.77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7.01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7.3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7.52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5.24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8.23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8.55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8.8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9.07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9.32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6.9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9.84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13.31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16.65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19.35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1683" y="1749013"/>
            <a:ext cx="213472" cy="387482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4"/>
              </a:spcBef>
            </a:pPr>
            <a:r>
              <a:rPr sz="1059" b="1" spc="-4" dirty="0">
                <a:latin typeface="Calibri"/>
                <a:cs typeface="Calibri"/>
              </a:rPr>
              <a:t>Au  Hg  Tl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Pb  Bi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" dirty="0">
                <a:latin typeface="Calibri"/>
                <a:cs typeface="Calibri"/>
              </a:rPr>
              <a:t>Po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35" dirty="0">
                <a:latin typeface="Calibri"/>
                <a:cs typeface="Calibri"/>
              </a:rPr>
              <a:t>At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Rn  Fr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Ra  </a:t>
            </a:r>
            <a:r>
              <a:rPr sz="1059" b="1" spc="-4" dirty="0">
                <a:latin typeface="Calibri"/>
                <a:cs typeface="Calibri"/>
              </a:rPr>
              <a:t>Ac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Th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26" dirty="0">
                <a:latin typeface="Calibri"/>
                <a:cs typeface="Calibri"/>
              </a:rPr>
              <a:t>Pa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U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Np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Pu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Am  </a:t>
            </a:r>
            <a:r>
              <a:rPr sz="1059" b="1" dirty="0">
                <a:latin typeface="Calibri"/>
                <a:cs typeface="Calibri"/>
              </a:rPr>
              <a:t>Cm  </a:t>
            </a:r>
            <a:r>
              <a:rPr sz="1059" b="1" spc="-4" dirty="0">
                <a:latin typeface="Calibri"/>
                <a:cs typeface="Calibri"/>
              </a:rPr>
              <a:t>Bk </a:t>
            </a:r>
            <a:r>
              <a:rPr sz="1059" b="1" dirty="0">
                <a:latin typeface="Calibri"/>
                <a:cs typeface="Calibri"/>
              </a:rPr>
              <a:t> Cf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Es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Fm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81420" y="1749013"/>
            <a:ext cx="226359" cy="3878353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spc="-4" dirty="0">
                <a:latin typeface="Calibri"/>
                <a:cs typeface="Calibri"/>
              </a:rPr>
              <a:t>79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81872" y="2979420"/>
            <a:ext cx="259976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spc="-4" dirty="0">
                <a:latin typeface="Calibri"/>
                <a:cs typeface="Calibri"/>
              </a:rPr>
              <a:t>9.73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81859" y="3314923"/>
            <a:ext cx="328332" cy="1945495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5.5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10.07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15.4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11.72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20.2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18.95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13.67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19.84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13.5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14.78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15.1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61883" y="5586581"/>
            <a:ext cx="8068235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9144000" y="983742"/>
                </a:moveTo>
                <a:lnTo>
                  <a:pt x="9144000" y="0"/>
                </a:lnTo>
                <a:lnTo>
                  <a:pt x="0" y="0"/>
                </a:lnTo>
                <a:lnTo>
                  <a:pt x="0" y="983742"/>
                </a:lnTo>
                <a:lnTo>
                  <a:pt x="9144000" y="983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 txBox="1"/>
          <p:nvPr/>
        </p:nvSpPr>
        <p:spPr>
          <a:xfrm>
            <a:off x="8081682" y="5578735"/>
            <a:ext cx="212912" cy="5312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just">
              <a:lnSpc>
                <a:spcPct val="107900"/>
              </a:lnSpc>
              <a:spcBef>
                <a:spcPts val="88"/>
              </a:spcBef>
            </a:pPr>
            <a:r>
              <a:rPr sz="1059" b="1" dirty="0">
                <a:latin typeface="Calibri"/>
                <a:cs typeface="Calibri"/>
              </a:rPr>
              <a:t>Md  No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Lr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81420" y="5578735"/>
            <a:ext cx="226359" cy="538956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101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6340" y="5578735"/>
            <a:ext cx="212912" cy="707208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b="1" dirty="0">
                <a:latin typeface="Calibri"/>
                <a:cs typeface="Calibri"/>
              </a:rPr>
              <a:t>V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Mn  </a:t>
            </a:r>
            <a:r>
              <a:rPr sz="1059" b="1" spc="-18" dirty="0">
                <a:latin typeface="Calibri"/>
                <a:cs typeface="Calibri"/>
              </a:rPr>
              <a:t>Fe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90446" y="5578735"/>
            <a:ext cx="158563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23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26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0811" y="5578735"/>
            <a:ext cx="259976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6.11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7.19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7.43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7.87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6581" y="5578735"/>
            <a:ext cx="159124" cy="7072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just">
              <a:lnSpc>
                <a:spcPct val="107900"/>
              </a:lnSpc>
              <a:spcBef>
                <a:spcPts val="88"/>
              </a:spcBef>
            </a:pPr>
            <a:r>
              <a:rPr sz="1059" b="1" spc="-4" dirty="0">
                <a:latin typeface="Calibri"/>
                <a:cs typeface="Calibri"/>
              </a:rPr>
              <a:t>In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Sn  Sb  </a:t>
            </a:r>
            <a:r>
              <a:rPr sz="1059" b="1" spc="-93" dirty="0">
                <a:latin typeface="Calibri"/>
                <a:cs typeface="Calibri"/>
              </a:rPr>
              <a:t>Te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95894" y="5578735"/>
            <a:ext cx="158563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49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52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21" y="5578735"/>
            <a:ext cx="259976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7.31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7.31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6.68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4.93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87482" y="5578735"/>
            <a:ext cx="166968" cy="7072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07900"/>
              </a:lnSpc>
              <a:spcBef>
                <a:spcPts val="88"/>
              </a:spcBef>
            </a:pPr>
            <a:r>
              <a:rPr sz="1059" b="1" spc="-18" dirty="0">
                <a:latin typeface="Calibri"/>
                <a:cs typeface="Calibri"/>
              </a:rPr>
              <a:t>Re  </a:t>
            </a:r>
            <a:r>
              <a:rPr sz="1059" b="1" spc="-4" dirty="0">
                <a:latin typeface="Calibri"/>
                <a:cs typeface="Calibri"/>
              </a:rPr>
              <a:t>Os  Ir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Pt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9827" y="5578735"/>
            <a:ext cx="158563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75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78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7929" y="5578735"/>
            <a:ext cx="328332" cy="714774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21.04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22.6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22.4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21.45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779" y="256675"/>
            <a:ext cx="4283449" cy="20426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D</a:t>
            </a:r>
            <a:r>
              <a:rPr lang="nl-BE" spc="-4" dirty="0" err="1"/>
              <a:t>ichtheid</a:t>
            </a:r>
            <a:r>
              <a:rPr lang="nl-BE" spc="-4" dirty="0"/>
              <a:t> van elementen</a:t>
            </a:r>
            <a:r>
              <a:rPr spc="-26" dirty="0"/>
              <a:t> </a:t>
            </a:r>
            <a:r>
              <a:rPr dirty="0"/>
              <a:t>the</a:t>
            </a:r>
            <a:r>
              <a:rPr spc="-22" dirty="0"/>
              <a:t> </a:t>
            </a:r>
            <a:r>
              <a:rPr spc="-4" dirty="0"/>
              <a:t>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5"/>
            <a:ext cx="8068235" cy="863973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635252" y="2130551"/>
              <a:ext cx="6908800" cy="285115"/>
            </a:xfrm>
            <a:custGeom>
              <a:avLst/>
              <a:gdLst/>
              <a:ahLst/>
              <a:cxnLst/>
              <a:rect l="l" t="t" r="r" b="b"/>
              <a:pathLst>
                <a:path w="6908800" h="285114">
                  <a:moveTo>
                    <a:pt x="6908292" y="0"/>
                  </a:moveTo>
                  <a:lnTo>
                    <a:pt x="40386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35814" y="9144"/>
                  </a:lnTo>
                  <a:lnTo>
                    <a:pt x="35814" y="284988"/>
                  </a:lnTo>
                  <a:lnTo>
                    <a:pt x="44958" y="284988"/>
                  </a:lnTo>
                  <a:lnTo>
                    <a:pt x="44958" y="9144"/>
                  </a:lnTo>
                  <a:lnTo>
                    <a:pt x="6908292" y="9144"/>
                  </a:lnTo>
                  <a:lnTo>
                    <a:pt x="690829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07927" y="1792716"/>
            <a:ext cx="1372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25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1883" y="2130685"/>
            <a:ext cx="8068235" cy="1729068"/>
            <a:chOff x="457200" y="2414777"/>
            <a:chExt cx="9144000" cy="1959610"/>
          </a:xfrm>
        </p:grpSpPr>
        <p:sp>
          <p:nvSpPr>
            <p:cNvPr id="8" name="object 8"/>
            <p:cNvSpPr/>
            <p:nvPr/>
          </p:nvSpPr>
          <p:spPr>
            <a:xfrm>
              <a:off x="1635252" y="2414777"/>
              <a:ext cx="6908800" cy="980440"/>
            </a:xfrm>
            <a:custGeom>
              <a:avLst/>
              <a:gdLst/>
              <a:ahLst/>
              <a:cxnLst/>
              <a:rect l="l" t="t" r="r" b="b"/>
              <a:pathLst>
                <a:path w="6908800" h="980439">
                  <a:moveTo>
                    <a:pt x="6908292" y="537972"/>
                  </a:moveTo>
                  <a:lnTo>
                    <a:pt x="44958" y="537972"/>
                  </a:lnTo>
                  <a:lnTo>
                    <a:pt x="44958" y="0"/>
                  </a:lnTo>
                  <a:lnTo>
                    <a:pt x="35814" y="0"/>
                  </a:lnTo>
                  <a:lnTo>
                    <a:pt x="35814" y="537972"/>
                  </a:lnTo>
                  <a:lnTo>
                    <a:pt x="0" y="537972"/>
                  </a:lnTo>
                  <a:lnTo>
                    <a:pt x="0" y="547116"/>
                  </a:lnTo>
                  <a:lnTo>
                    <a:pt x="35814" y="547116"/>
                  </a:lnTo>
                  <a:lnTo>
                    <a:pt x="35814" y="979932"/>
                  </a:lnTo>
                  <a:lnTo>
                    <a:pt x="44958" y="979932"/>
                  </a:lnTo>
                  <a:lnTo>
                    <a:pt x="44958" y="547116"/>
                  </a:lnTo>
                  <a:lnTo>
                    <a:pt x="6908292" y="547116"/>
                  </a:lnTo>
                  <a:lnTo>
                    <a:pt x="6908292" y="53797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9852" y="2481071"/>
              <a:ext cx="1587095" cy="9136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5252" y="3393947"/>
              <a:ext cx="6908800" cy="980440"/>
            </a:xfrm>
            <a:custGeom>
              <a:avLst/>
              <a:gdLst/>
              <a:ahLst/>
              <a:cxnLst/>
              <a:rect l="l" t="t" r="r" b="b"/>
              <a:pathLst>
                <a:path w="6908800" h="980439">
                  <a:moveTo>
                    <a:pt x="6908292" y="381762"/>
                  </a:moveTo>
                  <a:lnTo>
                    <a:pt x="44958" y="381762"/>
                  </a:lnTo>
                  <a:lnTo>
                    <a:pt x="44958" y="0"/>
                  </a:lnTo>
                  <a:lnTo>
                    <a:pt x="35814" y="0"/>
                  </a:lnTo>
                  <a:lnTo>
                    <a:pt x="35814" y="381762"/>
                  </a:lnTo>
                  <a:lnTo>
                    <a:pt x="0" y="381762"/>
                  </a:lnTo>
                  <a:lnTo>
                    <a:pt x="0" y="390906"/>
                  </a:lnTo>
                  <a:lnTo>
                    <a:pt x="35814" y="390906"/>
                  </a:lnTo>
                  <a:lnTo>
                    <a:pt x="35814" y="979932"/>
                  </a:lnTo>
                  <a:lnTo>
                    <a:pt x="44958" y="979932"/>
                  </a:lnTo>
                  <a:lnTo>
                    <a:pt x="44958" y="390906"/>
                  </a:lnTo>
                  <a:lnTo>
                    <a:pt x="6908292" y="390906"/>
                  </a:lnTo>
                  <a:lnTo>
                    <a:pt x="6908292" y="38176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4765" y="3394709"/>
              <a:ext cx="3952494" cy="97917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07927" y="2518185"/>
            <a:ext cx="1372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20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7927" y="3244327"/>
            <a:ext cx="1372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15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61883" y="3858633"/>
            <a:ext cx="8068235" cy="865094"/>
            <a:chOff x="457200" y="4373117"/>
            <a:chExt cx="9144000" cy="980440"/>
          </a:xfrm>
        </p:grpSpPr>
        <p:sp>
          <p:nvSpPr>
            <p:cNvPr id="16" name="object 16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5252" y="4373117"/>
              <a:ext cx="6908800" cy="980440"/>
            </a:xfrm>
            <a:custGeom>
              <a:avLst/>
              <a:gdLst/>
              <a:ahLst/>
              <a:cxnLst/>
              <a:rect l="l" t="t" r="r" b="b"/>
              <a:pathLst>
                <a:path w="6908800" h="980439">
                  <a:moveTo>
                    <a:pt x="6908292" y="225552"/>
                  </a:moveTo>
                  <a:lnTo>
                    <a:pt x="44958" y="225552"/>
                  </a:lnTo>
                  <a:lnTo>
                    <a:pt x="44958" y="0"/>
                  </a:lnTo>
                  <a:lnTo>
                    <a:pt x="35814" y="0"/>
                  </a:lnTo>
                  <a:lnTo>
                    <a:pt x="35814" y="225552"/>
                  </a:lnTo>
                  <a:lnTo>
                    <a:pt x="0" y="225552"/>
                  </a:lnTo>
                  <a:lnTo>
                    <a:pt x="0" y="234696"/>
                  </a:lnTo>
                  <a:lnTo>
                    <a:pt x="35814" y="234696"/>
                  </a:lnTo>
                  <a:lnTo>
                    <a:pt x="35814" y="979932"/>
                  </a:lnTo>
                  <a:lnTo>
                    <a:pt x="44958" y="979932"/>
                  </a:lnTo>
                  <a:lnTo>
                    <a:pt x="44958" y="234696"/>
                  </a:lnTo>
                  <a:lnTo>
                    <a:pt x="6908292" y="234696"/>
                  </a:lnTo>
                  <a:lnTo>
                    <a:pt x="6908292" y="22555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448" y="4373879"/>
              <a:ext cx="4722876" cy="97917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07927" y="3970468"/>
            <a:ext cx="1372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10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236561" y="3996466"/>
            <a:ext cx="240366" cy="75640"/>
            <a:chOff x="8588502" y="4529328"/>
            <a:chExt cx="272415" cy="85725"/>
          </a:xfrm>
        </p:grpSpPr>
        <p:sp>
          <p:nvSpPr>
            <p:cNvPr id="21" name="object 21"/>
            <p:cNvSpPr/>
            <p:nvPr/>
          </p:nvSpPr>
          <p:spPr>
            <a:xfrm>
              <a:off x="8588502" y="4557522"/>
              <a:ext cx="272415" cy="28575"/>
            </a:xfrm>
            <a:custGeom>
              <a:avLst/>
              <a:gdLst/>
              <a:ahLst/>
              <a:cxnLst/>
              <a:rect l="l" t="t" r="r" b="b"/>
              <a:pathLst>
                <a:path w="272415" h="28575">
                  <a:moveTo>
                    <a:pt x="272034" y="22097"/>
                  </a:moveTo>
                  <a:lnTo>
                    <a:pt x="272034" y="6095"/>
                  </a:lnTo>
                  <a:lnTo>
                    <a:pt x="265938" y="0"/>
                  </a:lnTo>
                  <a:lnTo>
                    <a:pt x="1371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22098"/>
                  </a:lnTo>
                  <a:lnTo>
                    <a:pt x="6096" y="28194"/>
                  </a:lnTo>
                  <a:lnTo>
                    <a:pt x="265938" y="28193"/>
                  </a:lnTo>
                  <a:lnTo>
                    <a:pt x="272034" y="22097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1466" y="4529328"/>
              <a:ext cx="85344" cy="8534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101340" y="4722607"/>
            <a:ext cx="6099922" cy="826434"/>
            <a:chOff x="1635251" y="5352288"/>
            <a:chExt cx="6913245" cy="936625"/>
          </a:xfrm>
        </p:grpSpPr>
        <p:sp>
          <p:nvSpPr>
            <p:cNvPr id="25" name="object 25"/>
            <p:cNvSpPr/>
            <p:nvPr/>
          </p:nvSpPr>
          <p:spPr>
            <a:xfrm>
              <a:off x="1635252" y="5352287"/>
              <a:ext cx="6908800" cy="936625"/>
            </a:xfrm>
            <a:custGeom>
              <a:avLst/>
              <a:gdLst/>
              <a:ahLst/>
              <a:cxnLst/>
              <a:rect l="l" t="t" r="r" b="b"/>
              <a:pathLst>
                <a:path w="6908800" h="936625">
                  <a:moveTo>
                    <a:pt x="6908292" y="68580"/>
                  </a:moveTo>
                  <a:lnTo>
                    <a:pt x="44958" y="68580"/>
                  </a:lnTo>
                  <a:lnTo>
                    <a:pt x="44958" y="0"/>
                  </a:lnTo>
                  <a:lnTo>
                    <a:pt x="35814" y="0"/>
                  </a:lnTo>
                  <a:lnTo>
                    <a:pt x="35814" y="68580"/>
                  </a:lnTo>
                  <a:lnTo>
                    <a:pt x="0" y="68580"/>
                  </a:lnTo>
                  <a:lnTo>
                    <a:pt x="0" y="77724"/>
                  </a:lnTo>
                  <a:lnTo>
                    <a:pt x="35814" y="77724"/>
                  </a:lnTo>
                  <a:lnTo>
                    <a:pt x="35814" y="891540"/>
                  </a:lnTo>
                  <a:lnTo>
                    <a:pt x="0" y="891540"/>
                  </a:lnTo>
                  <a:lnTo>
                    <a:pt x="0" y="900684"/>
                  </a:lnTo>
                  <a:lnTo>
                    <a:pt x="35814" y="900684"/>
                  </a:lnTo>
                  <a:lnTo>
                    <a:pt x="35814" y="936498"/>
                  </a:lnTo>
                  <a:lnTo>
                    <a:pt x="44958" y="936498"/>
                  </a:lnTo>
                  <a:lnTo>
                    <a:pt x="44958" y="900684"/>
                  </a:lnTo>
                  <a:lnTo>
                    <a:pt x="105918" y="900684"/>
                  </a:lnTo>
                  <a:lnTo>
                    <a:pt x="105918" y="936498"/>
                  </a:lnTo>
                  <a:lnTo>
                    <a:pt x="115062" y="936498"/>
                  </a:lnTo>
                  <a:lnTo>
                    <a:pt x="115062" y="900684"/>
                  </a:lnTo>
                  <a:lnTo>
                    <a:pt x="176022" y="900684"/>
                  </a:lnTo>
                  <a:lnTo>
                    <a:pt x="176022" y="936498"/>
                  </a:lnTo>
                  <a:lnTo>
                    <a:pt x="185166" y="936498"/>
                  </a:lnTo>
                  <a:lnTo>
                    <a:pt x="185166" y="900684"/>
                  </a:lnTo>
                  <a:lnTo>
                    <a:pt x="246126" y="900684"/>
                  </a:lnTo>
                  <a:lnTo>
                    <a:pt x="246126" y="936498"/>
                  </a:lnTo>
                  <a:lnTo>
                    <a:pt x="255270" y="936498"/>
                  </a:lnTo>
                  <a:lnTo>
                    <a:pt x="255270" y="900684"/>
                  </a:lnTo>
                  <a:lnTo>
                    <a:pt x="316230" y="900684"/>
                  </a:lnTo>
                  <a:lnTo>
                    <a:pt x="316230" y="936498"/>
                  </a:lnTo>
                  <a:lnTo>
                    <a:pt x="325374" y="936498"/>
                  </a:lnTo>
                  <a:lnTo>
                    <a:pt x="325374" y="900684"/>
                  </a:lnTo>
                  <a:lnTo>
                    <a:pt x="386334" y="900684"/>
                  </a:lnTo>
                  <a:lnTo>
                    <a:pt x="386334" y="936498"/>
                  </a:lnTo>
                  <a:lnTo>
                    <a:pt x="395478" y="936498"/>
                  </a:lnTo>
                  <a:lnTo>
                    <a:pt x="395478" y="900684"/>
                  </a:lnTo>
                  <a:lnTo>
                    <a:pt x="456438" y="900684"/>
                  </a:lnTo>
                  <a:lnTo>
                    <a:pt x="456438" y="936498"/>
                  </a:lnTo>
                  <a:lnTo>
                    <a:pt x="465582" y="936498"/>
                  </a:lnTo>
                  <a:lnTo>
                    <a:pt x="465582" y="900684"/>
                  </a:lnTo>
                  <a:lnTo>
                    <a:pt x="526542" y="900684"/>
                  </a:lnTo>
                  <a:lnTo>
                    <a:pt x="526542" y="936498"/>
                  </a:lnTo>
                  <a:lnTo>
                    <a:pt x="535686" y="936498"/>
                  </a:lnTo>
                  <a:lnTo>
                    <a:pt x="535686" y="900684"/>
                  </a:lnTo>
                  <a:lnTo>
                    <a:pt x="596646" y="900684"/>
                  </a:lnTo>
                  <a:lnTo>
                    <a:pt x="596646" y="936498"/>
                  </a:lnTo>
                  <a:lnTo>
                    <a:pt x="605790" y="936498"/>
                  </a:lnTo>
                  <a:lnTo>
                    <a:pt x="605790" y="900684"/>
                  </a:lnTo>
                  <a:lnTo>
                    <a:pt x="666750" y="900684"/>
                  </a:lnTo>
                  <a:lnTo>
                    <a:pt x="666750" y="936498"/>
                  </a:lnTo>
                  <a:lnTo>
                    <a:pt x="675894" y="936498"/>
                  </a:lnTo>
                  <a:lnTo>
                    <a:pt x="675894" y="900684"/>
                  </a:lnTo>
                  <a:lnTo>
                    <a:pt x="736854" y="900684"/>
                  </a:lnTo>
                  <a:lnTo>
                    <a:pt x="736854" y="936498"/>
                  </a:lnTo>
                  <a:lnTo>
                    <a:pt x="745998" y="936498"/>
                  </a:lnTo>
                  <a:lnTo>
                    <a:pt x="745998" y="900684"/>
                  </a:lnTo>
                  <a:lnTo>
                    <a:pt x="806958" y="900684"/>
                  </a:lnTo>
                  <a:lnTo>
                    <a:pt x="806958" y="936498"/>
                  </a:lnTo>
                  <a:lnTo>
                    <a:pt x="816102" y="936498"/>
                  </a:lnTo>
                  <a:lnTo>
                    <a:pt x="816102" y="900684"/>
                  </a:lnTo>
                  <a:lnTo>
                    <a:pt x="877062" y="900684"/>
                  </a:lnTo>
                  <a:lnTo>
                    <a:pt x="877062" y="936498"/>
                  </a:lnTo>
                  <a:lnTo>
                    <a:pt x="886206" y="936498"/>
                  </a:lnTo>
                  <a:lnTo>
                    <a:pt x="886206" y="900684"/>
                  </a:lnTo>
                  <a:lnTo>
                    <a:pt x="947166" y="900684"/>
                  </a:lnTo>
                  <a:lnTo>
                    <a:pt x="947166" y="936498"/>
                  </a:lnTo>
                  <a:lnTo>
                    <a:pt x="956310" y="936498"/>
                  </a:lnTo>
                  <a:lnTo>
                    <a:pt x="956310" y="900684"/>
                  </a:lnTo>
                  <a:lnTo>
                    <a:pt x="1017270" y="900684"/>
                  </a:lnTo>
                  <a:lnTo>
                    <a:pt x="1017270" y="936498"/>
                  </a:lnTo>
                  <a:lnTo>
                    <a:pt x="1026414" y="936498"/>
                  </a:lnTo>
                  <a:lnTo>
                    <a:pt x="1026414" y="900684"/>
                  </a:lnTo>
                  <a:lnTo>
                    <a:pt x="1087374" y="900684"/>
                  </a:lnTo>
                  <a:lnTo>
                    <a:pt x="1087374" y="936498"/>
                  </a:lnTo>
                  <a:lnTo>
                    <a:pt x="1096518" y="936498"/>
                  </a:lnTo>
                  <a:lnTo>
                    <a:pt x="1096518" y="900684"/>
                  </a:lnTo>
                  <a:lnTo>
                    <a:pt x="1157478" y="900684"/>
                  </a:lnTo>
                  <a:lnTo>
                    <a:pt x="1157478" y="936498"/>
                  </a:lnTo>
                  <a:lnTo>
                    <a:pt x="1166622" y="936498"/>
                  </a:lnTo>
                  <a:lnTo>
                    <a:pt x="1166622" y="900684"/>
                  </a:lnTo>
                  <a:lnTo>
                    <a:pt x="1227582" y="900684"/>
                  </a:lnTo>
                  <a:lnTo>
                    <a:pt x="1227582" y="936498"/>
                  </a:lnTo>
                  <a:lnTo>
                    <a:pt x="1236726" y="936498"/>
                  </a:lnTo>
                  <a:lnTo>
                    <a:pt x="1236726" y="900684"/>
                  </a:lnTo>
                  <a:lnTo>
                    <a:pt x="1296924" y="900684"/>
                  </a:lnTo>
                  <a:lnTo>
                    <a:pt x="1296924" y="936498"/>
                  </a:lnTo>
                  <a:lnTo>
                    <a:pt x="1306068" y="936498"/>
                  </a:lnTo>
                  <a:lnTo>
                    <a:pt x="1306068" y="900684"/>
                  </a:lnTo>
                  <a:lnTo>
                    <a:pt x="1367028" y="900684"/>
                  </a:lnTo>
                  <a:lnTo>
                    <a:pt x="1367028" y="936498"/>
                  </a:lnTo>
                  <a:lnTo>
                    <a:pt x="1376172" y="936498"/>
                  </a:lnTo>
                  <a:lnTo>
                    <a:pt x="1376172" y="900684"/>
                  </a:lnTo>
                  <a:lnTo>
                    <a:pt x="1437132" y="900684"/>
                  </a:lnTo>
                  <a:lnTo>
                    <a:pt x="1437132" y="936498"/>
                  </a:lnTo>
                  <a:lnTo>
                    <a:pt x="1446276" y="936498"/>
                  </a:lnTo>
                  <a:lnTo>
                    <a:pt x="1446276" y="900684"/>
                  </a:lnTo>
                  <a:lnTo>
                    <a:pt x="1507236" y="900684"/>
                  </a:lnTo>
                  <a:lnTo>
                    <a:pt x="1507236" y="936498"/>
                  </a:lnTo>
                  <a:lnTo>
                    <a:pt x="1516380" y="936498"/>
                  </a:lnTo>
                  <a:lnTo>
                    <a:pt x="1516380" y="900684"/>
                  </a:lnTo>
                  <a:lnTo>
                    <a:pt x="1577340" y="900684"/>
                  </a:lnTo>
                  <a:lnTo>
                    <a:pt x="1577340" y="936498"/>
                  </a:lnTo>
                  <a:lnTo>
                    <a:pt x="1586484" y="936498"/>
                  </a:lnTo>
                  <a:lnTo>
                    <a:pt x="1586484" y="900684"/>
                  </a:lnTo>
                  <a:lnTo>
                    <a:pt x="1647431" y="900684"/>
                  </a:lnTo>
                  <a:lnTo>
                    <a:pt x="1647431" y="936498"/>
                  </a:lnTo>
                  <a:lnTo>
                    <a:pt x="1656588" y="936498"/>
                  </a:lnTo>
                  <a:lnTo>
                    <a:pt x="1656588" y="900684"/>
                  </a:lnTo>
                  <a:lnTo>
                    <a:pt x="1717548" y="900684"/>
                  </a:lnTo>
                  <a:lnTo>
                    <a:pt x="1717548" y="936498"/>
                  </a:lnTo>
                  <a:lnTo>
                    <a:pt x="1726692" y="936498"/>
                  </a:lnTo>
                  <a:lnTo>
                    <a:pt x="1726692" y="900684"/>
                  </a:lnTo>
                  <a:lnTo>
                    <a:pt x="1787652" y="900684"/>
                  </a:lnTo>
                  <a:lnTo>
                    <a:pt x="1787652" y="936498"/>
                  </a:lnTo>
                  <a:lnTo>
                    <a:pt x="1796796" y="936498"/>
                  </a:lnTo>
                  <a:lnTo>
                    <a:pt x="1796796" y="900684"/>
                  </a:lnTo>
                  <a:lnTo>
                    <a:pt x="1857743" y="900684"/>
                  </a:lnTo>
                  <a:lnTo>
                    <a:pt x="1857743" y="936498"/>
                  </a:lnTo>
                  <a:lnTo>
                    <a:pt x="1866900" y="936498"/>
                  </a:lnTo>
                  <a:lnTo>
                    <a:pt x="1866900" y="900684"/>
                  </a:lnTo>
                  <a:lnTo>
                    <a:pt x="1927860" y="900684"/>
                  </a:lnTo>
                  <a:lnTo>
                    <a:pt x="1927860" y="936498"/>
                  </a:lnTo>
                  <a:lnTo>
                    <a:pt x="1937004" y="936498"/>
                  </a:lnTo>
                  <a:lnTo>
                    <a:pt x="1937004" y="900684"/>
                  </a:lnTo>
                  <a:lnTo>
                    <a:pt x="1997964" y="900684"/>
                  </a:lnTo>
                  <a:lnTo>
                    <a:pt x="1997964" y="936498"/>
                  </a:lnTo>
                  <a:lnTo>
                    <a:pt x="2007108" y="936498"/>
                  </a:lnTo>
                  <a:lnTo>
                    <a:pt x="2007108" y="900684"/>
                  </a:lnTo>
                  <a:lnTo>
                    <a:pt x="2068068" y="900684"/>
                  </a:lnTo>
                  <a:lnTo>
                    <a:pt x="2068068" y="936498"/>
                  </a:lnTo>
                  <a:lnTo>
                    <a:pt x="2077212" y="936498"/>
                  </a:lnTo>
                  <a:lnTo>
                    <a:pt x="2077212" y="900684"/>
                  </a:lnTo>
                  <a:lnTo>
                    <a:pt x="2138172" y="900684"/>
                  </a:lnTo>
                  <a:lnTo>
                    <a:pt x="2138172" y="936498"/>
                  </a:lnTo>
                  <a:lnTo>
                    <a:pt x="2147316" y="936498"/>
                  </a:lnTo>
                  <a:lnTo>
                    <a:pt x="2147316" y="900684"/>
                  </a:lnTo>
                  <a:lnTo>
                    <a:pt x="2208276" y="900684"/>
                  </a:lnTo>
                  <a:lnTo>
                    <a:pt x="2208276" y="936498"/>
                  </a:lnTo>
                  <a:lnTo>
                    <a:pt x="2217420" y="936498"/>
                  </a:lnTo>
                  <a:lnTo>
                    <a:pt x="2217420" y="900684"/>
                  </a:lnTo>
                  <a:lnTo>
                    <a:pt x="2278380" y="900684"/>
                  </a:lnTo>
                  <a:lnTo>
                    <a:pt x="2278380" y="936498"/>
                  </a:lnTo>
                  <a:lnTo>
                    <a:pt x="2287524" y="936498"/>
                  </a:lnTo>
                  <a:lnTo>
                    <a:pt x="2287524" y="900684"/>
                  </a:lnTo>
                  <a:lnTo>
                    <a:pt x="2348484" y="900684"/>
                  </a:lnTo>
                  <a:lnTo>
                    <a:pt x="2348484" y="936498"/>
                  </a:lnTo>
                  <a:lnTo>
                    <a:pt x="2357628" y="936498"/>
                  </a:lnTo>
                  <a:lnTo>
                    <a:pt x="2357628" y="900684"/>
                  </a:lnTo>
                  <a:lnTo>
                    <a:pt x="2418588" y="900684"/>
                  </a:lnTo>
                  <a:lnTo>
                    <a:pt x="2418588" y="936498"/>
                  </a:lnTo>
                  <a:lnTo>
                    <a:pt x="2427732" y="936498"/>
                  </a:lnTo>
                  <a:lnTo>
                    <a:pt x="2427732" y="900684"/>
                  </a:lnTo>
                  <a:lnTo>
                    <a:pt x="2488692" y="900684"/>
                  </a:lnTo>
                  <a:lnTo>
                    <a:pt x="2488692" y="936498"/>
                  </a:lnTo>
                  <a:lnTo>
                    <a:pt x="2497836" y="936498"/>
                  </a:lnTo>
                  <a:lnTo>
                    <a:pt x="2497836" y="900684"/>
                  </a:lnTo>
                  <a:lnTo>
                    <a:pt x="2558796" y="900684"/>
                  </a:lnTo>
                  <a:lnTo>
                    <a:pt x="2558796" y="936498"/>
                  </a:lnTo>
                  <a:lnTo>
                    <a:pt x="2567940" y="936498"/>
                  </a:lnTo>
                  <a:lnTo>
                    <a:pt x="2567940" y="900684"/>
                  </a:lnTo>
                  <a:lnTo>
                    <a:pt x="2628900" y="900684"/>
                  </a:lnTo>
                  <a:lnTo>
                    <a:pt x="2628900" y="936498"/>
                  </a:lnTo>
                  <a:lnTo>
                    <a:pt x="2638044" y="936498"/>
                  </a:lnTo>
                  <a:lnTo>
                    <a:pt x="2638044" y="900684"/>
                  </a:lnTo>
                  <a:lnTo>
                    <a:pt x="2699004" y="900684"/>
                  </a:lnTo>
                  <a:lnTo>
                    <a:pt x="2699004" y="936498"/>
                  </a:lnTo>
                  <a:lnTo>
                    <a:pt x="2708148" y="936498"/>
                  </a:lnTo>
                  <a:lnTo>
                    <a:pt x="2708148" y="900684"/>
                  </a:lnTo>
                  <a:lnTo>
                    <a:pt x="2769108" y="900684"/>
                  </a:lnTo>
                  <a:lnTo>
                    <a:pt x="2769108" y="936498"/>
                  </a:lnTo>
                  <a:lnTo>
                    <a:pt x="2778252" y="936498"/>
                  </a:lnTo>
                  <a:lnTo>
                    <a:pt x="2778252" y="900684"/>
                  </a:lnTo>
                  <a:lnTo>
                    <a:pt x="2839212" y="900684"/>
                  </a:lnTo>
                  <a:lnTo>
                    <a:pt x="2839212" y="936498"/>
                  </a:lnTo>
                  <a:lnTo>
                    <a:pt x="2848356" y="936498"/>
                  </a:lnTo>
                  <a:lnTo>
                    <a:pt x="2848356" y="900684"/>
                  </a:lnTo>
                  <a:lnTo>
                    <a:pt x="2909316" y="900684"/>
                  </a:lnTo>
                  <a:lnTo>
                    <a:pt x="2909316" y="936498"/>
                  </a:lnTo>
                  <a:lnTo>
                    <a:pt x="2918460" y="936498"/>
                  </a:lnTo>
                  <a:lnTo>
                    <a:pt x="2918460" y="900684"/>
                  </a:lnTo>
                  <a:lnTo>
                    <a:pt x="2979420" y="900684"/>
                  </a:lnTo>
                  <a:lnTo>
                    <a:pt x="2979420" y="936498"/>
                  </a:lnTo>
                  <a:lnTo>
                    <a:pt x="2988564" y="936498"/>
                  </a:lnTo>
                  <a:lnTo>
                    <a:pt x="2988564" y="900684"/>
                  </a:lnTo>
                  <a:lnTo>
                    <a:pt x="3049524" y="900684"/>
                  </a:lnTo>
                  <a:lnTo>
                    <a:pt x="3049524" y="936498"/>
                  </a:lnTo>
                  <a:lnTo>
                    <a:pt x="3058668" y="936498"/>
                  </a:lnTo>
                  <a:lnTo>
                    <a:pt x="3058668" y="900684"/>
                  </a:lnTo>
                  <a:lnTo>
                    <a:pt x="3119628" y="900684"/>
                  </a:lnTo>
                  <a:lnTo>
                    <a:pt x="3119628" y="936498"/>
                  </a:lnTo>
                  <a:lnTo>
                    <a:pt x="3128772" y="936498"/>
                  </a:lnTo>
                  <a:lnTo>
                    <a:pt x="3128772" y="900684"/>
                  </a:lnTo>
                  <a:lnTo>
                    <a:pt x="3189732" y="900684"/>
                  </a:lnTo>
                  <a:lnTo>
                    <a:pt x="3189732" y="936498"/>
                  </a:lnTo>
                  <a:lnTo>
                    <a:pt x="3198876" y="936498"/>
                  </a:lnTo>
                  <a:lnTo>
                    <a:pt x="3198876" y="900684"/>
                  </a:lnTo>
                  <a:lnTo>
                    <a:pt x="3259074" y="900684"/>
                  </a:lnTo>
                  <a:lnTo>
                    <a:pt x="3259074" y="936498"/>
                  </a:lnTo>
                  <a:lnTo>
                    <a:pt x="3268218" y="936498"/>
                  </a:lnTo>
                  <a:lnTo>
                    <a:pt x="3268218" y="900684"/>
                  </a:lnTo>
                  <a:lnTo>
                    <a:pt x="3329178" y="900684"/>
                  </a:lnTo>
                  <a:lnTo>
                    <a:pt x="3329178" y="936498"/>
                  </a:lnTo>
                  <a:lnTo>
                    <a:pt x="3338322" y="936498"/>
                  </a:lnTo>
                  <a:lnTo>
                    <a:pt x="3338322" y="900684"/>
                  </a:lnTo>
                  <a:lnTo>
                    <a:pt x="3399282" y="900684"/>
                  </a:lnTo>
                  <a:lnTo>
                    <a:pt x="3399282" y="936498"/>
                  </a:lnTo>
                  <a:lnTo>
                    <a:pt x="3408426" y="936498"/>
                  </a:lnTo>
                  <a:lnTo>
                    <a:pt x="3408426" y="900684"/>
                  </a:lnTo>
                  <a:lnTo>
                    <a:pt x="3469386" y="900684"/>
                  </a:lnTo>
                  <a:lnTo>
                    <a:pt x="3469386" y="936498"/>
                  </a:lnTo>
                  <a:lnTo>
                    <a:pt x="3478530" y="936498"/>
                  </a:lnTo>
                  <a:lnTo>
                    <a:pt x="3478530" y="900684"/>
                  </a:lnTo>
                  <a:lnTo>
                    <a:pt x="3539490" y="900684"/>
                  </a:lnTo>
                  <a:lnTo>
                    <a:pt x="3539490" y="936498"/>
                  </a:lnTo>
                  <a:lnTo>
                    <a:pt x="3548634" y="936498"/>
                  </a:lnTo>
                  <a:lnTo>
                    <a:pt x="3548634" y="900684"/>
                  </a:lnTo>
                  <a:lnTo>
                    <a:pt x="3609594" y="900684"/>
                  </a:lnTo>
                  <a:lnTo>
                    <a:pt x="3609594" y="936498"/>
                  </a:lnTo>
                  <a:lnTo>
                    <a:pt x="3618738" y="936498"/>
                  </a:lnTo>
                  <a:lnTo>
                    <a:pt x="3618738" y="900684"/>
                  </a:lnTo>
                  <a:lnTo>
                    <a:pt x="3679698" y="900684"/>
                  </a:lnTo>
                  <a:lnTo>
                    <a:pt x="3679698" y="936498"/>
                  </a:lnTo>
                  <a:lnTo>
                    <a:pt x="3688842" y="936498"/>
                  </a:lnTo>
                  <a:lnTo>
                    <a:pt x="3688842" y="900684"/>
                  </a:lnTo>
                  <a:lnTo>
                    <a:pt x="3749802" y="900684"/>
                  </a:lnTo>
                  <a:lnTo>
                    <a:pt x="3749802" y="936498"/>
                  </a:lnTo>
                  <a:lnTo>
                    <a:pt x="3758946" y="936498"/>
                  </a:lnTo>
                  <a:lnTo>
                    <a:pt x="3758946" y="900684"/>
                  </a:lnTo>
                  <a:lnTo>
                    <a:pt x="3819906" y="900684"/>
                  </a:lnTo>
                  <a:lnTo>
                    <a:pt x="3819906" y="936498"/>
                  </a:lnTo>
                  <a:lnTo>
                    <a:pt x="3829050" y="936498"/>
                  </a:lnTo>
                  <a:lnTo>
                    <a:pt x="3829050" y="900684"/>
                  </a:lnTo>
                  <a:lnTo>
                    <a:pt x="3890010" y="900684"/>
                  </a:lnTo>
                  <a:lnTo>
                    <a:pt x="3890010" y="936498"/>
                  </a:lnTo>
                  <a:lnTo>
                    <a:pt x="3899154" y="936498"/>
                  </a:lnTo>
                  <a:lnTo>
                    <a:pt x="3899154" y="900684"/>
                  </a:lnTo>
                  <a:lnTo>
                    <a:pt x="3960114" y="900684"/>
                  </a:lnTo>
                  <a:lnTo>
                    <a:pt x="3960114" y="936498"/>
                  </a:lnTo>
                  <a:lnTo>
                    <a:pt x="3969258" y="936498"/>
                  </a:lnTo>
                  <a:lnTo>
                    <a:pt x="3969258" y="900684"/>
                  </a:lnTo>
                  <a:lnTo>
                    <a:pt x="4030218" y="900684"/>
                  </a:lnTo>
                  <a:lnTo>
                    <a:pt x="4030218" y="936498"/>
                  </a:lnTo>
                  <a:lnTo>
                    <a:pt x="4039362" y="936498"/>
                  </a:lnTo>
                  <a:lnTo>
                    <a:pt x="4039362" y="900684"/>
                  </a:lnTo>
                  <a:lnTo>
                    <a:pt x="4100322" y="900684"/>
                  </a:lnTo>
                  <a:lnTo>
                    <a:pt x="4100322" y="936498"/>
                  </a:lnTo>
                  <a:lnTo>
                    <a:pt x="4109466" y="936498"/>
                  </a:lnTo>
                  <a:lnTo>
                    <a:pt x="4109466" y="900684"/>
                  </a:lnTo>
                  <a:lnTo>
                    <a:pt x="4170426" y="900684"/>
                  </a:lnTo>
                  <a:lnTo>
                    <a:pt x="4170426" y="936498"/>
                  </a:lnTo>
                  <a:lnTo>
                    <a:pt x="4179570" y="936498"/>
                  </a:lnTo>
                  <a:lnTo>
                    <a:pt x="4179570" y="900684"/>
                  </a:lnTo>
                  <a:lnTo>
                    <a:pt x="4240530" y="900684"/>
                  </a:lnTo>
                  <a:lnTo>
                    <a:pt x="4240530" y="936498"/>
                  </a:lnTo>
                  <a:lnTo>
                    <a:pt x="4249674" y="936498"/>
                  </a:lnTo>
                  <a:lnTo>
                    <a:pt x="4249674" y="900684"/>
                  </a:lnTo>
                  <a:lnTo>
                    <a:pt x="4310634" y="900684"/>
                  </a:lnTo>
                  <a:lnTo>
                    <a:pt x="4310634" y="936498"/>
                  </a:lnTo>
                  <a:lnTo>
                    <a:pt x="4319778" y="936498"/>
                  </a:lnTo>
                  <a:lnTo>
                    <a:pt x="4319778" y="900684"/>
                  </a:lnTo>
                  <a:lnTo>
                    <a:pt x="4380738" y="900684"/>
                  </a:lnTo>
                  <a:lnTo>
                    <a:pt x="4380738" y="936498"/>
                  </a:lnTo>
                  <a:lnTo>
                    <a:pt x="4389882" y="936498"/>
                  </a:lnTo>
                  <a:lnTo>
                    <a:pt x="4389882" y="900684"/>
                  </a:lnTo>
                  <a:lnTo>
                    <a:pt x="4450842" y="900684"/>
                  </a:lnTo>
                  <a:lnTo>
                    <a:pt x="4450842" y="936498"/>
                  </a:lnTo>
                  <a:lnTo>
                    <a:pt x="4459986" y="936498"/>
                  </a:lnTo>
                  <a:lnTo>
                    <a:pt x="4459986" y="900684"/>
                  </a:lnTo>
                  <a:lnTo>
                    <a:pt x="4520933" y="900684"/>
                  </a:lnTo>
                  <a:lnTo>
                    <a:pt x="4520933" y="936498"/>
                  </a:lnTo>
                  <a:lnTo>
                    <a:pt x="4530090" y="936498"/>
                  </a:lnTo>
                  <a:lnTo>
                    <a:pt x="4530090" y="900684"/>
                  </a:lnTo>
                  <a:lnTo>
                    <a:pt x="4591050" y="900684"/>
                  </a:lnTo>
                  <a:lnTo>
                    <a:pt x="4591050" y="936498"/>
                  </a:lnTo>
                  <a:lnTo>
                    <a:pt x="4600194" y="936498"/>
                  </a:lnTo>
                  <a:lnTo>
                    <a:pt x="4600194" y="900684"/>
                  </a:lnTo>
                  <a:lnTo>
                    <a:pt x="6908292" y="900684"/>
                  </a:lnTo>
                  <a:lnTo>
                    <a:pt x="6908292" y="891540"/>
                  </a:lnTo>
                  <a:lnTo>
                    <a:pt x="44958" y="891540"/>
                  </a:lnTo>
                  <a:lnTo>
                    <a:pt x="44958" y="77724"/>
                  </a:lnTo>
                  <a:lnTo>
                    <a:pt x="6908292" y="77724"/>
                  </a:lnTo>
                  <a:lnTo>
                    <a:pt x="6908292" y="6858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6302" y="6248400"/>
              <a:ext cx="2322195" cy="40640"/>
            </a:xfrm>
            <a:custGeom>
              <a:avLst/>
              <a:gdLst/>
              <a:ahLst/>
              <a:cxnLst/>
              <a:rect l="l" t="t" r="r" b="b"/>
              <a:pathLst>
                <a:path w="2322195" h="40639">
                  <a:moveTo>
                    <a:pt x="9144" y="0"/>
                  </a:moveTo>
                  <a:lnTo>
                    <a:pt x="0" y="0"/>
                  </a:lnTo>
                  <a:lnTo>
                    <a:pt x="0" y="40386"/>
                  </a:lnTo>
                  <a:lnTo>
                    <a:pt x="9144" y="40386"/>
                  </a:lnTo>
                  <a:lnTo>
                    <a:pt x="9144" y="0"/>
                  </a:lnTo>
                  <a:close/>
                </a:path>
                <a:path w="2322195" h="40639">
                  <a:moveTo>
                    <a:pt x="79248" y="0"/>
                  </a:moveTo>
                  <a:lnTo>
                    <a:pt x="70104" y="0"/>
                  </a:lnTo>
                  <a:lnTo>
                    <a:pt x="70104" y="40386"/>
                  </a:lnTo>
                  <a:lnTo>
                    <a:pt x="79248" y="40386"/>
                  </a:lnTo>
                  <a:lnTo>
                    <a:pt x="79248" y="0"/>
                  </a:lnTo>
                  <a:close/>
                </a:path>
                <a:path w="2322195" h="40639">
                  <a:moveTo>
                    <a:pt x="149352" y="0"/>
                  </a:moveTo>
                  <a:lnTo>
                    <a:pt x="140208" y="0"/>
                  </a:lnTo>
                  <a:lnTo>
                    <a:pt x="140208" y="40386"/>
                  </a:lnTo>
                  <a:lnTo>
                    <a:pt x="149352" y="40386"/>
                  </a:lnTo>
                  <a:lnTo>
                    <a:pt x="149352" y="0"/>
                  </a:lnTo>
                  <a:close/>
                </a:path>
                <a:path w="2322195" h="40639">
                  <a:moveTo>
                    <a:pt x="219456" y="0"/>
                  </a:moveTo>
                  <a:lnTo>
                    <a:pt x="210312" y="0"/>
                  </a:lnTo>
                  <a:lnTo>
                    <a:pt x="210312" y="40386"/>
                  </a:lnTo>
                  <a:lnTo>
                    <a:pt x="219456" y="40386"/>
                  </a:lnTo>
                  <a:lnTo>
                    <a:pt x="219456" y="0"/>
                  </a:lnTo>
                  <a:close/>
                </a:path>
                <a:path w="2322195" h="40639">
                  <a:moveTo>
                    <a:pt x="289560" y="0"/>
                  </a:moveTo>
                  <a:lnTo>
                    <a:pt x="280403" y="0"/>
                  </a:lnTo>
                  <a:lnTo>
                    <a:pt x="280403" y="40386"/>
                  </a:lnTo>
                  <a:lnTo>
                    <a:pt x="289560" y="40386"/>
                  </a:lnTo>
                  <a:lnTo>
                    <a:pt x="289560" y="0"/>
                  </a:lnTo>
                  <a:close/>
                </a:path>
                <a:path w="2322195" h="40639">
                  <a:moveTo>
                    <a:pt x="359664" y="0"/>
                  </a:moveTo>
                  <a:lnTo>
                    <a:pt x="350520" y="0"/>
                  </a:lnTo>
                  <a:lnTo>
                    <a:pt x="350520" y="40386"/>
                  </a:lnTo>
                  <a:lnTo>
                    <a:pt x="359664" y="40386"/>
                  </a:lnTo>
                  <a:lnTo>
                    <a:pt x="359664" y="0"/>
                  </a:lnTo>
                  <a:close/>
                </a:path>
                <a:path w="2322195" h="40639">
                  <a:moveTo>
                    <a:pt x="429768" y="0"/>
                  </a:moveTo>
                  <a:lnTo>
                    <a:pt x="420624" y="0"/>
                  </a:lnTo>
                  <a:lnTo>
                    <a:pt x="420624" y="40386"/>
                  </a:lnTo>
                  <a:lnTo>
                    <a:pt x="429768" y="40386"/>
                  </a:lnTo>
                  <a:lnTo>
                    <a:pt x="429768" y="0"/>
                  </a:lnTo>
                  <a:close/>
                </a:path>
                <a:path w="2322195" h="40639">
                  <a:moveTo>
                    <a:pt x="499872" y="0"/>
                  </a:moveTo>
                  <a:lnTo>
                    <a:pt x="490715" y="0"/>
                  </a:lnTo>
                  <a:lnTo>
                    <a:pt x="490715" y="40386"/>
                  </a:lnTo>
                  <a:lnTo>
                    <a:pt x="499872" y="40386"/>
                  </a:lnTo>
                  <a:lnTo>
                    <a:pt x="499872" y="0"/>
                  </a:lnTo>
                  <a:close/>
                </a:path>
                <a:path w="2322195" h="40639">
                  <a:moveTo>
                    <a:pt x="569976" y="0"/>
                  </a:moveTo>
                  <a:lnTo>
                    <a:pt x="560832" y="0"/>
                  </a:lnTo>
                  <a:lnTo>
                    <a:pt x="560832" y="40386"/>
                  </a:lnTo>
                  <a:lnTo>
                    <a:pt x="569976" y="40386"/>
                  </a:lnTo>
                  <a:lnTo>
                    <a:pt x="569976" y="0"/>
                  </a:lnTo>
                  <a:close/>
                </a:path>
                <a:path w="2322195" h="40639">
                  <a:moveTo>
                    <a:pt x="640080" y="0"/>
                  </a:moveTo>
                  <a:lnTo>
                    <a:pt x="630923" y="0"/>
                  </a:lnTo>
                  <a:lnTo>
                    <a:pt x="630923" y="40386"/>
                  </a:lnTo>
                  <a:lnTo>
                    <a:pt x="640080" y="40386"/>
                  </a:lnTo>
                  <a:lnTo>
                    <a:pt x="640080" y="0"/>
                  </a:lnTo>
                  <a:close/>
                </a:path>
                <a:path w="2322195" h="40639">
                  <a:moveTo>
                    <a:pt x="709422" y="0"/>
                  </a:moveTo>
                  <a:lnTo>
                    <a:pt x="700265" y="0"/>
                  </a:lnTo>
                  <a:lnTo>
                    <a:pt x="700265" y="40386"/>
                  </a:lnTo>
                  <a:lnTo>
                    <a:pt x="709422" y="40386"/>
                  </a:lnTo>
                  <a:lnTo>
                    <a:pt x="709422" y="0"/>
                  </a:lnTo>
                  <a:close/>
                </a:path>
                <a:path w="2322195" h="40639">
                  <a:moveTo>
                    <a:pt x="779526" y="0"/>
                  </a:moveTo>
                  <a:lnTo>
                    <a:pt x="770369" y="0"/>
                  </a:lnTo>
                  <a:lnTo>
                    <a:pt x="770369" y="40386"/>
                  </a:lnTo>
                  <a:lnTo>
                    <a:pt x="779526" y="40386"/>
                  </a:lnTo>
                  <a:lnTo>
                    <a:pt x="779526" y="0"/>
                  </a:lnTo>
                  <a:close/>
                </a:path>
                <a:path w="2322195" h="40639">
                  <a:moveTo>
                    <a:pt x="849630" y="0"/>
                  </a:moveTo>
                  <a:lnTo>
                    <a:pt x="840473" y="0"/>
                  </a:lnTo>
                  <a:lnTo>
                    <a:pt x="840473" y="40386"/>
                  </a:lnTo>
                  <a:lnTo>
                    <a:pt x="849630" y="40386"/>
                  </a:lnTo>
                  <a:lnTo>
                    <a:pt x="849630" y="0"/>
                  </a:lnTo>
                  <a:close/>
                </a:path>
                <a:path w="2322195" h="40639">
                  <a:moveTo>
                    <a:pt x="919734" y="0"/>
                  </a:moveTo>
                  <a:lnTo>
                    <a:pt x="910577" y="0"/>
                  </a:lnTo>
                  <a:lnTo>
                    <a:pt x="910577" y="40386"/>
                  </a:lnTo>
                  <a:lnTo>
                    <a:pt x="919734" y="40386"/>
                  </a:lnTo>
                  <a:lnTo>
                    <a:pt x="919734" y="0"/>
                  </a:lnTo>
                  <a:close/>
                </a:path>
                <a:path w="2322195" h="40639">
                  <a:moveTo>
                    <a:pt x="989838" y="0"/>
                  </a:moveTo>
                  <a:lnTo>
                    <a:pt x="980694" y="0"/>
                  </a:lnTo>
                  <a:lnTo>
                    <a:pt x="980694" y="40386"/>
                  </a:lnTo>
                  <a:lnTo>
                    <a:pt x="989838" y="40386"/>
                  </a:lnTo>
                  <a:lnTo>
                    <a:pt x="989838" y="0"/>
                  </a:lnTo>
                  <a:close/>
                </a:path>
                <a:path w="2322195" h="40639">
                  <a:moveTo>
                    <a:pt x="1059942" y="0"/>
                  </a:moveTo>
                  <a:lnTo>
                    <a:pt x="1050798" y="0"/>
                  </a:lnTo>
                  <a:lnTo>
                    <a:pt x="1050798" y="40386"/>
                  </a:lnTo>
                  <a:lnTo>
                    <a:pt x="1059942" y="40386"/>
                  </a:lnTo>
                  <a:lnTo>
                    <a:pt x="1059942" y="0"/>
                  </a:lnTo>
                  <a:close/>
                </a:path>
                <a:path w="2322195" h="40639">
                  <a:moveTo>
                    <a:pt x="1130046" y="0"/>
                  </a:moveTo>
                  <a:lnTo>
                    <a:pt x="1120889" y="0"/>
                  </a:lnTo>
                  <a:lnTo>
                    <a:pt x="1120889" y="40386"/>
                  </a:lnTo>
                  <a:lnTo>
                    <a:pt x="1130046" y="40386"/>
                  </a:lnTo>
                  <a:lnTo>
                    <a:pt x="1130046" y="0"/>
                  </a:lnTo>
                  <a:close/>
                </a:path>
                <a:path w="2322195" h="40639">
                  <a:moveTo>
                    <a:pt x="1200150" y="0"/>
                  </a:moveTo>
                  <a:lnTo>
                    <a:pt x="1190993" y="0"/>
                  </a:lnTo>
                  <a:lnTo>
                    <a:pt x="1190993" y="40386"/>
                  </a:lnTo>
                  <a:lnTo>
                    <a:pt x="1200150" y="40386"/>
                  </a:lnTo>
                  <a:lnTo>
                    <a:pt x="1200150" y="0"/>
                  </a:lnTo>
                  <a:close/>
                </a:path>
                <a:path w="2322195" h="40639">
                  <a:moveTo>
                    <a:pt x="1270254" y="0"/>
                  </a:moveTo>
                  <a:lnTo>
                    <a:pt x="1261110" y="0"/>
                  </a:lnTo>
                  <a:lnTo>
                    <a:pt x="1261110" y="40386"/>
                  </a:lnTo>
                  <a:lnTo>
                    <a:pt x="1270254" y="40386"/>
                  </a:lnTo>
                  <a:lnTo>
                    <a:pt x="1270254" y="0"/>
                  </a:lnTo>
                  <a:close/>
                </a:path>
                <a:path w="2322195" h="40639">
                  <a:moveTo>
                    <a:pt x="1340358" y="0"/>
                  </a:moveTo>
                  <a:lnTo>
                    <a:pt x="1331201" y="0"/>
                  </a:lnTo>
                  <a:lnTo>
                    <a:pt x="1331201" y="40386"/>
                  </a:lnTo>
                  <a:lnTo>
                    <a:pt x="1340358" y="40386"/>
                  </a:lnTo>
                  <a:lnTo>
                    <a:pt x="1340358" y="0"/>
                  </a:lnTo>
                  <a:close/>
                </a:path>
                <a:path w="2322195" h="40639">
                  <a:moveTo>
                    <a:pt x="1410462" y="0"/>
                  </a:moveTo>
                  <a:lnTo>
                    <a:pt x="1401318" y="0"/>
                  </a:lnTo>
                  <a:lnTo>
                    <a:pt x="1401318" y="40386"/>
                  </a:lnTo>
                  <a:lnTo>
                    <a:pt x="1410462" y="40386"/>
                  </a:lnTo>
                  <a:lnTo>
                    <a:pt x="1410462" y="0"/>
                  </a:lnTo>
                  <a:close/>
                </a:path>
                <a:path w="2322195" h="40639">
                  <a:moveTo>
                    <a:pt x="1480566" y="0"/>
                  </a:moveTo>
                  <a:lnTo>
                    <a:pt x="1471422" y="0"/>
                  </a:lnTo>
                  <a:lnTo>
                    <a:pt x="1471422" y="40386"/>
                  </a:lnTo>
                  <a:lnTo>
                    <a:pt x="1480566" y="40386"/>
                  </a:lnTo>
                  <a:lnTo>
                    <a:pt x="1480566" y="0"/>
                  </a:lnTo>
                  <a:close/>
                </a:path>
                <a:path w="2322195" h="40639">
                  <a:moveTo>
                    <a:pt x="1550670" y="0"/>
                  </a:moveTo>
                  <a:lnTo>
                    <a:pt x="1541526" y="0"/>
                  </a:lnTo>
                  <a:lnTo>
                    <a:pt x="1541526" y="40386"/>
                  </a:lnTo>
                  <a:lnTo>
                    <a:pt x="1550670" y="40386"/>
                  </a:lnTo>
                  <a:lnTo>
                    <a:pt x="1550670" y="0"/>
                  </a:lnTo>
                  <a:close/>
                </a:path>
                <a:path w="2322195" h="40639">
                  <a:moveTo>
                    <a:pt x="1620774" y="0"/>
                  </a:moveTo>
                  <a:lnTo>
                    <a:pt x="1611617" y="0"/>
                  </a:lnTo>
                  <a:lnTo>
                    <a:pt x="1611617" y="40386"/>
                  </a:lnTo>
                  <a:lnTo>
                    <a:pt x="1620774" y="40386"/>
                  </a:lnTo>
                  <a:lnTo>
                    <a:pt x="1620774" y="0"/>
                  </a:lnTo>
                  <a:close/>
                </a:path>
                <a:path w="2322195" h="40639">
                  <a:moveTo>
                    <a:pt x="1690878" y="0"/>
                  </a:moveTo>
                  <a:lnTo>
                    <a:pt x="1681734" y="0"/>
                  </a:lnTo>
                  <a:lnTo>
                    <a:pt x="1681734" y="40386"/>
                  </a:lnTo>
                  <a:lnTo>
                    <a:pt x="1690878" y="40386"/>
                  </a:lnTo>
                  <a:lnTo>
                    <a:pt x="1690878" y="0"/>
                  </a:lnTo>
                  <a:close/>
                </a:path>
                <a:path w="2322195" h="40639">
                  <a:moveTo>
                    <a:pt x="1760982" y="0"/>
                  </a:moveTo>
                  <a:lnTo>
                    <a:pt x="1751825" y="0"/>
                  </a:lnTo>
                  <a:lnTo>
                    <a:pt x="1751825" y="40386"/>
                  </a:lnTo>
                  <a:lnTo>
                    <a:pt x="1760982" y="40386"/>
                  </a:lnTo>
                  <a:lnTo>
                    <a:pt x="1760982" y="0"/>
                  </a:lnTo>
                  <a:close/>
                </a:path>
                <a:path w="2322195" h="40639">
                  <a:moveTo>
                    <a:pt x="1831086" y="0"/>
                  </a:moveTo>
                  <a:lnTo>
                    <a:pt x="1821929" y="0"/>
                  </a:lnTo>
                  <a:lnTo>
                    <a:pt x="1821929" y="40386"/>
                  </a:lnTo>
                  <a:lnTo>
                    <a:pt x="1831086" y="40386"/>
                  </a:lnTo>
                  <a:lnTo>
                    <a:pt x="1831086" y="0"/>
                  </a:lnTo>
                  <a:close/>
                </a:path>
                <a:path w="2322195" h="40639">
                  <a:moveTo>
                    <a:pt x="1901190" y="0"/>
                  </a:moveTo>
                  <a:lnTo>
                    <a:pt x="1892046" y="0"/>
                  </a:lnTo>
                  <a:lnTo>
                    <a:pt x="1892046" y="40386"/>
                  </a:lnTo>
                  <a:lnTo>
                    <a:pt x="1901190" y="40386"/>
                  </a:lnTo>
                  <a:lnTo>
                    <a:pt x="1901190" y="0"/>
                  </a:lnTo>
                  <a:close/>
                </a:path>
                <a:path w="2322195" h="40639">
                  <a:moveTo>
                    <a:pt x="1971294" y="0"/>
                  </a:moveTo>
                  <a:lnTo>
                    <a:pt x="1962150" y="0"/>
                  </a:lnTo>
                  <a:lnTo>
                    <a:pt x="1962150" y="40386"/>
                  </a:lnTo>
                  <a:lnTo>
                    <a:pt x="1971294" y="40386"/>
                  </a:lnTo>
                  <a:lnTo>
                    <a:pt x="1971294" y="0"/>
                  </a:lnTo>
                  <a:close/>
                </a:path>
                <a:path w="2322195" h="40639">
                  <a:moveTo>
                    <a:pt x="2041398" y="0"/>
                  </a:moveTo>
                  <a:lnTo>
                    <a:pt x="2032241" y="0"/>
                  </a:lnTo>
                  <a:lnTo>
                    <a:pt x="2032241" y="40386"/>
                  </a:lnTo>
                  <a:lnTo>
                    <a:pt x="2041398" y="40386"/>
                  </a:lnTo>
                  <a:lnTo>
                    <a:pt x="2041398" y="0"/>
                  </a:lnTo>
                  <a:close/>
                </a:path>
                <a:path w="2322195" h="40639">
                  <a:moveTo>
                    <a:pt x="2111502" y="0"/>
                  </a:moveTo>
                  <a:lnTo>
                    <a:pt x="2102345" y="0"/>
                  </a:lnTo>
                  <a:lnTo>
                    <a:pt x="2102345" y="40386"/>
                  </a:lnTo>
                  <a:lnTo>
                    <a:pt x="2111502" y="40386"/>
                  </a:lnTo>
                  <a:lnTo>
                    <a:pt x="2111502" y="0"/>
                  </a:lnTo>
                  <a:close/>
                </a:path>
                <a:path w="2322195" h="40639">
                  <a:moveTo>
                    <a:pt x="2181606" y="0"/>
                  </a:moveTo>
                  <a:lnTo>
                    <a:pt x="2172449" y="0"/>
                  </a:lnTo>
                  <a:lnTo>
                    <a:pt x="2172449" y="40386"/>
                  </a:lnTo>
                  <a:lnTo>
                    <a:pt x="2181606" y="40386"/>
                  </a:lnTo>
                  <a:lnTo>
                    <a:pt x="2181606" y="0"/>
                  </a:lnTo>
                  <a:close/>
                </a:path>
                <a:path w="2322195" h="40639">
                  <a:moveTo>
                    <a:pt x="2251710" y="0"/>
                  </a:moveTo>
                  <a:lnTo>
                    <a:pt x="2242566" y="0"/>
                  </a:lnTo>
                  <a:lnTo>
                    <a:pt x="2242566" y="40386"/>
                  </a:lnTo>
                  <a:lnTo>
                    <a:pt x="2251710" y="40386"/>
                  </a:lnTo>
                  <a:lnTo>
                    <a:pt x="2251710" y="0"/>
                  </a:lnTo>
                  <a:close/>
                </a:path>
                <a:path w="2322195" h="40639">
                  <a:moveTo>
                    <a:pt x="2321814" y="0"/>
                  </a:moveTo>
                  <a:lnTo>
                    <a:pt x="2312670" y="0"/>
                  </a:lnTo>
                  <a:lnTo>
                    <a:pt x="2312670" y="40386"/>
                  </a:lnTo>
                  <a:lnTo>
                    <a:pt x="2321814" y="40386"/>
                  </a:lnTo>
                  <a:lnTo>
                    <a:pt x="2321814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1695449" y="5353050"/>
              <a:ext cx="6125210" cy="896619"/>
            </a:xfrm>
            <a:custGeom>
              <a:avLst/>
              <a:gdLst/>
              <a:ahLst/>
              <a:cxnLst/>
              <a:rect l="l" t="t" r="r" b="b"/>
              <a:pathLst>
                <a:path w="6125209" h="896620">
                  <a:moveTo>
                    <a:pt x="79843" y="851852"/>
                  </a:moveTo>
                  <a:lnTo>
                    <a:pt x="12954" y="866394"/>
                  </a:lnTo>
                  <a:lnTo>
                    <a:pt x="5334" y="868680"/>
                  </a:lnTo>
                  <a:lnTo>
                    <a:pt x="0" y="875538"/>
                  </a:lnTo>
                  <a:lnTo>
                    <a:pt x="1524" y="883158"/>
                  </a:lnTo>
                  <a:lnTo>
                    <a:pt x="3810" y="890778"/>
                  </a:lnTo>
                  <a:lnTo>
                    <a:pt x="10668" y="896112"/>
                  </a:lnTo>
                  <a:lnTo>
                    <a:pt x="18288" y="894588"/>
                  </a:lnTo>
                  <a:lnTo>
                    <a:pt x="76962" y="881832"/>
                  </a:lnTo>
                  <a:lnTo>
                    <a:pt x="76962" y="854202"/>
                  </a:lnTo>
                  <a:lnTo>
                    <a:pt x="79843" y="851852"/>
                  </a:lnTo>
                  <a:close/>
                </a:path>
                <a:path w="6125209" h="896620">
                  <a:moveTo>
                    <a:pt x="83058" y="851154"/>
                  </a:moveTo>
                  <a:lnTo>
                    <a:pt x="79843" y="851852"/>
                  </a:lnTo>
                  <a:lnTo>
                    <a:pt x="76962" y="854202"/>
                  </a:lnTo>
                  <a:lnTo>
                    <a:pt x="83058" y="851154"/>
                  </a:lnTo>
                  <a:close/>
                </a:path>
                <a:path w="6125209" h="896620">
                  <a:moveTo>
                    <a:pt x="83058" y="880507"/>
                  </a:moveTo>
                  <a:lnTo>
                    <a:pt x="83058" y="851154"/>
                  </a:lnTo>
                  <a:lnTo>
                    <a:pt x="76962" y="854202"/>
                  </a:lnTo>
                  <a:lnTo>
                    <a:pt x="76962" y="881832"/>
                  </a:lnTo>
                  <a:lnTo>
                    <a:pt x="83058" y="880507"/>
                  </a:lnTo>
                  <a:close/>
                </a:path>
                <a:path w="6125209" h="896620">
                  <a:moveTo>
                    <a:pt x="143845" y="799677"/>
                  </a:moveTo>
                  <a:lnTo>
                    <a:pt x="79843" y="851852"/>
                  </a:lnTo>
                  <a:lnTo>
                    <a:pt x="83058" y="851154"/>
                  </a:lnTo>
                  <a:lnTo>
                    <a:pt x="83058" y="880507"/>
                  </a:lnTo>
                  <a:lnTo>
                    <a:pt x="88392" y="879348"/>
                  </a:lnTo>
                  <a:lnTo>
                    <a:pt x="92964" y="877824"/>
                  </a:lnTo>
                  <a:lnTo>
                    <a:pt x="94488" y="876300"/>
                  </a:lnTo>
                  <a:lnTo>
                    <a:pt x="142494" y="837164"/>
                  </a:lnTo>
                  <a:lnTo>
                    <a:pt x="142494" y="803910"/>
                  </a:lnTo>
                  <a:lnTo>
                    <a:pt x="143845" y="799677"/>
                  </a:lnTo>
                  <a:close/>
                </a:path>
                <a:path w="6125209" h="896620">
                  <a:moveTo>
                    <a:pt x="147066" y="797052"/>
                  </a:moveTo>
                  <a:lnTo>
                    <a:pt x="143845" y="799677"/>
                  </a:lnTo>
                  <a:lnTo>
                    <a:pt x="142494" y="803910"/>
                  </a:lnTo>
                  <a:lnTo>
                    <a:pt x="147066" y="797052"/>
                  </a:lnTo>
                  <a:close/>
                </a:path>
                <a:path w="6125209" h="896620">
                  <a:moveTo>
                    <a:pt x="147066" y="833437"/>
                  </a:moveTo>
                  <a:lnTo>
                    <a:pt x="147066" y="797052"/>
                  </a:lnTo>
                  <a:lnTo>
                    <a:pt x="142494" y="803910"/>
                  </a:lnTo>
                  <a:lnTo>
                    <a:pt x="142494" y="837164"/>
                  </a:lnTo>
                  <a:lnTo>
                    <a:pt x="147066" y="833437"/>
                  </a:lnTo>
                  <a:close/>
                </a:path>
                <a:path w="6125209" h="896620">
                  <a:moveTo>
                    <a:pt x="443251" y="670324"/>
                  </a:moveTo>
                  <a:lnTo>
                    <a:pt x="378714" y="517398"/>
                  </a:lnTo>
                  <a:lnTo>
                    <a:pt x="376428" y="513588"/>
                  </a:lnTo>
                  <a:lnTo>
                    <a:pt x="372618" y="509778"/>
                  </a:lnTo>
                  <a:lnTo>
                    <a:pt x="368046" y="509016"/>
                  </a:lnTo>
                  <a:lnTo>
                    <a:pt x="297942" y="496062"/>
                  </a:lnTo>
                  <a:lnTo>
                    <a:pt x="214122" y="581406"/>
                  </a:lnTo>
                  <a:lnTo>
                    <a:pt x="143845" y="799677"/>
                  </a:lnTo>
                  <a:lnTo>
                    <a:pt x="147066" y="797052"/>
                  </a:lnTo>
                  <a:lnTo>
                    <a:pt x="147066" y="833437"/>
                  </a:lnTo>
                  <a:lnTo>
                    <a:pt x="164592" y="819150"/>
                  </a:lnTo>
                  <a:lnTo>
                    <a:pt x="166878" y="817626"/>
                  </a:lnTo>
                  <a:lnTo>
                    <a:pt x="168402" y="815340"/>
                  </a:lnTo>
                  <a:lnTo>
                    <a:pt x="169164" y="812292"/>
                  </a:lnTo>
                  <a:lnTo>
                    <a:pt x="235458" y="604667"/>
                  </a:lnTo>
                  <a:lnTo>
                    <a:pt x="235458" y="600456"/>
                  </a:lnTo>
                  <a:lnTo>
                    <a:pt x="238506" y="595122"/>
                  </a:lnTo>
                  <a:lnTo>
                    <a:pt x="238506" y="596944"/>
                  </a:lnTo>
                  <a:lnTo>
                    <a:pt x="292608" y="534609"/>
                  </a:lnTo>
                  <a:lnTo>
                    <a:pt x="292608" y="524256"/>
                  </a:lnTo>
                  <a:lnTo>
                    <a:pt x="305562" y="519684"/>
                  </a:lnTo>
                  <a:lnTo>
                    <a:pt x="305562" y="526649"/>
                  </a:lnTo>
                  <a:lnTo>
                    <a:pt x="352044" y="535238"/>
                  </a:lnTo>
                  <a:lnTo>
                    <a:pt x="352044" y="528828"/>
                  </a:lnTo>
                  <a:lnTo>
                    <a:pt x="362712" y="537210"/>
                  </a:lnTo>
                  <a:lnTo>
                    <a:pt x="362712" y="554106"/>
                  </a:lnTo>
                  <a:lnTo>
                    <a:pt x="422148" y="694944"/>
                  </a:lnTo>
                  <a:lnTo>
                    <a:pt x="425196" y="701802"/>
                  </a:lnTo>
                  <a:lnTo>
                    <a:pt x="429768" y="703464"/>
                  </a:lnTo>
                  <a:lnTo>
                    <a:pt x="429768" y="675894"/>
                  </a:lnTo>
                  <a:lnTo>
                    <a:pt x="443251" y="670324"/>
                  </a:lnTo>
                  <a:close/>
                </a:path>
                <a:path w="6125209" h="896620">
                  <a:moveTo>
                    <a:pt x="238506" y="595122"/>
                  </a:moveTo>
                  <a:lnTo>
                    <a:pt x="235458" y="600456"/>
                  </a:lnTo>
                  <a:lnTo>
                    <a:pt x="237585" y="598004"/>
                  </a:lnTo>
                  <a:lnTo>
                    <a:pt x="238506" y="595122"/>
                  </a:lnTo>
                  <a:close/>
                </a:path>
                <a:path w="6125209" h="896620">
                  <a:moveTo>
                    <a:pt x="237585" y="598004"/>
                  </a:moveTo>
                  <a:lnTo>
                    <a:pt x="235458" y="600456"/>
                  </a:lnTo>
                  <a:lnTo>
                    <a:pt x="235458" y="604667"/>
                  </a:lnTo>
                  <a:lnTo>
                    <a:pt x="237585" y="598004"/>
                  </a:lnTo>
                  <a:close/>
                </a:path>
                <a:path w="6125209" h="896620">
                  <a:moveTo>
                    <a:pt x="238506" y="596944"/>
                  </a:moveTo>
                  <a:lnTo>
                    <a:pt x="238506" y="595122"/>
                  </a:lnTo>
                  <a:lnTo>
                    <a:pt x="237585" y="598004"/>
                  </a:lnTo>
                  <a:lnTo>
                    <a:pt x="238506" y="596944"/>
                  </a:lnTo>
                  <a:close/>
                </a:path>
                <a:path w="6125209" h="896620">
                  <a:moveTo>
                    <a:pt x="305562" y="519684"/>
                  </a:moveTo>
                  <a:lnTo>
                    <a:pt x="292608" y="524256"/>
                  </a:lnTo>
                  <a:lnTo>
                    <a:pt x="300351" y="525686"/>
                  </a:lnTo>
                  <a:lnTo>
                    <a:pt x="305562" y="519684"/>
                  </a:lnTo>
                  <a:close/>
                </a:path>
                <a:path w="6125209" h="896620">
                  <a:moveTo>
                    <a:pt x="300351" y="525686"/>
                  </a:moveTo>
                  <a:lnTo>
                    <a:pt x="292608" y="524256"/>
                  </a:lnTo>
                  <a:lnTo>
                    <a:pt x="292608" y="534609"/>
                  </a:lnTo>
                  <a:lnTo>
                    <a:pt x="300351" y="525686"/>
                  </a:lnTo>
                  <a:close/>
                </a:path>
                <a:path w="6125209" h="896620">
                  <a:moveTo>
                    <a:pt x="305562" y="526649"/>
                  </a:moveTo>
                  <a:lnTo>
                    <a:pt x="305562" y="519684"/>
                  </a:lnTo>
                  <a:lnTo>
                    <a:pt x="300351" y="525686"/>
                  </a:lnTo>
                  <a:lnTo>
                    <a:pt x="305562" y="526649"/>
                  </a:lnTo>
                  <a:close/>
                </a:path>
                <a:path w="6125209" h="896620">
                  <a:moveTo>
                    <a:pt x="362712" y="537210"/>
                  </a:moveTo>
                  <a:lnTo>
                    <a:pt x="352044" y="528828"/>
                  </a:lnTo>
                  <a:lnTo>
                    <a:pt x="354978" y="535780"/>
                  </a:lnTo>
                  <a:lnTo>
                    <a:pt x="362712" y="537210"/>
                  </a:lnTo>
                  <a:close/>
                </a:path>
                <a:path w="6125209" h="896620">
                  <a:moveTo>
                    <a:pt x="354978" y="535780"/>
                  </a:moveTo>
                  <a:lnTo>
                    <a:pt x="352044" y="528828"/>
                  </a:lnTo>
                  <a:lnTo>
                    <a:pt x="352044" y="535238"/>
                  </a:lnTo>
                  <a:lnTo>
                    <a:pt x="354978" y="535780"/>
                  </a:lnTo>
                  <a:close/>
                </a:path>
                <a:path w="6125209" h="896620">
                  <a:moveTo>
                    <a:pt x="362712" y="554106"/>
                  </a:moveTo>
                  <a:lnTo>
                    <a:pt x="362712" y="537210"/>
                  </a:lnTo>
                  <a:lnTo>
                    <a:pt x="354978" y="535780"/>
                  </a:lnTo>
                  <a:lnTo>
                    <a:pt x="362712" y="554106"/>
                  </a:lnTo>
                  <a:close/>
                </a:path>
                <a:path w="6125209" h="896620">
                  <a:moveTo>
                    <a:pt x="448818" y="683514"/>
                  </a:moveTo>
                  <a:lnTo>
                    <a:pt x="443251" y="670324"/>
                  </a:lnTo>
                  <a:lnTo>
                    <a:pt x="429768" y="675894"/>
                  </a:lnTo>
                  <a:lnTo>
                    <a:pt x="448818" y="683514"/>
                  </a:lnTo>
                  <a:close/>
                </a:path>
                <a:path w="6125209" h="896620">
                  <a:moveTo>
                    <a:pt x="448818" y="699416"/>
                  </a:moveTo>
                  <a:lnTo>
                    <a:pt x="448818" y="683514"/>
                  </a:lnTo>
                  <a:lnTo>
                    <a:pt x="429768" y="675894"/>
                  </a:lnTo>
                  <a:lnTo>
                    <a:pt x="429768" y="703464"/>
                  </a:lnTo>
                  <a:lnTo>
                    <a:pt x="433578" y="704850"/>
                  </a:lnTo>
                  <a:lnTo>
                    <a:pt x="441198" y="702564"/>
                  </a:lnTo>
                  <a:lnTo>
                    <a:pt x="448818" y="699416"/>
                  </a:lnTo>
                  <a:close/>
                </a:path>
                <a:path w="6125209" h="896620">
                  <a:moveTo>
                    <a:pt x="499872" y="646938"/>
                  </a:moveTo>
                  <a:lnTo>
                    <a:pt x="443251" y="670324"/>
                  </a:lnTo>
                  <a:lnTo>
                    <a:pt x="448818" y="683514"/>
                  </a:lnTo>
                  <a:lnTo>
                    <a:pt x="448818" y="699416"/>
                  </a:lnTo>
                  <a:lnTo>
                    <a:pt x="497586" y="679273"/>
                  </a:lnTo>
                  <a:lnTo>
                    <a:pt x="497586" y="648462"/>
                  </a:lnTo>
                  <a:lnTo>
                    <a:pt x="499872" y="646938"/>
                  </a:lnTo>
                  <a:close/>
                </a:path>
                <a:path w="6125209" h="896620">
                  <a:moveTo>
                    <a:pt x="653423" y="731365"/>
                  </a:moveTo>
                  <a:lnTo>
                    <a:pt x="588264" y="608838"/>
                  </a:lnTo>
                  <a:lnTo>
                    <a:pt x="585978" y="605028"/>
                  </a:lnTo>
                  <a:lnTo>
                    <a:pt x="582930" y="602742"/>
                  </a:lnTo>
                  <a:lnTo>
                    <a:pt x="579120" y="601980"/>
                  </a:lnTo>
                  <a:lnTo>
                    <a:pt x="575310" y="600456"/>
                  </a:lnTo>
                  <a:lnTo>
                    <a:pt x="571500" y="601218"/>
                  </a:lnTo>
                  <a:lnTo>
                    <a:pt x="567690" y="603504"/>
                  </a:lnTo>
                  <a:lnTo>
                    <a:pt x="497586" y="648462"/>
                  </a:lnTo>
                  <a:lnTo>
                    <a:pt x="497586" y="679273"/>
                  </a:lnTo>
                  <a:lnTo>
                    <a:pt x="511302" y="673608"/>
                  </a:lnTo>
                  <a:lnTo>
                    <a:pt x="512064" y="672846"/>
                  </a:lnTo>
                  <a:lnTo>
                    <a:pt x="512826" y="672846"/>
                  </a:lnTo>
                  <a:lnTo>
                    <a:pt x="512826" y="672084"/>
                  </a:lnTo>
                  <a:lnTo>
                    <a:pt x="563118" y="639831"/>
                  </a:lnTo>
                  <a:lnTo>
                    <a:pt x="563118" y="621792"/>
                  </a:lnTo>
                  <a:lnTo>
                    <a:pt x="582930" y="627126"/>
                  </a:lnTo>
                  <a:lnTo>
                    <a:pt x="582930" y="659047"/>
                  </a:lnTo>
                  <a:lnTo>
                    <a:pt x="633222" y="753618"/>
                  </a:lnTo>
                  <a:lnTo>
                    <a:pt x="636270" y="758952"/>
                  </a:lnTo>
                  <a:lnTo>
                    <a:pt x="642366" y="762000"/>
                  </a:lnTo>
                  <a:lnTo>
                    <a:pt x="643128" y="761891"/>
                  </a:lnTo>
                  <a:lnTo>
                    <a:pt x="643128" y="733044"/>
                  </a:lnTo>
                  <a:lnTo>
                    <a:pt x="653423" y="731365"/>
                  </a:lnTo>
                  <a:close/>
                </a:path>
                <a:path w="6125209" h="896620">
                  <a:moveTo>
                    <a:pt x="582930" y="627126"/>
                  </a:moveTo>
                  <a:lnTo>
                    <a:pt x="563118" y="621792"/>
                  </a:lnTo>
                  <a:lnTo>
                    <a:pt x="570271" y="635243"/>
                  </a:lnTo>
                  <a:lnTo>
                    <a:pt x="582930" y="627126"/>
                  </a:lnTo>
                  <a:close/>
                </a:path>
                <a:path w="6125209" h="896620">
                  <a:moveTo>
                    <a:pt x="570271" y="635243"/>
                  </a:moveTo>
                  <a:lnTo>
                    <a:pt x="563118" y="621792"/>
                  </a:lnTo>
                  <a:lnTo>
                    <a:pt x="563118" y="639831"/>
                  </a:lnTo>
                  <a:lnTo>
                    <a:pt x="570271" y="635243"/>
                  </a:lnTo>
                  <a:close/>
                </a:path>
                <a:path w="6125209" h="896620">
                  <a:moveTo>
                    <a:pt x="582930" y="659047"/>
                  </a:moveTo>
                  <a:lnTo>
                    <a:pt x="582930" y="627126"/>
                  </a:lnTo>
                  <a:lnTo>
                    <a:pt x="570271" y="635243"/>
                  </a:lnTo>
                  <a:lnTo>
                    <a:pt x="582930" y="659047"/>
                  </a:lnTo>
                  <a:close/>
                </a:path>
                <a:path w="6125209" h="896620">
                  <a:moveTo>
                    <a:pt x="658368" y="740664"/>
                  </a:moveTo>
                  <a:lnTo>
                    <a:pt x="653423" y="731365"/>
                  </a:lnTo>
                  <a:lnTo>
                    <a:pt x="643128" y="733044"/>
                  </a:lnTo>
                  <a:lnTo>
                    <a:pt x="658368" y="740664"/>
                  </a:lnTo>
                  <a:close/>
                </a:path>
                <a:path w="6125209" h="896620">
                  <a:moveTo>
                    <a:pt x="658368" y="759498"/>
                  </a:moveTo>
                  <a:lnTo>
                    <a:pt x="658368" y="740664"/>
                  </a:lnTo>
                  <a:lnTo>
                    <a:pt x="643128" y="733044"/>
                  </a:lnTo>
                  <a:lnTo>
                    <a:pt x="643128" y="761891"/>
                  </a:lnTo>
                  <a:lnTo>
                    <a:pt x="647700" y="761238"/>
                  </a:lnTo>
                  <a:lnTo>
                    <a:pt x="658368" y="759498"/>
                  </a:lnTo>
                  <a:close/>
                </a:path>
                <a:path w="6125209" h="896620">
                  <a:moveTo>
                    <a:pt x="706984" y="722632"/>
                  </a:moveTo>
                  <a:lnTo>
                    <a:pt x="653423" y="731365"/>
                  </a:lnTo>
                  <a:lnTo>
                    <a:pt x="658368" y="740664"/>
                  </a:lnTo>
                  <a:lnTo>
                    <a:pt x="658368" y="759498"/>
                  </a:lnTo>
                  <a:lnTo>
                    <a:pt x="703326" y="752168"/>
                  </a:lnTo>
                  <a:lnTo>
                    <a:pt x="703326" y="729234"/>
                  </a:lnTo>
                  <a:lnTo>
                    <a:pt x="706984" y="722632"/>
                  </a:lnTo>
                  <a:close/>
                </a:path>
                <a:path w="6125209" h="896620">
                  <a:moveTo>
                    <a:pt x="713232" y="721614"/>
                  </a:moveTo>
                  <a:lnTo>
                    <a:pt x="706984" y="722632"/>
                  </a:lnTo>
                  <a:lnTo>
                    <a:pt x="703326" y="729234"/>
                  </a:lnTo>
                  <a:lnTo>
                    <a:pt x="713232" y="721614"/>
                  </a:lnTo>
                  <a:close/>
                </a:path>
                <a:path w="6125209" h="896620">
                  <a:moveTo>
                    <a:pt x="713232" y="750553"/>
                  </a:moveTo>
                  <a:lnTo>
                    <a:pt x="713232" y="721614"/>
                  </a:lnTo>
                  <a:lnTo>
                    <a:pt x="703326" y="729234"/>
                  </a:lnTo>
                  <a:lnTo>
                    <a:pt x="703326" y="752168"/>
                  </a:lnTo>
                  <a:lnTo>
                    <a:pt x="713232" y="750553"/>
                  </a:lnTo>
                  <a:close/>
                </a:path>
                <a:path w="6125209" h="896620">
                  <a:moveTo>
                    <a:pt x="999632" y="577495"/>
                  </a:moveTo>
                  <a:lnTo>
                    <a:pt x="937260" y="502920"/>
                  </a:lnTo>
                  <a:lnTo>
                    <a:pt x="865632" y="440436"/>
                  </a:lnTo>
                  <a:lnTo>
                    <a:pt x="857250" y="435864"/>
                  </a:lnTo>
                  <a:lnTo>
                    <a:pt x="852678" y="436626"/>
                  </a:lnTo>
                  <a:lnTo>
                    <a:pt x="848868" y="438150"/>
                  </a:lnTo>
                  <a:lnTo>
                    <a:pt x="845058" y="441198"/>
                  </a:lnTo>
                  <a:lnTo>
                    <a:pt x="843534" y="445008"/>
                  </a:lnTo>
                  <a:lnTo>
                    <a:pt x="773430" y="602742"/>
                  </a:lnTo>
                  <a:lnTo>
                    <a:pt x="706984" y="722632"/>
                  </a:lnTo>
                  <a:lnTo>
                    <a:pt x="713232" y="721614"/>
                  </a:lnTo>
                  <a:lnTo>
                    <a:pt x="713232" y="750553"/>
                  </a:lnTo>
                  <a:lnTo>
                    <a:pt x="798576" y="615696"/>
                  </a:lnTo>
                  <a:lnTo>
                    <a:pt x="846582" y="506638"/>
                  </a:lnTo>
                  <a:lnTo>
                    <a:pt x="846582" y="461010"/>
                  </a:lnTo>
                  <a:lnTo>
                    <a:pt x="868680" y="456438"/>
                  </a:lnTo>
                  <a:lnTo>
                    <a:pt x="868680" y="480225"/>
                  </a:lnTo>
                  <a:lnTo>
                    <a:pt x="915162" y="520644"/>
                  </a:lnTo>
                  <a:lnTo>
                    <a:pt x="915162" y="520446"/>
                  </a:lnTo>
                  <a:lnTo>
                    <a:pt x="916686" y="521970"/>
                  </a:lnTo>
                  <a:lnTo>
                    <a:pt x="916686" y="522268"/>
                  </a:lnTo>
                  <a:lnTo>
                    <a:pt x="985266" y="604266"/>
                  </a:lnTo>
                  <a:lnTo>
                    <a:pt x="989076" y="608711"/>
                  </a:lnTo>
                  <a:lnTo>
                    <a:pt x="989076" y="583692"/>
                  </a:lnTo>
                  <a:lnTo>
                    <a:pt x="999632" y="577495"/>
                  </a:lnTo>
                  <a:close/>
                </a:path>
                <a:path w="6125209" h="896620">
                  <a:moveTo>
                    <a:pt x="868680" y="456438"/>
                  </a:moveTo>
                  <a:lnTo>
                    <a:pt x="846582" y="461010"/>
                  </a:lnTo>
                  <a:lnTo>
                    <a:pt x="861107" y="473640"/>
                  </a:lnTo>
                  <a:lnTo>
                    <a:pt x="868680" y="456438"/>
                  </a:lnTo>
                  <a:close/>
                </a:path>
                <a:path w="6125209" h="896620">
                  <a:moveTo>
                    <a:pt x="861107" y="473640"/>
                  </a:moveTo>
                  <a:lnTo>
                    <a:pt x="846582" y="461010"/>
                  </a:lnTo>
                  <a:lnTo>
                    <a:pt x="846582" y="506638"/>
                  </a:lnTo>
                  <a:lnTo>
                    <a:pt x="861107" y="473640"/>
                  </a:lnTo>
                  <a:close/>
                </a:path>
                <a:path w="6125209" h="896620">
                  <a:moveTo>
                    <a:pt x="868680" y="480225"/>
                  </a:moveTo>
                  <a:lnTo>
                    <a:pt x="868680" y="456438"/>
                  </a:lnTo>
                  <a:lnTo>
                    <a:pt x="861107" y="473640"/>
                  </a:lnTo>
                  <a:lnTo>
                    <a:pt x="868680" y="480225"/>
                  </a:lnTo>
                  <a:close/>
                </a:path>
                <a:path w="6125209" h="896620">
                  <a:moveTo>
                    <a:pt x="916686" y="521970"/>
                  </a:moveTo>
                  <a:lnTo>
                    <a:pt x="915162" y="520446"/>
                  </a:lnTo>
                  <a:lnTo>
                    <a:pt x="915771" y="521174"/>
                  </a:lnTo>
                  <a:lnTo>
                    <a:pt x="916686" y="521970"/>
                  </a:lnTo>
                  <a:close/>
                </a:path>
                <a:path w="6125209" h="896620">
                  <a:moveTo>
                    <a:pt x="915771" y="521174"/>
                  </a:moveTo>
                  <a:lnTo>
                    <a:pt x="915162" y="520446"/>
                  </a:lnTo>
                  <a:lnTo>
                    <a:pt x="915162" y="520644"/>
                  </a:lnTo>
                  <a:lnTo>
                    <a:pt x="915771" y="521174"/>
                  </a:lnTo>
                  <a:close/>
                </a:path>
                <a:path w="6125209" h="896620">
                  <a:moveTo>
                    <a:pt x="916686" y="522268"/>
                  </a:moveTo>
                  <a:lnTo>
                    <a:pt x="916686" y="521970"/>
                  </a:lnTo>
                  <a:lnTo>
                    <a:pt x="915771" y="521174"/>
                  </a:lnTo>
                  <a:lnTo>
                    <a:pt x="916686" y="522268"/>
                  </a:lnTo>
                  <a:close/>
                </a:path>
                <a:path w="6125209" h="896620">
                  <a:moveTo>
                    <a:pt x="1007364" y="586740"/>
                  </a:moveTo>
                  <a:lnTo>
                    <a:pt x="999632" y="577495"/>
                  </a:lnTo>
                  <a:lnTo>
                    <a:pt x="989076" y="583692"/>
                  </a:lnTo>
                  <a:lnTo>
                    <a:pt x="1007364" y="586740"/>
                  </a:lnTo>
                  <a:close/>
                </a:path>
                <a:path w="6125209" h="896620">
                  <a:moveTo>
                    <a:pt x="1007364" y="605077"/>
                  </a:moveTo>
                  <a:lnTo>
                    <a:pt x="1007364" y="586740"/>
                  </a:lnTo>
                  <a:lnTo>
                    <a:pt x="989076" y="583692"/>
                  </a:lnTo>
                  <a:lnTo>
                    <a:pt x="989076" y="608711"/>
                  </a:lnTo>
                  <a:lnTo>
                    <a:pt x="989838" y="609600"/>
                  </a:lnTo>
                  <a:lnTo>
                    <a:pt x="997458" y="611124"/>
                  </a:lnTo>
                  <a:lnTo>
                    <a:pt x="1003554" y="607314"/>
                  </a:lnTo>
                  <a:lnTo>
                    <a:pt x="1007364" y="605077"/>
                  </a:lnTo>
                  <a:close/>
                </a:path>
                <a:path w="6125209" h="896620">
                  <a:moveTo>
                    <a:pt x="1054655" y="545199"/>
                  </a:moveTo>
                  <a:lnTo>
                    <a:pt x="999632" y="577495"/>
                  </a:lnTo>
                  <a:lnTo>
                    <a:pt x="1007364" y="586740"/>
                  </a:lnTo>
                  <a:lnTo>
                    <a:pt x="1007364" y="605077"/>
                  </a:lnTo>
                  <a:lnTo>
                    <a:pt x="1053084" y="578242"/>
                  </a:lnTo>
                  <a:lnTo>
                    <a:pt x="1053084" y="549402"/>
                  </a:lnTo>
                  <a:lnTo>
                    <a:pt x="1054655" y="545199"/>
                  </a:lnTo>
                  <a:close/>
                </a:path>
                <a:path w="6125209" h="896620">
                  <a:moveTo>
                    <a:pt x="1059180" y="542544"/>
                  </a:moveTo>
                  <a:lnTo>
                    <a:pt x="1054655" y="545199"/>
                  </a:lnTo>
                  <a:lnTo>
                    <a:pt x="1053084" y="549402"/>
                  </a:lnTo>
                  <a:lnTo>
                    <a:pt x="1059180" y="542544"/>
                  </a:lnTo>
                  <a:close/>
                </a:path>
                <a:path w="6125209" h="896620">
                  <a:moveTo>
                    <a:pt x="1059180" y="574663"/>
                  </a:moveTo>
                  <a:lnTo>
                    <a:pt x="1059180" y="542544"/>
                  </a:lnTo>
                  <a:lnTo>
                    <a:pt x="1053084" y="549402"/>
                  </a:lnTo>
                  <a:lnTo>
                    <a:pt x="1053084" y="578242"/>
                  </a:lnTo>
                  <a:lnTo>
                    <a:pt x="1059180" y="574663"/>
                  </a:lnTo>
                  <a:close/>
                </a:path>
                <a:path w="6125209" h="896620">
                  <a:moveTo>
                    <a:pt x="1212820" y="707691"/>
                  </a:moveTo>
                  <a:lnTo>
                    <a:pt x="1150620" y="364236"/>
                  </a:lnTo>
                  <a:lnTo>
                    <a:pt x="1149096" y="358140"/>
                  </a:lnTo>
                  <a:lnTo>
                    <a:pt x="1143762" y="353568"/>
                  </a:lnTo>
                  <a:lnTo>
                    <a:pt x="1131570" y="352044"/>
                  </a:lnTo>
                  <a:lnTo>
                    <a:pt x="1125474" y="355854"/>
                  </a:lnTo>
                  <a:lnTo>
                    <a:pt x="1054655" y="545199"/>
                  </a:lnTo>
                  <a:lnTo>
                    <a:pt x="1059180" y="542544"/>
                  </a:lnTo>
                  <a:lnTo>
                    <a:pt x="1059180" y="574663"/>
                  </a:lnTo>
                  <a:lnTo>
                    <a:pt x="1122426" y="445206"/>
                  </a:lnTo>
                  <a:lnTo>
                    <a:pt x="1122426" y="369570"/>
                  </a:lnTo>
                  <a:lnTo>
                    <a:pt x="1149858" y="371856"/>
                  </a:lnTo>
                  <a:lnTo>
                    <a:pt x="1149858" y="521042"/>
                  </a:lnTo>
                  <a:lnTo>
                    <a:pt x="1192530" y="756666"/>
                  </a:lnTo>
                  <a:lnTo>
                    <a:pt x="1194054" y="762762"/>
                  </a:lnTo>
                  <a:lnTo>
                    <a:pt x="1194054" y="748284"/>
                  </a:lnTo>
                  <a:lnTo>
                    <a:pt x="1212820" y="707691"/>
                  </a:lnTo>
                  <a:close/>
                </a:path>
                <a:path w="6125209" h="896620">
                  <a:moveTo>
                    <a:pt x="1149858" y="371856"/>
                  </a:moveTo>
                  <a:lnTo>
                    <a:pt x="1122426" y="369570"/>
                  </a:lnTo>
                  <a:lnTo>
                    <a:pt x="1131654" y="420529"/>
                  </a:lnTo>
                  <a:lnTo>
                    <a:pt x="1149858" y="371856"/>
                  </a:lnTo>
                  <a:close/>
                </a:path>
                <a:path w="6125209" h="896620">
                  <a:moveTo>
                    <a:pt x="1131654" y="420529"/>
                  </a:moveTo>
                  <a:lnTo>
                    <a:pt x="1122426" y="369570"/>
                  </a:lnTo>
                  <a:lnTo>
                    <a:pt x="1122426" y="445206"/>
                  </a:lnTo>
                  <a:lnTo>
                    <a:pt x="1131654" y="420529"/>
                  </a:lnTo>
                  <a:close/>
                </a:path>
                <a:path w="6125209" h="896620">
                  <a:moveTo>
                    <a:pt x="1149858" y="521042"/>
                  </a:moveTo>
                  <a:lnTo>
                    <a:pt x="1149858" y="371856"/>
                  </a:lnTo>
                  <a:lnTo>
                    <a:pt x="1131654" y="420529"/>
                  </a:lnTo>
                  <a:lnTo>
                    <a:pt x="1149858" y="521042"/>
                  </a:lnTo>
                  <a:close/>
                </a:path>
                <a:path w="6125209" h="896620">
                  <a:moveTo>
                    <a:pt x="1220724" y="751332"/>
                  </a:moveTo>
                  <a:lnTo>
                    <a:pt x="1212820" y="707691"/>
                  </a:lnTo>
                  <a:lnTo>
                    <a:pt x="1194054" y="748284"/>
                  </a:lnTo>
                  <a:lnTo>
                    <a:pt x="1220724" y="751332"/>
                  </a:lnTo>
                  <a:close/>
                </a:path>
                <a:path w="6125209" h="896620">
                  <a:moveTo>
                    <a:pt x="1220724" y="756417"/>
                  </a:moveTo>
                  <a:lnTo>
                    <a:pt x="1220724" y="751332"/>
                  </a:lnTo>
                  <a:lnTo>
                    <a:pt x="1194054" y="748284"/>
                  </a:lnTo>
                  <a:lnTo>
                    <a:pt x="1194054" y="762762"/>
                  </a:lnTo>
                  <a:lnTo>
                    <a:pt x="1198626" y="767334"/>
                  </a:lnTo>
                  <a:lnTo>
                    <a:pt x="1210818" y="768858"/>
                  </a:lnTo>
                  <a:lnTo>
                    <a:pt x="1216914" y="765810"/>
                  </a:lnTo>
                  <a:lnTo>
                    <a:pt x="1219200" y="759714"/>
                  </a:lnTo>
                  <a:lnTo>
                    <a:pt x="1220724" y="756417"/>
                  </a:lnTo>
                  <a:close/>
                </a:path>
                <a:path w="6125209" h="896620">
                  <a:moveTo>
                    <a:pt x="1338380" y="619772"/>
                  </a:moveTo>
                  <a:lnTo>
                    <a:pt x="1283208" y="589788"/>
                  </a:lnTo>
                  <a:lnTo>
                    <a:pt x="1280160" y="588264"/>
                  </a:lnTo>
                  <a:lnTo>
                    <a:pt x="1276350" y="587502"/>
                  </a:lnTo>
                  <a:lnTo>
                    <a:pt x="1268730" y="590550"/>
                  </a:lnTo>
                  <a:lnTo>
                    <a:pt x="1265682" y="592836"/>
                  </a:lnTo>
                  <a:lnTo>
                    <a:pt x="1264158" y="596646"/>
                  </a:lnTo>
                  <a:lnTo>
                    <a:pt x="1212820" y="707691"/>
                  </a:lnTo>
                  <a:lnTo>
                    <a:pt x="1220724" y="751332"/>
                  </a:lnTo>
                  <a:lnTo>
                    <a:pt x="1220724" y="756417"/>
                  </a:lnTo>
                  <a:lnTo>
                    <a:pt x="1270254" y="649281"/>
                  </a:lnTo>
                  <a:lnTo>
                    <a:pt x="1270254" y="614934"/>
                  </a:lnTo>
                  <a:lnTo>
                    <a:pt x="1289304" y="608076"/>
                  </a:lnTo>
                  <a:lnTo>
                    <a:pt x="1289304" y="625287"/>
                  </a:lnTo>
                  <a:lnTo>
                    <a:pt x="1333500" y="649306"/>
                  </a:lnTo>
                  <a:lnTo>
                    <a:pt x="1333500" y="636270"/>
                  </a:lnTo>
                  <a:lnTo>
                    <a:pt x="1338380" y="619772"/>
                  </a:lnTo>
                  <a:close/>
                </a:path>
                <a:path w="6125209" h="896620">
                  <a:moveTo>
                    <a:pt x="1289304" y="608076"/>
                  </a:moveTo>
                  <a:lnTo>
                    <a:pt x="1270254" y="614934"/>
                  </a:lnTo>
                  <a:lnTo>
                    <a:pt x="1282944" y="621831"/>
                  </a:lnTo>
                  <a:lnTo>
                    <a:pt x="1289304" y="608076"/>
                  </a:lnTo>
                  <a:close/>
                </a:path>
                <a:path w="6125209" h="896620">
                  <a:moveTo>
                    <a:pt x="1282944" y="621831"/>
                  </a:moveTo>
                  <a:lnTo>
                    <a:pt x="1270254" y="614934"/>
                  </a:lnTo>
                  <a:lnTo>
                    <a:pt x="1270254" y="649281"/>
                  </a:lnTo>
                  <a:lnTo>
                    <a:pt x="1282944" y="621831"/>
                  </a:lnTo>
                  <a:close/>
                </a:path>
                <a:path w="6125209" h="896620">
                  <a:moveTo>
                    <a:pt x="1289304" y="625287"/>
                  </a:moveTo>
                  <a:lnTo>
                    <a:pt x="1289304" y="608076"/>
                  </a:lnTo>
                  <a:lnTo>
                    <a:pt x="1282944" y="621831"/>
                  </a:lnTo>
                  <a:lnTo>
                    <a:pt x="1289304" y="625287"/>
                  </a:lnTo>
                  <a:close/>
                </a:path>
                <a:path w="6125209" h="896620">
                  <a:moveTo>
                    <a:pt x="1353312" y="627888"/>
                  </a:moveTo>
                  <a:lnTo>
                    <a:pt x="1338380" y="619772"/>
                  </a:lnTo>
                  <a:lnTo>
                    <a:pt x="1333500" y="636270"/>
                  </a:lnTo>
                  <a:lnTo>
                    <a:pt x="1353312" y="627888"/>
                  </a:lnTo>
                  <a:close/>
                </a:path>
                <a:path w="6125209" h="896620">
                  <a:moveTo>
                    <a:pt x="1353312" y="653338"/>
                  </a:moveTo>
                  <a:lnTo>
                    <a:pt x="1353312" y="627888"/>
                  </a:lnTo>
                  <a:lnTo>
                    <a:pt x="1333500" y="636270"/>
                  </a:lnTo>
                  <a:lnTo>
                    <a:pt x="1333500" y="649306"/>
                  </a:lnTo>
                  <a:lnTo>
                    <a:pt x="1340358" y="653034"/>
                  </a:lnTo>
                  <a:lnTo>
                    <a:pt x="1344168" y="654558"/>
                  </a:lnTo>
                  <a:lnTo>
                    <a:pt x="1347978" y="655320"/>
                  </a:lnTo>
                  <a:lnTo>
                    <a:pt x="1352550" y="653796"/>
                  </a:lnTo>
                  <a:lnTo>
                    <a:pt x="1353312" y="653338"/>
                  </a:lnTo>
                  <a:close/>
                </a:path>
                <a:path w="6125209" h="896620">
                  <a:moveTo>
                    <a:pt x="1541530" y="0"/>
                  </a:moveTo>
                  <a:lnTo>
                    <a:pt x="1512999" y="0"/>
                  </a:lnTo>
                  <a:lnTo>
                    <a:pt x="1403604" y="399288"/>
                  </a:lnTo>
                  <a:lnTo>
                    <a:pt x="1338380" y="619772"/>
                  </a:lnTo>
                  <a:lnTo>
                    <a:pt x="1353312" y="627888"/>
                  </a:lnTo>
                  <a:lnTo>
                    <a:pt x="1353312" y="653338"/>
                  </a:lnTo>
                  <a:lnTo>
                    <a:pt x="1356360" y="651510"/>
                  </a:lnTo>
                  <a:lnTo>
                    <a:pt x="1359408" y="648462"/>
                  </a:lnTo>
                  <a:lnTo>
                    <a:pt x="1360170" y="644652"/>
                  </a:lnTo>
                  <a:lnTo>
                    <a:pt x="1430274" y="407670"/>
                  </a:lnTo>
                  <a:lnTo>
                    <a:pt x="1541530" y="0"/>
                  </a:lnTo>
                  <a:close/>
                </a:path>
                <a:path w="6125209" h="896620">
                  <a:moveTo>
                    <a:pt x="2188271" y="0"/>
                  </a:moveTo>
                  <a:lnTo>
                    <a:pt x="2155465" y="0"/>
                  </a:lnTo>
                  <a:lnTo>
                    <a:pt x="2175510" y="28194"/>
                  </a:lnTo>
                  <a:lnTo>
                    <a:pt x="2177796" y="32004"/>
                  </a:lnTo>
                  <a:lnTo>
                    <a:pt x="2177796" y="9906"/>
                  </a:lnTo>
                  <a:lnTo>
                    <a:pt x="2188271" y="0"/>
                  </a:lnTo>
                  <a:close/>
                </a:path>
                <a:path w="6125209" h="896620">
                  <a:moveTo>
                    <a:pt x="2199132" y="12192"/>
                  </a:moveTo>
                  <a:lnTo>
                    <a:pt x="2190464" y="0"/>
                  </a:lnTo>
                  <a:lnTo>
                    <a:pt x="2188271" y="0"/>
                  </a:lnTo>
                  <a:lnTo>
                    <a:pt x="2177796" y="9906"/>
                  </a:lnTo>
                  <a:lnTo>
                    <a:pt x="2199132" y="12192"/>
                  </a:lnTo>
                  <a:close/>
                </a:path>
                <a:path w="6125209" h="896620">
                  <a:moveTo>
                    <a:pt x="2199132" y="28318"/>
                  </a:moveTo>
                  <a:lnTo>
                    <a:pt x="2199132" y="12192"/>
                  </a:lnTo>
                  <a:lnTo>
                    <a:pt x="2177796" y="9906"/>
                  </a:lnTo>
                  <a:lnTo>
                    <a:pt x="2177796" y="32004"/>
                  </a:lnTo>
                  <a:lnTo>
                    <a:pt x="2181606" y="33528"/>
                  </a:lnTo>
                  <a:lnTo>
                    <a:pt x="2186178" y="34290"/>
                  </a:lnTo>
                  <a:lnTo>
                    <a:pt x="2190464" y="34194"/>
                  </a:lnTo>
                  <a:lnTo>
                    <a:pt x="2193798" y="33528"/>
                  </a:lnTo>
                  <a:lnTo>
                    <a:pt x="2196846" y="30480"/>
                  </a:lnTo>
                  <a:lnTo>
                    <a:pt x="2199132" y="28318"/>
                  </a:lnTo>
                  <a:close/>
                </a:path>
                <a:path w="6125209" h="896620">
                  <a:moveTo>
                    <a:pt x="2229077" y="0"/>
                  </a:moveTo>
                  <a:lnTo>
                    <a:pt x="2190464" y="0"/>
                  </a:lnTo>
                  <a:lnTo>
                    <a:pt x="2199132" y="12192"/>
                  </a:lnTo>
                  <a:lnTo>
                    <a:pt x="2199132" y="28318"/>
                  </a:lnTo>
                  <a:lnTo>
                    <a:pt x="2229077" y="0"/>
                  </a:lnTo>
                  <a:close/>
                </a:path>
                <a:path w="6125209" h="896620">
                  <a:moveTo>
                    <a:pt x="2403240" y="348392"/>
                  </a:moveTo>
                  <a:lnTo>
                    <a:pt x="2340864" y="103632"/>
                  </a:lnTo>
                  <a:lnTo>
                    <a:pt x="2340864" y="102108"/>
                  </a:lnTo>
                  <a:lnTo>
                    <a:pt x="2340102" y="101346"/>
                  </a:lnTo>
                  <a:lnTo>
                    <a:pt x="2293714" y="0"/>
                  </a:lnTo>
                  <a:lnTo>
                    <a:pt x="2263337" y="0"/>
                  </a:lnTo>
                  <a:lnTo>
                    <a:pt x="2314194" y="111111"/>
                  </a:lnTo>
                  <a:lnTo>
                    <a:pt x="2314194" y="110490"/>
                  </a:lnTo>
                  <a:lnTo>
                    <a:pt x="2314956" y="112776"/>
                  </a:lnTo>
                  <a:lnTo>
                    <a:pt x="2314956" y="113480"/>
                  </a:lnTo>
                  <a:lnTo>
                    <a:pt x="2384298" y="385572"/>
                  </a:lnTo>
                  <a:lnTo>
                    <a:pt x="2385060" y="390906"/>
                  </a:lnTo>
                  <a:lnTo>
                    <a:pt x="2385822" y="391541"/>
                  </a:lnTo>
                  <a:lnTo>
                    <a:pt x="2385822" y="374142"/>
                  </a:lnTo>
                  <a:lnTo>
                    <a:pt x="2403240" y="348392"/>
                  </a:lnTo>
                  <a:close/>
                </a:path>
                <a:path w="6125209" h="896620">
                  <a:moveTo>
                    <a:pt x="2314956" y="112776"/>
                  </a:moveTo>
                  <a:lnTo>
                    <a:pt x="2314194" y="110490"/>
                  </a:lnTo>
                  <a:lnTo>
                    <a:pt x="2314551" y="111891"/>
                  </a:lnTo>
                  <a:lnTo>
                    <a:pt x="2314956" y="112776"/>
                  </a:lnTo>
                  <a:close/>
                </a:path>
                <a:path w="6125209" h="896620">
                  <a:moveTo>
                    <a:pt x="2314551" y="111891"/>
                  </a:moveTo>
                  <a:lnTo>
                    <a:pt x="2314194" y="110490"/>
                  </a:lnTo>
                  <a:lnTo>
                    <a:pt x="2314194" y="111111"/>
                  </a:lnTo>
                  <a:lnTo>
                    <a:pt x="2314551" y="111891"/>
                  </a:lnTo>
                  <a:close/>
                </a:path>
                <a:path w="6125209" h="896620">
                  <a:moveTo>
                    <a:pt x="2314956" y="113480"/>
                  </a:moveTo>
                  <a:lnTo>
                    <a:pt x="2314956" y="112776"/>
                  </a:lnTo>
                  <a:lnTo>
                    <a:pt x="2314551" y="111891"/>
                  </a:lnTo>
                  <a:lnTo>
                    <a:pt x="2314956" y="113480"/>
                  </a:lnTo>
                  <a:close/>
                </a:path>
                <a:path w="6125209" h="896620">
                  <a:moveTo>
                    <a:pt x="2410968" y="378714"/>
                  </a:moveTo>
                  <a:lnTo>
                    <a:pt x="2403240" y="348392"/>
                  </a:lnTo>
                  <a:lnTo>
                    <a:pt x="2385822" y="374142"/>
                  </a:lnTo>
                  <a:lnTo>
                    <a:pt x="2410968" y="378714"/>
                  </a:lnTo>
                  <a:close/>
                </a:path>
                <a:path w="6125209" h="896620">
                  <a:moveTo>
                    <a:pt x="2410968" y="387891"/>
                  </a:moveTo>
                  <a:lnTo>
                    <a:pt x="2410968" y="378714"/>
                  </a:lnTo>
                  <a:lnTo>
                    <a:pt x="2385822" y="374142"/>
                  </a:lnTo>
                  <a:lnTo>
                    <a:pt x="2385822" y="391541"/>
                  </a:lnTo>
                  <a:lnTo>
                    <a:pt x="2389632" y="394716"/>
                  </a:lnTo>
                  <a:lnTo>
                    <a:pt x="2394966" y="396240"/>
                  </a:lnTo>
                  <a:lnTo>
                    <a:pt x="2400300" y="397002"/>
                  </a:lnTo>
                  <a:lnTo>
                    <a:pt x="2406396" y="394716"/>
                  </a:lnTo>
                  <a:lnTo>
                    <a:pt x="2410968" y="387891"/>
                  </a:lnTo>
                  <a:close/>
                </a:path>
                <a:path w="6125209" h="896620">
                  <a:moveTo>
                    <a:pt x="2543503" y="582180"/>
                  </a:moveTo>
                  <a:lnTo>
                    <a:pt x="2481834" y="275844"/>
                  </a:lnTo>
                  <a:lnTo>
                    <a:pt x="2465070" y="263652"/>
                  </a:lnTo>
                  <a:lnTo>
                    <a:pt x="2458974" y="265938"/>
                  </a:lnTo>
                  <a:lnTo>
                    <a:pt x="2403240" y="348392"/>
                  </a:lnTo>
                  <a:lnTo>
                    <a:pt x="2410968" y="378714"/>
                  </a:lnTo>
                  <a:lnTo>
                    <a:pt x="2410968" y="387891"/>
                  </a:lnTo>
                  <a:lnTo>
                    <a:pt x="2453640" y="324810"/>
                  </a:lnTo>
                  <a:lnTo>
                    <a:pt x="2453640" y="281178"/>
                  </a:lnTo>
                  <a:lnTo>
                    <a:pt x="2479548" y="286512"/>
                  </a:lnTo>
                  <a:lnTo>
                    <a:pt x="2479548" y="409873"/>
                  </a:lnTo>
                  <a:lnTo>
                    <a:pt x="2523744" y="629412"/>
                  </a:lnTo>
                  <a:lnTo>
                    <a:pt x="2525268" y="635508"/>
                  </a:lnTo>
                  <a:lnTo>
                    <a:pt x="2525268" y="621030"/>
                  </a:lnTo>
                  <a:lnTo>
                    <a:pt x="2543503" y="582180"/>
                  </a:lnTo>
                  <a:close/>
                </a:path>
                <a:path w="6125209" h="896620">
                  <a:moveTo>
                    <a:pt x="2479548" y="286512"/>
                  </a:moveTo>
                  <a:lnTo>
                    <a:pt x="2453640" y="281178"/>
                  </a:lnTo>
                  <a:lnTo>
                    <a:pt x="2460409" y="314803"/>
                  </a:lnTo>
                  <a:lnTo>
                    <a:pt x="2479548" y="286512"/>
                  </a:lnTo>
                  <a:close/>
                </a:path>
                <a:path w="6125209" h="896620">
                  <a:moveTo>
                    <a:pt x="2460409" y="314803"/>
                  </a:moveTo>
                  <a:lnTo>
                    <a:pt x="2453640" y="281178"/>
                  </a:lnTo>
                  <a:lnTo>
                    <a:pt x="2453640" y="324810"/>
                  </a:lnTo>
                  <a:lnTo>
                    <a:pt x="2460409" y="314803"/>
                  </a:lnTo>
                  <a:close/>
                </a:path>
                <a:path w="6125209" h="896620">
                  <a:moveTo>
                    <a:pt x="2479548" y="409873"/>
                  </a:moveTo>
                  <a:lnTo>
                    <a:pt x="2479548" y="286512"/>
                  </a:lnTo>
                  <a:lnTo>
                    <a:pt x="2460409" y="314803"/>
                  </a:lnTo>
                  <a:lnTo>
                    <a:pt x="2479548" y="409873"/>
                  </a:lnTo>
                  <a:close/>
                </a:path>
                <a:path w="6125209" h="896620">
                  <a:moveTo>
                    <a:pt x="2551938" y="624078"/>
                  </a:moveTo>
                  <a:lnTo>
                    <a:pt x="2543503" y="582180"/>
                  </a:lnTo>
                  <a:lnTo>
                    <a:pt x="2525268" y="621030"/>
                  </a:lnTo>
                  <a:lnTo>
                    <a:pt x="2551938" y="624078"/>
                  </a:lnTo>
                  <a:close/>
                </a:path>
                <a:path w="6125209" h="896620">
                  <a:moveTo>
                    <a:pt x="2551938" y="629213"/>
                  </a:moveTo>
                  <a:lnTo>
                    <a:pt x="2551938" y="624078"/>
                  </a:lnTo>
                  <a:lnTo>
                    <a:pt x="2525268" y="621030"/>
                  </a:lnTo>
                  <a:lnTo>
                    <a:pt x="2525268" y="635508"/>
                  </a:lnTo>
                  <a:lnTo>
                    <a:pt x="2529840" y="640080"/>
                  </a:lnTo>
                  <a:lnTo>
                    <a:pt x="2542032" y="641604"/>
                  </a:lnTo>
                  <a:lnTo>
                    <a:pt x="2548128" y="638556"/>
                  </a:lnTo>
                  <a:lnTo>
                    <a:pt x="2550414" y="632460"/>
                  </a:lnTo>
                  <a:lnTo>
                    <a:pt x="2551938" y="629213"/>
                  </a:lnTo>
                  <a:close/>
                </a:path>
                <a:path w="6125209" h="896620">
                  <a:moveTo>
                    <a:pt x="2595372" y="536679"/>
                  </a:moveTo>
                  <a:lnTo>
                    <a:pt x="2595372" y="471678"/>
                  </a:lnTo>
                  <a:lnTo>
                    <a:pt x="2543503" y="582180"/>
                  </a:lnTo>
                  <a:lnTo>
                    <a:pt x="2551938" y="624078"/>
                  </a:lnTo>
                  <a:lnTo>
                    <a:pt x="2551938" y="629213"/>
                  </a:lnTo>
                  <a:lnTo>
                    <a:pt x="2595372" y="536679"/>
                  </a:lnTo>
                  <a:close/>
                </a:path>
                <a:path w="6125209" h="896620">
                  <a:moveTo>
                    <a:pt x="2726082" y="0"/>
                  </a:moveTo>
                  <a:lnTo>
                    <a:pt x="2696688" y="0"/>
                  </a:lnTo>
                  <a:lnTo>
                    <a:pt x="2663952" y="156210"/>
                  </a:lnTo>
                  <a:lnTo>
                    <a:pt x="2593848" y="473964"/>
                  </a:lnTo>
                  <a:lnTo>
                    <a:pt x="2595372" y="471678"/>
                  </a:lnTo>
                  <a:lnTo>
                    <a:pt x="2595372" y="536679"/>
                  </a:lnTo>
                  <a:lnTo>
                    <a:pt x="2620518" y="483108"/>
                  </a:lnTo>
                  <a:lnTo>
                    <a:pt x="2621280" y="482346"/>
                  </a:lnTo>
                  <a:lnTo>
                    <a:pt x="2621280" y="481584"/>
                  </a:lnTo>
                  <a:lnTo>
                    <a:pt x="2622042" y="480060"/>
                  </a:lnTo>
                  <a:lnTo>
                    <a:pt x="2692146" y="162306"/>
                  </a:lnTo>
                  <a:lnTo>
                    <a:pt x="2726082" y="0"/>
                  </a:lnTo>
                  <a:close/>
                </a:path>
                <a:path w="6125209" h="896620">
                  <a:moveTo>
                    <a:pt x="3591211" y="33421"/>
                  </a:moveTo>
                  <a:lnTo>
                    <a:pt x="3583077" y="0"/>
                  </a:lnTo>
                  <a:lnTo>
                    <a:pt x="3553976" y="0"/>
                  </a:lnTo>
                  <a:lnTo>
                    <a:pt x="3576066" y="90678"/>
                  </a:lnTo>
                  <a:lnTo>
                    <a:pt x="3576066" y="80010"/>
                  </a:lnTo>
                  <a:lnTo>
                    <a:pt x="3591211" y="33421"/>
                  </a:lnTo>
                  <a:close/>
                </a:path>
                <a:path w="6125209" h="896620">
                  <a:moveTo>
                    <a:pt x="3602736" y="80772"/>
                  </a:moveTo>
                  <a:lnTo>
                    <a:pt x="3591211" y="33421"/>
                  </a:lnTo>
                  <a:lnTo>
                    <a:pt x="3576066" y="80010"/>
                  </a:lnTo>
                  <a:lnTo>
                    <a:pt x="3602736" y="80772"/>
                  </a:lnTo>
                  <a:close/>
                </a:path>
                <a:path w="6125209" h="896620">
                  <a:moveTo>
                    <a:pt x="3602736" y="88392"/>
                  </a:moveTo>
                  <a:lnTo>
                    <a:pt x="3602736" y="80772"/>
                  </a:lnTo>
                  <a:lnTo>
                    <a:pt x="3576066" y="80010"/>
                  </a:lnTo>
                  <a:lnTo>
                    <a:pt x="3576066" y="90678"/>
                  </a:lnTo>
                  <a:lnTo>
                    <a:pt x="3576828" y="93726"/>
                  </a:lnTo>
                  <a:lnTo>
                    <a:pt x="3582924" y="98298"/>
                  </a:lnTo>
                  <a:lnTo>
                    <a:pt x="3595116" y="98298"/>
                  </a:lnTo>
                  <a:lnTo>
                    <a:pt x="3601212" y="94488"/>
                  </a:lnTo>
                  <a:lnTo>
                    <a:pt x="3602736" y="88392"/>
                  </a:lnTo>
                  <a:close/>
                </a:path>
                <a:path w="6125209" h="896620">
                  <a:moveTo>
                    <a:pt x="3631471" y="0"/>
                  </a:moveTo>
                  <a:lnTo>
                    <a:pt x="3602076" y="0"/>
                  </a:lnTo>
                  <a:lnTo>
                    <a:pt x="3591211" y="33421"/>
                  </a:lnTo>
                  <a:lnTo>
                    <a:pt x="3602736" y="80772"/>
                  </a:lnTo>
                  <a:lnTo>
                    <a:pt x="3602736" y="88392"/>
                  </a:lnTo>
                  <a:lnTo>
                    <a:pt x="3631471" y="0"/>
                  </a:lnTo>
                  <a:close/>
                </a:path>
                <a:path w="6125209" h="896620">
                  <a:moveTo>
                    <a:pt x="3805431" y="507413"/>
                  </a:moveTo>
                  <a:lnTo>
                    <a:pt x="3751835" y="0"/>
                  </a:lnTo>
                  <a:lnTo>
                    <a:pt x="3723399" y="0"/>
                  </a:lnTo>
                  <a:lnTo>
                    <a:pt x="3786378" y="595884"/>
                  </a:lnTo>
                  <a:lnTo>
                    <a:pt x="3786378" y="584454"/>
                  </a:lnTo>
                  <a:lnTo>
                    <a:pt x="3805431" y="507413"/>
                  </a:lnTo>
                  <a:close/>
                </a:path>
                <a:path w="6125209" h="896620">
                  <a:moveTo>
                    <a:pt x="3813809" y="586740"/>
                  </a:moveTo>
                  <a:lnTo>
                    <a:pt x="3805431" y="507413"/>
                  </a:lnTo>
                  <a:lnTo>
                    <a:pt x="3786378" y="584454"/>
                  </a:lnTo>
                  <a:lnTo>
                    <a:pt x="3813809" y="586740"/>
                  </a:lnTo>
                  <a:close/>
                </a:path>
                <a:path w="6125209" h="896620">
                  <a:moveTo>
                    <a:pt x="3813809" y="588230"/>
                  </a:moveTo>
                  <a:lnTo>
                    <a:pt x="3813809" y="586740"/>
                  </a:lnTo>
                  <a:lnTo>
                    <a:pt x="3786378" y="584454"/>
                  </a:lnTo>
                  <a:lnTo>
                    <a:pt x="3786378" y="595884"/>
                  </a:lnTo>
                  <a:lnTo>
                    <a:pt x="3791712" y="601218"/>
                  </a:lnTo>
                  <a:lnTo>
                    <a:pt x="3805431" y="602739"/>
                  </a:lnTo>
                  <a:lnTo>
                    <a:pt x="3811524" y="598170"/>
                  </a:lnTo>
                  <a:lnTo>
                    <a:pt x="3813048" y="591312"/>
                  </a:lnTo>
                  <a:lnTo>
                    <a:pt x="3813809" y="588230"/>
                  </a:lnTo>
                  <a:close/>
                </a:path>
                <a:path w="6125209" h="896620">
                  <a:moveTo>
                    <a:pt x="3934830" y="0"/>
                  </a:moveTo>
                  <a:lnTo>
                    <a:pt x="3906101" y="0"/>
                  </a:lnTo>
                  <a:lnTo>
                    <a:pt x="3856481" y="300990"/>
                  </a:lnTo>
                  <a:lnTo>
                    <a:pt x="3805431" y="507413"/>
                  </a:lnTo>
                  <a:lnTo>
                    <a:pt x="3813809" y="586740"/>
                  </a:lnTo>
                  <a:lnTo>
                    <a:pt x="3813809" y="588230"/>
                  </a:lnTo>
                  <a:lnTo>
                    <a:pt x="3883152" y="307848"/>
                  </a:lnTo>
                  <a:lnTo>
                    <a:pt x="3934830" y="0"/>
                  </a:lnTo>
                  <a:close/>
                </a:path>
                <a:path w="6125209" h="896620">
                  <a:moveTo>
                    <a:pt x="4350693" y="0"/>
                  </a:moveTo>
                  <a:lnTo>
                    <a:pt x="4338989" y="0"/>
                  </a:lnTo>
                  <a:lnTo>
                    <a:pt x="4345686" y="35814"/>
                  </a:lnTo>
                  <a:lnTo>
                    <a:pt x="4345686" y="31242"/>
                  </a:lnTo>
                  <a:lnTo>
                    <a:pt x="4350693" y="0"/>
                  </a:lnTo>
                  <a:close/>
                </a:path>
                <a:path w="6125209" h="896620">
                  <a:moveTo>
                    <a:pt x="4373880" y="30480"/>
                  </a:moveTo>
                  <a:lnTo>
                    <a:pt x="4368180" y="0"/>
                  </a:lnTo>
                  <a:lnTo>
                    <a:pt x="4350693" y="0"/>
                  </a:lnTo>
                  <a:lnTo>
                    <a:pt x="4345686" y="31242"/>
                  </a:lnTo>
                  <a:lnTo>
                    <a:pt x="4373880" y="30480"/>
                  </a:lnTo>
                  <a:close/>
                </a:path>
                <a:path w="6125209" h="896620">
                  <a:moveTo>
                    <a:pt x="4373880" y="35052"/>
                  </a:moveTo>
                  <a:lnTo>
                    <a:pt x="4373880" y="30480"/>
                  </a:lnTo>
                  <a:lnTo>
                    <a:pt x="4345686" y="31242"/>
                  </a:lnTo>
                  <a:lnTo>
                    <a:pt x="4345686" y="35814"/>
                  </a:lnTo>
                  <a:lnTo>
                    <a:pt x="4347209" y="42672"/>
                  </a:lnTo>
                  <a:lnTo>
                    <a:pt x="4353306" y="47244"/>
                  </a:lnTo>
                  <a:lnTo>
                    <a:pt x="4367022" y="47244"/>
                  </a:lnTo>
                  <a:lnTo>
                    <a:pt x="4372356" y="41910"/>
                  </a:lnTo>
                  <a:lnTo>
                    <a:pt x="4373880" y="35052"/>
                  </a:lnTo>
                  <a:close/>
                </a:path>
                <a:path w="6125209" h="896620">
                  <a:moveTo>
                    <a:pt x="4379498" y="0"/>
                  </a:moveTo>
                  <a:lnTo>
                    <a:pt x="4368180" y="0"/>
                  </a:lnTo>
                  <a:lnTo>
                    <a:pt x="4373880" y="30480"/>
                  </a:lnTo>
                  <a:lnTo>
                    <a:pt x="4373880" y="35052"/>
                  </a:lnTo>
                  <a:lnTo>
                    <a:pt x="4379498" y="0"/>
                  </a:lnTo>
                  <a:close/>
                </a:path>
                <a:path w="6125209" h="896620">
                  <a:moveTo>
                    <a:pt x="6124860" y="0"/>
                  </a:moveTo>
                  <a:lnTo>
                    <a:pt x="6100233" y="0"/>
                  </a:lnTo>
                  <a:lnTo>
                    <a:pt x="6103620" y="3810"/>
                  </a:lnTo>
                  <a:lnTo>
                    <a:pt x="6118859" y="5334"/>
                  </a:lnTo>
                  <a:lnTo>
                    <a:pt x="612486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921" y="6112002"/>
              <a:ext cx="238505" cy="17068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76805" y="5899404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153" y="44958"/>
                  </a:moveTo>
                  <a:lnTo>
                    <a:pt x="44195" y="0"/>
                  </a:lnTo>
                  <a:lnTo>
                    <a:pt x="0" y="44958"/>
                  </a:lnTo>
                  <a:lnTo>
                    <a:pt x="44195" y="89154"/>
                  </a:lnTo>
                  <a:lnTo>
                    <a:pt x="89153" y="4495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72233" y="589483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8" y="49530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1524" y="45720"/>
                  </a:lnTo>
                  <a:lnTo>
                    <a:pt x="0" y="49530"/>
                  </a:lnTo>
                  <a:lnTo>
                    <a:pt x="1524" y="52578"/>
                  </a:lnTo>
                  <a:lnTo>
                    <a:pt x="7620" y="58674"/>
                  </a:lnTo>
                  <a:lnTo>
                    <a:pt x="7620" y="45720"/>
                  </a:lnTo>
                  <a:lnTo>
                    <a:pt x="11019" y="49178"/>
                  </a:lnTo>
                  <a:lnTo>
                    <a:pt x="45720" y="14478"/>
                  </a:lnTo>
                  <a:lnTo>
                    <a:pt x="45720" y="8382"/>
                  </a:lnTo>
                  <a:lnTo>
                    <a:pt x="51816" y="8382"/>
                  </a:lnTo>
                  <a:lnTo>
                    <a:pt x="51816" y="14478"/>
                  </a:lnTo>
                  <a:lnTo>
                    <a:pt x="86516" y="49178"/>
                  </a:lnTo>
                  <a:lnTo>
                    <a:pt x="89916" y="45720"/>
                  </a:lnTo>
                  <a:lnTo>
                    <a:pt x="89916" y="59319"/>
                  </a:lnTo>
                  <a:lnTo>
                    <a:pt x="96774" y="52578"/>
                  </a:lnTo>
                  <a:lnTo>
                    <a:pt x="98298" y="49530"/>
                  </a:lnTo>
                  <a:close/>
                </a:path>
                <a:path w="98425" h="98425">
                  <a:moveTo>
                    <a:pt x="11019" y="49178"/>
                  </a:moveTo>
                  <a:lnTo>
                    <a:pt x="7620" y="45720"/>
                  </a:lnTo>
                  <a:lnTo>
                    <a:pt x="7620" y="52578"/>
                  </a:lnTo>
                  <a:lnTo>
                    <a:pt x="11019" y="49178"/>
                  </a:lnTo>
                  <a:close/>
                </a:path>
                <a:path w="98425" h="98425">
                  <a:moveTo>
                    <a:pt x="48768" y="87577"/>
                  </a:moveTo>
                  <a:lnTo>
                    <a:pt x="11019" y="49178"/>
                  </a:lnTo>
                  <a:lnTo>
                    <a:pt x="7620" y="52578"/>
                  </a:lnTo>
                  <a:lnTo>
                    <a:pt x="7620" y="58674"/>
                  </a:lnTo>
                  <a:lnTo>
                    <a:pt x="45720" y="96774"/>
                  </a:lnTo>
                  <a:lnTo>
                    <a:pt x="45720" y="90678"/>
                  </a:lnTo>
                  <a:lnTo>
                    <a:pt x="48768" y="87577"/>
                  </a:lnTo>
                  <a:close/>
                </a:path>
                <a:path w="98425" h="98425">
                  <a:moveTo>
                    <a:pt x="51816" y="8382"/>
                  </a:moveTo>
                  <a:lnTo>
                    <a:pt x="45720" y="8382"/>
                  </a:lnTo>
                  <a:lnTo>
                    <a:pt x="48768" y="11430"/>
                  </a:lnTo>
                  <a:lnTo>
                    <a:pt x="51816" y="8382"/>
                  </a:lnTo>
                  <a:close/>
                </a:path>
                <a:path w="98425" h="98425">
                  <a:moveTo>
                    <a:pt x="48768" y="11430"/>
                  </a:moveTo>
                  <a:lnTo>
                    <a:pt x="45720" y="8382"/>
                  </a:lnTo>
                  <a:lnTo>
                    <a:pt x="45720" y="14478"/>
                  </a:lnTo>
                  <a:lnTo>
                    <a:pt x="48768" y="11430"/>
                  </a:lnTo>
                  <a:close/>
                </a:path>
                <a:path w="98425" h="98425">
                  <a:moveTo>
                    <a:pt x="51816" y="90678"/>
                  </a:moveTo>
                  <a:lnTo>
                    <a:pt x="48768" y="87577"/>
                  </a:lnTo>
                  <a:lnTo>
                    <a:pt x="45720" y="90678"/>
                  </a:lnTo>
                  <a:lnTo>
                    <a:pt x="51816" y="90678"/>
                  </a:lnTo>
                  <a:close/>
                </a:path>
                <a:path w="98425" h="98425">
                  <a:moveTo>
                    <a:pt x="51816" y="96774"/>
                  </a:moveTo>
                  <a:lnTo>
                    <a:pt x="51816" y="90678"/>
                  </a:lnTo>
                  <a:lnTo>
                    <a:pt x="45720" y="90678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8425" h="98425">
                  <a:moveTo>
                    <a:pt x="51816" y="14478"/>
                  </a:moveTo>
                  <a:lnTo>
                    <a:pt x="51816" y="8382"/>
                  </a:lnTo>
                  <a:lnTo>
                    <a:pt x="48768" y="11430"/>
                  </a:lnTo>
                  <a:lnTo>
                    <a:pt x="51816" y="14478"/>
                  </a:lnTo>
                  <a:close/>
                </a:path>
                <a:path w="98425" h="98425">
                  <a:moveTo>
                    <a:pt x="89916" y="59319"/>
                  </a:moveTo>
                  <a:lnTo>
                    <a:pt x="89916" y="52578"/>
                  </a:lnTo>
                  <a:lnTo>
                    <a:pt x="86516" y="49178"/>
                  </a:lnTo>
                  <a:lnTo>
                    <a:pt x="48768" y="87577"/>
                  </a:lnTo>
                  <a:lnTo>
                    <a:pt x="51816" y="90678"/>
                  </a:lnTo>
                  <a:lnTo>
                    <a:pt x="51816" y="96774"/>
                  </a:lnTo>
                  <a:lnTo>
                    <a:pt x="89916" y="59319"/>
                  </a:lnTo>
                  <a:close/>
                </a:path>
                <a:path w="98425" h="98425">
                  <a:moveTo>
                    <a:pt x="89916" y="52578"/>
                  </a:moveTo>
                  <a:lnTo>
                    <a:pt x="89916" y="45720"/>
                  </a:lnTo>
                  <a:lnTo>
                    <a:pt x="86516" y="49178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1946909" y="5818632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958"/>
                  </a:moveTo>
                  <a:lnTo>
                    <a:pt x="44195" y="0"/>
                  </a:lnTo>
                  <a:lnTo>
                    <a:pt x="0" y="44958"/>
                  </a:lnTo>
                  <a:lnTo>
                    <a:pt x="44195" y="89154"/>
                  </a:lnTo>
                  <a:lnTo>
                    <a:pt x="88391" y="4495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942337" y="5814822"/>
              <a:ext cx="98425" cy="97790"/>
            </a:xfrm>
            <a:custGeom>
              <a:avLst/>
              <a:gdLst/>
              <a:ahLst/>
              <a:cxnLst/>
              <a:rect l="l" t="t" r="r" b="b"/>
              <a:pathLst>
                <a:path w="98425" h="97789">
                  <a:moveTo>
                    <a:pt x="98298" y="48768"/>
                  </a:moveTo>
                  <a:lnTo>
                    <a:pt x="96774" y="45720"/>
                  </a:lnTo>
                  <a:lnTo>
                    <a:pt x="51816" y="762"/>
                  </a:lnTo>
                  <a:lnTo>
                    <a:pt x="48768" y="0"/>
                  </a:lnTo>
                  <a:lnTo>
                    <a:pt x="45720" y="762"/>
                  </a:lnTo>
                  <a:lnTo>
                    <a:pt x="1524" y="45720"/>
                  </a:lnTo>
                  <a:lnTo>
                    <a:pt x="0" y="48768"/>
                  </a:lnTo>
                  <a:lnTo>
                    <a:pt x="1524" y="51816"/>
                  </a:lnTo>
                  <a:lnTo>
                    <a:pt x="7620" y="57912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557"/>
                  </a:lnTo>
                  <a:lnTo>
                    <a:pt x="96774" y="51816"/>
                  </a:lnTo>
                  <a:lnTo>
                    <a:pt x="98298" y="48768"/>
                  </a:lnTo>
                  <a:close/>
                </a:path>
                <a:path w="98425" h="97789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8425" h="97789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7912"/>
                  </a:lnTo>
                  <a:lnTo>
                    <a:pt x="45720" y="96012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8425" h="97789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8425" h="97789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8425" h="97789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8425" h="97789">
                  <a:moveTo>
                    <a:pt x="51816" y="96012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012"/>
                  </a:lnTo>
                  <a:lnTo>
                    <a:pt x="48768" y="97536"/>
                  </a:lnTo>
                  <a:lnTo>
                    <a:pt x="51816" y="96012"/>
                  </a:lnTo>
                  <a:close/>
                </a:path>
                <a:path w="98425" h="97789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8425" h="97789">
                  <a:moveTo>
                    <a:pt x="89916" y="58557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012"/>
                  </a:lnTo>
                  <a:lnTo>
                    <a:pt x="89916" y="58557"/>
                  </a:lnTo>
                  <a:close/>
                </a:path>
                <a:path w="98425" h="97789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17013" y="58323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44195"/>
                  </a:moveTo>
                  <a:lnTo>
                    <a:pt x="44195" y="0"/>
                  </a:lnTo>
                  <a:lnTo>
                    <a:pt x="0" y="44195"/>
                  </a:lnTo>
                  <a:lnTo>
                    <a:pt x="44195" y="88391"/>
                  </a:lnTo>
                  <a:lnTo>
                    <a:pt x="88391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2441" y="5827776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8" y="48768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1524" y="45720"/>
                  </a:lnTo>
                  <a:lnTo>
                    <a:pt x="0" y="48768"/>
                  </a:lnTo>
                  <a:lnTo>
                    <a:pt x="1524" y="51816"/>
                  </a:lnTo>
                  <a:lnTo>
                    <a:pt x="7620" y="58017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674"/>
                  </a:lnTo>
                  <a:lnTo>
                    <a:pt x="96774" y="51816"/>
                  </a:lnTo>
                  <a:lnTo>
                    <a:pt x="98298" y="48768"/>
                  </a:lnTo>
                  <a:close/>
                </a:path>
                <a:path w="98425" h="98425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8425" h="98425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8017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8425" h="9842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8425" h="98425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8425" h="98425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8425" h="98425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8425" h="98425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8425" h="98425">
                  <a:moveTo>
                    <a:pt x="89916" y="58674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674"/>
                  </a:lnTo>
                  <a:close/>
                </a:path>
                <a:path w="98425" h="98425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2087117" y="5998464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196"/>
                  </a:moveTo>
                  <a:lnTo>
                    <a:pt x="44195" y="0"/>
                  </a:lnTo>
                  <a:lnTo>
                    <a:pt x="0" y="44196"/>
                  </a:lnTo>
                  <a:lnTo>
                    <a:pt x="44195" y="89154"/>
                  </a:lnTo>
                  <a:lnTo>
                    <a:pt x="88391" y="441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2082545" y="599389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8" y="48768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1524" y="45720"/>
                  </a:lnTo>
                  <a:lnTo>
                    <a:pt x="0" y="48768"/>
                  </a:lnTo>
                  <a:lnTo>
                    <a:pt x="1524" y="51816"/>
                  </a:lnTo>
                  <a:lnTo>
                    <a:pt x="7620" y="58017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674"/>
                  </a:lnTo>
                  <a:lnTo>
                    <a:pt x="96774" y="51816"/>
                  </a:lnTo>
                  <a:lnTo>
                    <a:pt x="98298" y="48768"/>
                  </a:lnTo>
                  <a:close/>
                </a:path>
                <a:path w="98425" h="98425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8425" h="98425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8017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8425" h="9842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8425" h="98425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8425" h="98425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8425" h="98425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8425" h="98425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8425" h="98425">
                  <a:moveTo>
                    <a:pt x="89916" y="58674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674"/>
                  </a:lnTo>
                  <a:close/>
                </a:path>
                <a:path w="98425" h="98425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7221" y="5968746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195"/>
                  </a:moveTo>
                  <a:lnTo>
                    <a:pt x="44195" y="0"/>
                  </a:lnTo>
                  <a:lnTo>
                    <a:pt x="0" y="44195"/>
                  </a:lnTo>
                  <a:lnTo>
                    <a:pt x="44195" y="89153"/>
                  </a:lnTo>
                  <a:lnTo>
                    <a:pt x="88391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2152649" y="5964174"/>
              <a:ext cx="97790" cy="98425"/>
            </a:xfrm>
            <a:custGeom>
              <a:avLst/>
              <a:gdLst/>
              <a:ahLst/>
              <a:cxnLst/>
              <a:rect l="l" t="t" r="r" b="b"/>
              <a:pathLst>
                <a:path w="97789" h="98425">
                  <a:moveTo>
                    <a:pt x="97536" y="48768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762" y="45720"/>
                  </a:lnTo>
                  <a:lnTo>
                    <a:pt x="0" y="48768"/>
                  </a:lnTo>
                  <a:lnTo>
                    <a:pt x="762" y="52578"/>
                  </a:lnTo>
                  <a:lnTo>
                    <a:pt x="7620" y="59319"/>
                  </a:lnTo>
                  <a:lnTo>
                    <a:pt x="7620" y="45720"/>
                  </a:lnTo>
                  <a:lnTo>
                    <a:pt x="11019" y="49119"/>
                  </a:lnTo>
                  <a:lnTo>
                    <a:pt x="45720" y="13821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821"/>
                  </a:lnTo>
                  <a:lnTo>
                    <a:pt x="86516" y="49119"/>
                  </a:lnTo>
                  <a:lnTo>
                    <a:pt x="89916" y="45720"/>
                  </a:lnTo>
                  <a:lnTo>
                    <a:pt x="89916" y="59319"/>
                  </a:lnTo>
                  <a:lnTo>
                    <a:pt x="96774" y="52578"/>
                  </a:lnTo>
                  <a:lnTo>
                    <a:pt x="97536" y="48768"/>
                  </a:lnTo>
                  <a:close/>
                </a:path>
                <a:path w="97789" h="98425">
                  <a:moveTo>
                    <a:pt x="11019" y="49119"/>
                  </a:moveTo>
                  <a:lnTo>
                    <a:pt x="7620" y="45720"/>
                  </a:lnTo>
                  <a:lnTo>
                    <a:pt x="7620" y="52578"/>
                  </a:lnTo>
                  <a:lnTo>
                    <a:pt x="11019" y="49119"/>
                  </a:lnTo>
                  <a:close/>
                </a:path>
                <a:path w="97789" h="98425">
                  <a:moveTo>
                    <a:pt x="48768" y="86868"/>
                  </a:moveTo>
                  <a:lnTo>
                    <a:pt x="11019" y="49119"/>
                  </a:lnTo>
                  <a:lnTo>
                    <a:pt x="7620" y="52578"/>
                  </a:lnTo>
                  <a:lnTo>
                    <a:pt x="7620" y="59319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7789" h="9842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720"/>
                  </a:lnTo>
                  <a:lnTo>
                    <a:pt x="51816" y="7620"/>
                  </a:lnTo>
                  <a:close/>
                </a:path>
                <a:path w="97789" h="98425">
                  <a:moveTo>
                    <a:pt x="48768" y="10720"/>
                  </a:moveTo>
                  <a:lnTo>
                    <a:pt x="45720" y="7620"/>
                  </a:lnTo>
                  <a:lnTo>
                    <a:pt x="45720" y="13821"/>
                  </a:lnTo>
                  <a:lnTo>
                    <a:pt x="48768" y="10720"/>
                  </a:lnTo>
                  <a:close/>
                </a:path>
                <a:path w="97789" h="98425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7789" h="98425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7789" h="98425">
                  <a:moveTo>
                    <a:pt x="51816" y="13821"/>
                  </a:moveTo>
                  <a:lnTo>
                    <a:pt x="51816" y="7620"/>
                  </a:lnTo>
                  <a:lnTo>
                    <a:pt x="48768" y="10720"/>
                  </a:lnTo>
                  <a:lnTo>
                    <a:pt x="51816" y="13821"/>
                  </a:lnTo>
                  <a:close/>
                </a:path>
                <a:path w="97789" h="98425">
                  <a:moveTo>
                    <a:pt x="89916" y="59319"/>
                  </a:moveTo>
                  <a:lnTo>
                    <a:pt x="89916" y="52578"/>
                  </a:lnTo>
                  <a:lnTo>
                    <a:pt x="86516" y="49119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9319"/>
                  </a:lnTo>
                  <a:close/>
                </a:path>
                <a:path w="97789" h="98425">
                  <a:moveTo>
                    <a:pt x="89916" y="52578"/>
                  </a:moveTo>
                  <a:lnTo>
                    <a:pt x="89916" y="45720"/>
                  </a:lnTo>
                  <a:lnTo>
                    <a:pt x="86516" y="49119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2227325" y="592455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44195"/>
                  </a:moveTo>
                  <a:lnTo>
                    <a:pt x="44195" y="0"/>
                  </a:lnTo>
                  <a:lnTo>
                    <a:pt x="0" y="44195"/>
                  </a:lnTo>
                  <a:lnTo>
                    <a:pt x="44195" y="88391"/>
                  </a:lnTo>
                  <a:lnTo>
                    <a:pt x="88391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2222753" y="591997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48768"/>
                  </a:moveTo>
                  <a:lnTo>
                    <a:pt x="96774" y="45720"/>
                  </a:lnTo>
                  <a:lnTo>
                    <a:pt x="51816" y="762"/>
                  </a:lnTo>
                  <a:lnTo>
                    <a:pt x="48768" y="0"/>
                  </a:lnTo>
                  <a:lnTo>
                    <a:pt x="45720" y="762"/>
                  </a:lnTo>
                  <a:lnTo>
                    <a:pt x="762" y="45720"/>
                  </a:lnTo>
                  <a:lnTo>
                    <a:pt x="0" y="48768"/>
                  </a:lnTo>
                  <a:lnTo>
                    <a:pt x="762" y="51816"/>
                  </a:lnTo>
                  <a:lnTo>
                    <a:pt x="7620" y="58674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674"/>
                  </a:lnTo>
                  <a:lnTo>
                    <a:pt x="96774" y="51816"/>
                  </a:lnTo>
                  <a:lnTo>
                    <a:pt x="97536" y="48768"/>
                  </a:lnTo>
                  <a:close/>
                </a:path>
                <a:path w="97789" h="97789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7789" h="97789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8674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7789" h="97789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7789" h="97789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7789" h="97789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7789" h="97789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7536"/>
                  </a:lnTo>
                  <a:lnTo>
                    <a:pt x="51816" y="96774"/>
                  </a:lnTo>
                  <a:close/>
                </a:path>
                <a:path w="97789" h="97789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7789" h="97789">
                  <a:moveTo>
                    <a:pt x="89916" y="58674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674"/>
                  </a:lnTo>
                  <a:close/>
                </a:path>
                <a:path w="97789" h="97789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97429" y="6055614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958"/>
                  </a:moveTo>
                  <a:lnTo>
                    <a:pt x="44195" y="0"/>
                  </a:lnTo>
                  <a:lnTo>
                    <a:pt x="0" y="44958"/>
                  </a:lnTo>
                  <a:lnTo>
                    <a:pt x="44195" y="89154"/>
                  </a:lnTo>
                  <a:lnTo>
                    <a:pt x="88391" y="4495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2857" y="6051042"/>
              <a:ext cx="97790" cy="98425"/>
            </a:xfrm>
            <a:custGeom>
              <a:avLst/>
              <a:gdLst/>
              <a:ahLst/>
              <a:cxnLst/>
              <a:rect l="l" t="t" r="r" b="b"/>
              <a:pathLst>
                <a:path w="97789" h="98425">
                  <a:moveTo>
                    <a:pt x="97536" y="49530"/>
                  </a:moveTo>
                  <a:lnTo>
                    <a:pt x="96774" y="46482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762" y="46482"/>
                  </a:lnTo>
                  <a:lnTo>
                    <a:pt x="0" y="49530"/>
                  </a:lnTo>
                  <a:lnTo>
                    <a:pt x="762" y="52578"/>
                  </a:lnTo>
                  <a:lnTo>
                    <a:pt x="7620" y="59319"/>
                  </a:lnTo>
                  <a:lnTo>
                    <a:pt x="7620" y="46482"/>
                  </a:lnTo>
                  <a:lnTo>
                    <a:pt x="10668" y="49530"/>
                  </a:lnTo>
                  <a:lnTo>
                    <a:pt x="45720" y="14478"/>
                  </a:lnTo>
                  <a:lnTo>
                    <a:pt x="45720" y="8382"/>
                  </a:lnTo>
                  <a:lnTo>
                    <a:pt x="51816" y="8382"/>
                  </a:lnTo>
                  <a:lnTo>
                    <a:pt x="51816" y="14478"/>
                  </a:lnTo>
                  <a:lnTo>
                    <a:pt x="86868" y="49530"/>
                  </a:lnTo>
                  <a:lnTo>
                    <a:pt x="89916" y="46482"/>
                  </a:lnTo>
                  <a:lnTo>
                    <a:pt x="89916" y="59319"/>
                  </a:lnTo>
                  <a:lnTo>
                    <a:pt x="96774" y="52578"/>
                  </a:lnTo>
                  <a:lnTo>
                    <a:pt x="97536" y="49530"/>
                  </a:lnTo>
                  <a:close/>
                </a:path>
                <a:path w="97789" h="98425">
                  <a:moveTo>
                    <a:pt x="10668" y="49530"/>
                  </a:moveTo>
                  <a:lnTo>
                    <a:pt x="7620" y="46482"/>
                  </a:lnTo>
                  <a:lnTo>
                    <a:pt x="7620" y="52578"/>
                  </a:lnTo>
                  <a:lnTo>
                    <a:pt x="10668" y="49530"/>
                  </a:lnTo>
                  <a:close/>
                </a:path>
                <a:path w="97789" h="98425">
                  <a:moveTo>
                    <a:pt x="48768" y="87630"/>
                  </a:moveTo>
                  <a:lnTo>
                    <a:pt x="10668" y="49530"/>
                  </a:lnTo>
                  <a:lnTo>
                    <a:pt x="7620" y="52578"/>
                  </a:lnTo>
                  <a:lnTo>
                    <a:pt x="7620" y="59319"/>
                  </a:lnTo>
                  <a:lnTo>
                    <a:pt x="45720" y="96774"/>
                  </a:lnTo>
                  <a:lnTo>
                    <a:pt x="45720" y="90678"/>
                  </a:lnTo>
                  <a:lnTo>
                    <a:pt x="48768" y="87630"/>
                  </a:lnTo>
                  <a:close/>
                </a:path>
                <a:path w="97789" h="98425">
                  <a:moveTo>
                    <a:pt x="51816" y="8382"/>
                  </a:moveTo>
                  <a:lnTo>
                    <a:pt x="45720" y="8382"/>
                  </a:lnTo>
                  <a:lnTo>
                    <a:pt x="48768" y="11430"/>
                  </a:lnTo>
                  <a:lnTo>
                    <a:pt x="51816" y="8382"/>
                  </a:lnTo>
                  <a:close/>
                </a:path>
                <a:path w="97789" h="98425">
                  <a:moveTo>
                    <a:pt x="48768" y="11430"/>
                  </a:moveTo>
                  <a:lnTo>
                    <a:pt x="45720" y="8382"/>
                  </a:lnTo>
                  <a:lnTo>
                    <a:pt x="45720" y="14478"/>
                  </a:lnTo>
                  <a:lnTo>
                    <a:pt x="48768" y="11430"/>
                  </a:lnTo>
                  <a:close/>
                </a:path>
                <a:path w="97789" h="98425">
                  <a:moveTo>
                    <a:pt x="51816" y="90678"/>
                  </a:moveTo>
                  <a:lnTo>
                    <a:pt x="48768" y="87630"/>
                  </a:lnTo>
                  <a:lnTo>
                    <a:pt x="45720" y="90678"/>
                  </a:lnTo>
                  <a:lnTo>
                    <a:pt x="51816" y="90678"/>
                  </a:lnTo>
                  <a:close/>
                </a:path>
                <a:path w="97789" h="98425">
                  <a:moveTo>
                    <a:pt x="51816" y="96774"/>
                  </a:moveTo>
                  <a:lnTo>
                    <a:pt x="51816" y="90678"/>
                  </a:lnTo>
                  <a:lnTo>
                    <a:pt x="45720" y="90678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7789" h="98425">
                  <a:moveTo>
                    <a:pt x="51816" y="14478"/>
                  </a:moveTo>
                  <a:lnTo>
                    <a:pt x="51816" y="8382"/>
                  </a:lnTo>
                  <a:lnTo>
                    <a:pt x="48768" y="11430"/>
                  </a:lnTo>
                  <a:lnTo>
                    <a:pt x="51816" y="14478"/>
                  </a:lnTo>
                  <a:close/>
                </a:path>
                <a:path w="97789" h="98425">
                  <a:moveTo>
                    <a:pt x="89916" y="59319"/>
                  </a:moveTo>
                  <a:lnTo>
                    <a:pt x="89916" y="52578"/>
                  </a:lnTo>
                  <a:lnTo>
                    <a:pt x="86868" y="49530"/>
                  </a:lnTo>
                  <a:lnTo>
                    <a:pt x="48768" y="87630"/>
                  </a:lnTo>
                  <a:lnTo>
                    <a:pt x="51816" y="90678"/>
                  </a:lnTo>
                  <a:lnTo>
                    <a:pt x="51816" y="96774"/>
                  </a:lnTo>
                  <a:lnTo>
                    <a:pt x="89916" y="59319"/>
                  </a:lnTo>
                  <a:close/>
                </a:path>
                <a:path w="97789" h="98425">
                  <a:moveTo>
                    <a:pt x="89916" y="52578"/>
                  </a:moveTo>
                  <a:lnTo>
                    <a:pt x="89916" y="46482"/>
                  </a:lnTo>
                  <a:lnTo>
                    <a:pt x="86868" y="49530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367533" y="6044184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958"/>
                  </a:moveTo>
                  <a:lnTo>
                    <a:pt x="44195" y="0"/>
                  </a:lnTo>
                  <a:lnTo>
                    <a:pt x="0" y="44958"/>
                  </a:lnTo>
                  <a:lnTo>
                    <a:pt x="44195" y="89154"/>
                  </a:lnTo>
                  <a:lnTo>
                    <a:pt x="88391" y="4495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2961" y="6039612"/>
              <a:ext cx="97790" cy="98425"/>
            </a:xfrm>
            <a:custGeom>
              <a:avLst/>
              <a:gdLst/>
              <a:ahLst/>
              <a:cxnLst/>
              <a:rect l="l" t="t" r="r" b="b"/>
              <a:pathLst>
                <a:path w="97789" h="98425">
                  <a:moveTo>
                    <a:pt x="97536" y="49530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762" y="45720"/>
                  </a:lnTo>
                  <a:lnTo>
                    <a:pt x="0" y="49530"/>
                  </a:lnTo>
                  <a:lnTo>
                    <a:pt x="762" y="52578"/>
                  </a:lnTo>
                  <a:lnTo>
                    <a:pt x="7620" y="59319"/>
                  </a:lnTo>
                  <a:lnTo>
                    <a:pt x="7620" y="45720"/>
                  </a:lnTo>
                  <a:lnTo>
                    <a:pt x="11019" y="49178"/>
                  </a:lnTo>
                  <a:lnTo>
                    <a:pt x="45720" y="14478"/>
                  </a:lnTo>
                  <a:lnTo>
                    <a:pt x="45720" y="8382"/>
                  </a:lnTo>
                  <a:lnTo>
                    <a:pt x="51816" y="8382"/>
                  </a:lnTo>
                  <a:lnTo>
                    <a:pt x="51816" y="14478"/>
                  </a:lnTo>
                  <a:lnTo>
                    <a:pt x="86516" y="49178"/>
                  </a:lnTo>
                  <a:lnTo>
                    <a:pt x="89916" y="45720"/>
                  </a:lnTo>
                  <a:lnTo>
                    <a:pt x="89916" y="59319"/>
                  </a:lnTo>
                  <a:lnTo>
                    <a:pt x="96774" y="52578"/>
                  </a:lnTo>
                  <a:lnTo>
                    <a:pt x="97536" y="49530"/>
                  </a:lnTo>
                  <a:close/>
                </a:path>
                <a:path w="97789" h="98425">
                  <a:moveTo>
                    <a:pt x="11019" y="49178"/>
                  </a:moveTo>
                  <a:lnTo>
                    <a:pt x="7620" y="45720"/>
                  </a:lnTo>
                  <a:lnTo>
                    <a:pt x="7620" y="52578"/>
                  </a:lnTo>
                  <a:lnTo>
                    <a:pt x="11019" y="49178"/>
                  </a:lnTo>
                  <a:close/>
                </a:path>
                <a:path w="97789" h="98425">
                  <a:moveTo>
                    <a:pt x="48768" y="87577"/>
                  </a:moveTo>
                  <a:lnTo>
                    <a:pt x="11019" y="49178"/>
                  </a:lnTo>
                  <a:lnTo>
                    <a:pt x="7620" y="52578"/>
                  </a:lnTo>
                  <a:lnTo>
                    <a:pt x="7620" y="59319"/>
                  </a:lnTo>
                  <a:lnTo>
                    <a:pt x="45720" y="96774"/>
                  </a:lnTo>
                  <a:lnTo>
                    <a:pt x="45720" y="90678"/>
                  </a:lnTo>
                  <a:lnTo>
                    <a:pt x="48768" y="87577"/>
                  </a:lnTo>
                  <a:close/>
                </a:path>
                <a:path w="97789" h="98425">
                  <a:moveTo>
                    <a:pt x="51816" y="8382"/>
                  </a:moveTo>
                  <a:lnTo>
                    <a:pt x="45720" y="8382"/>
                  </a:lnTo>
                  <a:lnTo>
                    <a:pt x="48768" y="11430"/>
                  </a:lnTo>
                  <a:lnTo>
                    <a:pt x="51816" y="8382"/>
                  </a:lnTo>
                  <a:close/>
                </a:path>
                <a:path w="97789" h="98425">
                  <a:moveTo>
                    <a:pt x="48768" y="11430"/>
                  </a:moveTo>
                  <a:lnTo>
                    <a:pt x="45720" y="8382"/>
                  </a:lnTo>
                  <a:lnTo>
                    <a:pt x="45720" y="14478"/>
                  </a:lnTo>
                  <a:lnTo>
                    <a:pt x="48768" y="11430"/>
                  </a:lnTo>
                  <a:close/>
                </a:path>
                <a:path w="97789" h="98425">
                  <a:moveTo>
                    <a:pt x="51816" y="90678"/>
                  </a:moveTo>
                  <a:lnTo>
                    <a:pt x="48768" y="87577"/>
                  </a:lnTo>
                  <a:lnTo>
                    <a:pt x="45720" y="90678"/>
                  </a:lnTo>
                  <a:lnTo>
                    <a:pt x="51816" y="90678"/>
                  </a:lnTo>
                  <a:close/>
                </a:path>
                <a:path w="97789" h="98425">
                  <a:moveTo>
                    <a:pt x="51816" y="96774"/>
                  </a:moveTo>
                  <a:lnTo>
                    <a:pt x="51816" y="90678"/>
                  </a:lnTo>
                  <a:lnTo>
                    <a:pt x="45720" y="90678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7789" h="98425">
                  <a:moveTo>
                    <a:pt x="51816" y="14478"/>
                  </a:moveTo>
                  <a:lnTo>
                    <a:pt x="51816" y="8382"/>
                  </a:lnTo>
                  <a:lnTo>
                    <a:pt x="48768" y="11430"/>
                  </a:lnTo>
                  <a:lnTo>
                    <a:pt x="51816" y="14478"/>
                  </a:lnTo>
                  <a:close/>
                </a:path>
                <a:path w="97789" h="98425">
                  <a:moveTo>
                    <a:pt x="89916" y="59319"/>
                  </a:moveTo>
                  <a:lnTo>
                    <a:pt x="89916" y="52578"/>
                  </a:lnTo>
                  <a:lnTo>
                    <a:pt x="86516" y="49178"/>
                  </a:lnTo>
                  <a:lnTo>
                    <a:pt x="48768" y="87577"/>
                  </a:lnTo>
                  <a:lnTo>
                    <a:pt x="51816" y="90678"/>
                  </a:lnTo>
                  <a:lnTo>
                    <a:pt x="51816" y="96774"/>
                  </a:lnTo>
                  <a:lnTo>
                    <a:pt x="89916" y="59319"/>
                  </a:lnTo>
                  <a:close/>
                </a:path>
                <a:path w="97789" h="98425">
                  <a:moveTo>
                    <a:pt x="89916" y="52578"/>
                  </a:moveTo>
                  <a:lnTo>
                    <a:pt x="89916" y="45720"/>
                  </a:lnTo>
                  <a:lnTo>
                    <a:pt x="86516" y="49178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2437637" y="5917692"/>
              <a:ext cx="88900" cy="89535"/>
            </a:xfrm>
            <a:custGeom>
              <a:avLst/>
              <a:gdLst/>
              <a:ahLst/>
              <a:cxnLst/>
              <a:rect l="l" t="t" r="r" b="b"/>
              <a:pathLst>
                <a:path w="88900" h="89535">
                  <a:moveTo>
                    <a:pt x="88391" y="44195"/>
                  </a:moveTo>
                  <a:lnTo>
                    <a:pt x="44195" y="0"/>
                  </a:lnTo>
                  <a:lnTo>
                    <a:pt x="0" y="44195"/>
                  </a:lnTo>
                  <a:lnTo>
                    <a:pt x="44195" y="89153"/>
                  </a:lnTo>
                  <a:lnTo>
                    <a:pt x="88391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2433065" y="5913120"/>
              <a:ext cx="97790" cy="98425"/>
            </a:xfrm>
            <a:custGeom>
              <a:avLst/>
              <a:gdLst/>
              <a:ahLst/>
              <a:cxnLst/>
              <a:rect l="l" t="t" r="r" b="b"/>
              <a:pathLst>
                <a:path w="97789" h="98425">
                  <a:moveTo>
                    <a:pt x="97536" y="48768"/>
                  </a:moveTo>
                  <a:lnTo>
                    <a:pt x="96012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762" y="45720"/>
                  </a:lnTo>
                  <a:lnTo>
                    <a:pt x="0" y="48768"/>
                  </a:lnTo>
                  <a:lnTo>
                    <a:pt x="762" y="52578"/>
                  </a:lnTo>
                  <a:lnTo>
                    <a:pt x="7620" y="59319"/>
                  </a:lnTo>
                  <a:lnTo>
                    <a:pt x="7620" y="45720"/>
                  </a:lnTo>
                  <a:lnTo>
                    <a:pt x="11019" y="49119"/>
                  </a:lnTo>
                  <a:lnTo>
                    <a:pt x="45720" y="13821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821"/>
                  </a:lnTo>
                  <a:lnTo>
                    <a:pt x="86516" y="49119"/>
                  </a:lnTo>
                  <a:lnTo>
                    <a:pt x="89916" y="45720"/>
                  </a:lnTo>
                  <a:lnTo>
                    <a:pt x="89916" y="58674"/>
                  </a:lnTo>
                  <a:lnTo>
                    <a:pt x="96012" y="52578"/>
                  </a:lnTo>
                  <a:lnTo>
                    <a:pt x="97536" y="48768"/>
                  </a:lnTo>
                  <a:close/>
                </a:path>
                <a:path w="97789" h="98425">
                  <a:moveTo>
                    <a:pt x="11019" y="49119"/>
                  </a:moveTo>
                  <a:lnTo>
                    <a:pt x="7620" y="45720"/>
                  </a:lnTo>
                  <a:lnTo>
                    <a:pt x="7620" y="52578"/>
                  </a:lnTo>
                  <a:lnTo>
                    <a:pt x="11019" y="49119"/>
                  </a:lnTo>
                  <a:close/>
                </a:path>
                <a:path w="97789" h="98425">
                  <a:moveTo>
                    <a:pt x="48768" y="86868"/>
                  </a:moveTo>
                  <a:lnTo>
                    <a:pt x="11019" y="49119"/>
                  </a:lnTo>
                  <a:lnTo>
                    <a:pt x="7620" y="52578"/>
                  </a:lnTo>
                  <a:lnTo>
                    <a:pt x="7620" y="59319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7789" h="9842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720"/>
                  </a:lnTo>
                  <a:lnTo>
                    <a:pt x="51816" y="7620"/>
                  </a:lnTo>
                  <a:close/>
                </a:path>
                <a:path w="97789" h="98425">
                  <a:moveTo>
                    <a:pt x="48768" y="10720"/>
                  </a:moveTo>
                  <a:lnTo>
                    <a:pt x="45720" y="7620"/>
                  </a:lnTo>
                  <a:lnTo>
                    <a:pt x="45720" y="13821"/>
                  </a:lnTo>
                  <a:lnTo>
                    <a:pt x="48768" y="10720"/>
                  </a:lnTo>
                  <a:close/>
                </a:path>
                <a:path w="97789" h="98425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7789" h="98425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7789" h="98425">
                  <a:moveTo>
                    <a:pt x="51816" y="13821"/>
                  </a:moveTo>
                  <a:lnTo>
                    <a:pt x="51816" y="7620"/>
                  </a:lnTo>
                  <a:lnTo>
                    <a:pt x="48768" y="10720"/>
                  </a:lnTo>
                  <a:lnTo>
                    <a:pt x="51816" y="13821"/>
                  </a:lnTo>
                  <a:close/>
                </a:path>
                <a:path w="97789" h="98425">
                  <a:moveTo>
                    <a:pt x="89916" y="58674"/>
                  </a:moveTo>
                  <a:lnTo>
                    <a:pt x="89916" y="52578"/>
                  </a:lnTo>
                  <a:lnTo>
                    <a:pt x="86516" y="49119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674"/>
                  </a:lnTo>
                  <a:close/>
                </a:path>
                <a:path w="97789" h="98425">
                  <a:moveTo>
                    <a:pt x="89916" y="52578"/>
                  </a:moveTo>
                  <a:lnTo>
                    <a:pt x="89916" y="45720"/>
                  </a:lnTo>
                  <a:lnTo>
                    <a:pt x="86516" y="49119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2507741" y="575995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44196"/>
                  </a:moveTo>
                  <a:lnTo>
                    <a:pt x="44195" y="0"/>
                  </a:lnTo>
                  <a:lnTo>
                    <a:pt x="0" y="44196"/>
                  </a:lnTo>
                  <a:lnTo>
                    <a:pt x="44195" y="88392"/>
                  </a:lnTo>
                  <a:lnTo>
                    <a:pt x="88391" y="441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503169" y="5755386"/>
              <a:ext cx="97790" cy="98425"/>
            </a:xfrm>
            <a:custGeom>
              <a:avLst/>
              <a:gdLst/>
              <a:ahLst/>
              <a:cxnLst/>
              <a:rect l="l" t="t" r="r" b="b"/>
              <a:pathLst>
                <a:path w="97789" h="98425">
                  <a:moveTo>
                    <a:pt x="97536" y="48768"/>
                  </a:moveTo>
                  <a:lnTo>
                    <a:pt x="96012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762" y="45720"/>
                  </a:lnTo>
                  <a:lnTo>
                    <a:pt x="0" y="48768"/>
                  </a:lnTo>
                  <a:lnTo>
                    <a:pt x="762" y="51816"/>
                  </a:lnTo>
                  <a:lnTo>
                    <a:pt x="7620" y="58674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017"/>
                  </a:lnTo>
                  <a:lnTo>
                    <a:pt x="96012" y="51816"/>
                  </a:lnTo>
                  <a:lnTo>
                    <a:pt x="97536" y="48768"/>
                  </a:lnTo>
                  <a:close/>
                </a:path>
                <a:path w="97789" h="98425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7789" h="98425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8674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7789" h="9842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7789" h="98425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7789" h="98425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7789" h="98425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8298"/>
                  </a:lnTo>
                  <a:lnTo>
                    <a:pt x="51816" y="96774"/>
                  </a:lnTo>
                  <a:close/>
                </a:path>
                <a:path w="97789" h="98425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7789" h="98425">
                  <a:moveTo>
                    <a:pt x="89916" y="58017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017"/>
                  </a:lnTo>
                  <a:close/>
                </a:path>
                <a:path w="97789" h="98425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577083" y="5820918"/>
              <a:ext cx="89535" cy="88900"/>
            </a:xfrm>
            <a:custGeom>
              <a:avLst/>
              <a:gdLst/>
              <a:ahLst/>
              <a:cxnLst/>
              <a:rect l="l" t="t" r="r" b="b"/>
              <a:pathLst>
                <a:path w="89535" h="88900">
                  <a:moveTo>
                    <a:pt x="89153" y="44195"/>
                  </a:moveTo>
                  <a:lnTo>
                    <a:pt x="44957" y="0"/>
                  </a:lnTo>
                  <a:lnTo>
                    <a:pt x="0" y="44195"/>
                  </a:lnTo>
                  <a:lnTo>
                    <a:pt x="44957" y="88391"/>
                  </a:lnTo>
                  <a:lnTo>
                    <a:pt x="89153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2573273" y="5816346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48768"/>
                  </a:moveTo>
                  <a:lnTo>
                    <a:pt x="96012" y="45720"/>
                  </a:lnTo>
                  <a:lnTo>
                    <a:pt x="51816" y="762"/>
                  </a:lnTo>
                  <a:lnTo>
                    <a:pt x="48768" y="0"/>
                  </a:lnTo>
                  <a:lnTo>
                    <a:pt x="45720" y="762"/>
                  </a:lnTo>
                  <a:lnTo>
                    <a:pt x="762" y="45720"/>
                  </a:lnTo>
                  <a:lnTo>
                    <a:pt x="0" y="48768"/>
                  </a:lnTo>
                  <a:lnTo>
                    <a:pt x="762" y="51816"/>
                  </a:lnTo>
                  <a:lnTo>
                    <a:pt x="7620" y="58674"/>
                  </a:lnTo>
                  <a:lnTo>
                    <a:pt x="7620" y="45720"/>
                  </a:lnTo>
                  <a:lnTo>
                    <a:pt x="10668" y="48768"/>
                  </a:lnTo>
                  <a:lnTo>
                    <a:pt x="45720" y="13716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716"/>
                  </a:lnTo>
                  <a:lnTo>
                    <a:pt x="86868" y="48768"/>
                  </a:lnTo>
                  <a:lnTo>
                    <a:pt x="89916" y="45720"/>
                  </a:lnTo>
                  <a:lnTo>
                    <a:pt x="89916" y="58017"/>
                  </a:lnTo>
                  <a:lnTo>
                    <a:pt x="96012" y="51816"/>
                  </a:lnTo>
                  <a:lnTo>
                    <a:pt x="97536" y="48768"/>
                  </a:lnTo>
                  <a:close/>
                </a:path>
                <a:path w="97789" h="97789">
                  <a:moveTo>
                    <a:pt x="10668" y="48768"/>
                  </a:moveTo>
                  <a:lnTo>
                    <a:pt x="7620" y="45720"/>
                  </a:lnTo>
                  <a:lnTo>
                    <a:pt x="7620" y="51816"/>
                  </a:lnTo>
                  <a:lnTo>
                    <a:pt x="10668" y="48768"/>
                  </a:lnTo>
                  <a:close/>
                </a:path>
                <a:path w="97789" h="97789">
                  <a:moveTo>
                    <a:pt x="48768" y="86868"/>
                  </a:moveTo>
                  <a:lnTo>
                    <a:pt x="10668" y="48768"/>
                  </a:lnTo>
                  <a:lnTo>
                    <a:pt x="7620" y="51816"/>
                  </a:lnTo>
                  <a:lnTo>
                    <a:pt x="7620" y="58674"/>
                  </a:lnTo>
                  <a:lnTo>
                    <a:pt x="45720" y="96774"/>
                  </a:lnTo>
                  <a:lnTo>
                    <a:pt x="45720" y="89916"/>
                  </a:lnTo>
                  <a:lnTo>
                    <a:pt x="48768" y="86868"/>
                  </a:lnTo>
                  <a:close/>
                </a:path>
                <a:path w="97789" h="97789">
                  <a:moveTo>
                    <a:pt x="51816" y="7620"/>
                  </a:moveTo>
                  <a:lnTo>
                    <a:pt x="45720" y="7620"/>
                  </a:lnTo>
                  <a:lnTo>
                    <a:pt x="48768" y="10668"/>
                  </a:lnTo>
                  <a:lnTo>
                    <a:pt x="51816" y="7620"/>
                  </a:lnTo>
                  <a:close/>
                </a:path>
                <a:path w="97789" h="97789">
                  <a:moveTo>
                    <a:pt x="48768" y="10668"/>
                  </a:moveTo>
                  <a:lnTo>
                    <a:pt x="45720" y="7620"/>
                  </a:lnTo>
                  <a:lnTo>
                    <a:pt x="45720" y="13716"/>
                  </a:lnTo>
                  <a:lnTo>
                    <a:pt x="48768" y="10668"/>
                  </a:lnTo>
                  <a:close/>
                </a:path>
                <a:path w="97789" h="97789">
                  <a:moveTo>
                    <a:pt x="51816" y="89916"/>
                  </a:moveTo>
                  <a:lnTo>
                    <a:pt x="48768" y="86868"/>
                  </a:lnTo>
                  <a:lnTo>
                    <a:pt x="45720" y="89916"/>
                  </a:lnTo>
                  <a:lnTo>
                    <a:pt x="51816" y="89916"/>
                  </a:lnTo>
                  <a:close/>
                </a:path>
                <a:path w="97789" h="97789">
                  <a:moveTo>
                    <a:pt x="51816" y="96774"/>
                  </a:moveTo>
                  <a:lnTo>
                    <a:pt x="51816" y="89916"/>
                  </a:lnTo>
                  <a:lnTo>
                    <a:pt x="45720" y="89916"/>
                  </a:lnTo>
                  <a:lnTo>
                    <a:pt x="45720" y="96774"/>
                  </a:lnTo>
                  <a:lnTo>
                    <a:pt x="48768" y="97536"/>
                  </a:lnTo>
                  <a:lnTo>
                    <a:pt x="51816" y="96774"/>
                  </a:lnTo>
                  <a:close/>
                </a:path>
                <a:path w="97789" h="97789">
                  <a:moveTo>
                    <a:pt x="51816" y="13716"/>
                  </a:moveTo>
                  <a:lnTo>
                    <a:pt x="51816" y="7620"/>
                  </a:lnTo>
                  <a:lnTo>
                    <a:pt x="48768" y="10668"/>
                  </a:lnTo>
                  <a:lnTo>
                    <a:pt x="51816" y="13716"/>
                  </a:lnTo>
                  <a:close/>
                </a:path>
                <a:path w="97789" h="97789">
                  <a:moveTo>
                    <a:pt x="89916" y="58017"/>
                  </a:moveTo>
                  <a:lnTo>
                    <a:pt x="89916" y="51816"/>
                  </a:lnTo>
                  <a:lnTo>
                    <a:pt x="86868" y="48768"/>
                  </a:lnTo>
                  <a:lnTo>
                    <a:pt x="48768" y="86868"/>
                  </a:lnTo>
                  <a:lnTo>
                    <a:pt x="51816" y="89916"/>
                  </a:lnTo>
                  <a:lnTo>
                    <a:pt x="51816" y="96774"/>
                  </a:lnTo>
                  <a:lnTo>
                    <a:pt x="89916" y="58017"/>
                  </a:lnTo>
                  <a:close/>
                </a:path>
                <a:path w="97789" h="97789">
                  <a:moveTo>
                    <a:pt x="89916" y="51816"/>
                  </a:moveTo>
                  <a:lnTo>
                    <a:pt x="89916" y="45720"/>
                  </a:lnTo>
                  <a:lnTo>
                    <a:pt x="86868" y="48768"/>
                  </a:lnTo>
                  <a:lnTo>
                    <a:pt x="89916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2647187" y="5904738"/>
              <a:ext cx="89535" cy="88900"/>
            </a:xfrm>
            <a:custGeom>
              <a:avLst/>
              <a:gdLst/>
              <a:ahLst/>
              <a:cxnLst/>
              <a:rect l="l" t="t" r="r" b="b"/>
              <a:pathLst>
                <a:path w="89535" h="88900">
                  <a:moveTo>
                    <a:pt x="89153" y="44196"/>
                  </a:moveTo>
                  <a:lnTo>
                    <a:pt x="44957" y="0"/>
                  </a:lnTo>
                  <a:lnTo>
                    <a:pt x="0" y="44196"/>
                  </a:lnTo>
                  <a:lnTo>
                    <a:pt x="44957" y="88392"/>
                  </a:lnTo>
                  <a:lnTo>
                    <a:pt x="89153" y="441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2642615" y="5900166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8768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6481" y="1524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1816"/>
                  </a:lnTo>
                  <a:lnTo>
                    <a:pt x="8381" y="58674"/>
                  </a:lnTo>
                  <a:lnTo>
                    <a:pt x="8381" y="45720"/>
                  </a:lnTo>
                  <a:lnTo>
                    <a:pt x="11429" y="48768"/>
                  </a:lnTo>
                  <a:lnTo>
                    <a:pt x="46481" y="13716"/>
                  </a:lnTo>
                  <a:lnTo>
                    <a:pt x="46481" y="7620"/>
                  </a:lnTo>
                  <a:lnTo>
                    <a:pt x="52577" y="7620"/>
                  </a:lnTo>
                  <a:lnTo>
                    <a:pt x="52577" y="13716"/>
                  </a:lnTo>
                  <a:lnTo>
                    <a:pt x="87629" y="48768"/>
                  </a:lnTo>
                  <a:lnTo>
                    <a:pt x="90677" y="45720"/>
                  </a:lnTo>
                  <a:lnTo>
                    <a:pt x="90677" y="58017"/>
                  </a:lnTo>
                  <a:lnTo>
                    <a:pt x="96773" y="51816"/>
                  </a:lnTo>
                  <a:lnTo>
                    <a:pt x="98297" y="48768"/>
                  </a:lnTo>
                  <a:close/>
                </a:path>
                <a:path w="98425" h="98425">
                  <a:moveTo>
                    <a:pt x="11429" y="48768"/>
                  </a:moveTo>
                  <a:lnTo>
                    <a:pt x="8381" y="45720"/>
                  </a:lnTo>
                  <a:lnTo>
                    <a:pt x="8381" y="51816"/>
                  </a:lnTo>
                  <a:lnTo>
                    <a:pt x="11429" y="48768"/>
                  </a:lnTo>
                  <a:close/>
                </a:path>
                <a:path w="98425" h="98425">
                  <a:moveTo>
                    <a:pt x="49529" y="86868"/>
                  </a:moveTo>
                  <a:lnTo>
                    <a:pt x="11429" y="48768"/>
                  </a:lnTo>
                  <a:lnTo>
                    <a:pt x="8381" y="51816"/>
                  </a:lnTo>
                  <a:lnTo>
                    <a:pt x="8381" y="58674"/>
                  </a:lnTo>
                  <a:lnTo>
                    <a:pt x="46481" y="96774"/>
                  </a:lnTo>
                  <a:lnTo>
                    <a:pt x="46481" y="89916"/>
                  </a:lnTo>
                  <a:lnTo>
                    <a:pt x="49529" y="86868"/>
                  </a:lnTo>
                  <a:close/>
                </a:path>
                <a:path w="98425" h="98425">
                  <a:moveTo>
                    <a:pt x="52577" y="7620"/>
                  </a:moveTo>
                  <a:lnTo>
                    <a:pt x="46481" y="7620"/>
                  </a:lnTo>
                  <a:lnTo>
                    <a:pt x="49529" y="10668"/>
                  </a:lnTo>
                  <a:lnTo>
                    <a:pt x="52577" y="7620"/>
                  </a:lnTo>
                  <a:close/>
                </a:path>
                <a:path w="98425" h="98425">
                  <a:moveTo>
                    <a:pt x="49529" y="10668"/>
                  </a:moveTo>
                  <a:lnTo>
                    <a:pt x="46481" y="7620"/>
                  </a:lnTo>
                  <a:lnTo>
                    <a:pt x="46481" y="13716"/>
                  </a:lnTo>
                  <a:lnTo>
                    <a:pt x="49529" y="10668"/>
                  </a:lnTo>
                  <a:close/>
                </a:path>
                <a:path w="98425" h="98425">
                  <a:moveTo>
                    <a:pt x="52577" y="89916"/>
                  </a:moveTo>
                  <a:lnTo>
                    <a:pt x="49529" y="86868"/>
                  </a:lnTo>
                  <a:lnTo>
                    <a:pt x="46481" y="89916"/>
                  </a:lnTo>
                  <a:lnTo>
                    <a:pt x="52577" y="89916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89916"/>
                  </a:lnTo>
                  <a:lnTo>
                    <a:pt x="46481" y="89916"/>
                  </a:lnTo>
                  <a:lnTo>
                    <a:pt x="46481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3716"/>
                  </a:moveTo>
                  <a:lnTo>
                    <a:pt x="52577" y="7620"/>
                  </a:lnTo>
                  <a:lnTo>
                    <a:pt x="49529" y="10668"/>
                  </a:lnTo>
                  <a:lnTo>
                    <a:pt x="52577" y="13716"/>
                  </a:lnTo>
                  <a:close/>
                </a:path>
                <a:path w="98425" h="98425">
                  <a:moveTo>
                    <a:pt x="90677" y="58017"/>
                  </a:moveTo>
                  <a:lnTo>
                    <a:pt x="90677" y="51816"/>
                  </a:lnTo>
                  <a:lnTo>
                    <a:pt x="87629" y="48768"/>
                  </a:lnTo>
                  <a:lnTo>
                    <a:pt x="49529" y="86868"/>
                  </a:lnTo>
                  <a:lnTo>
                    <a:pt x="52577" y="89916"/>
                  </a:lnTo>
                  <a:lnTo>
                    <a:pt x="52577" y="96774"/>
                  </a:lnTo>
                  <a:lnTo>
                    <a:pt x="90677" y="58017"/>
                  </a:lnTo>
                  <a:close/>
                </a:path>
                <a:path w="98425" h="98425">
                  <a:moveTo>
                    <a:pt x="90677" y="51816"/>
                  </a:moveTo>
                  <a:lnTo>
                    <a:pt x="90677" y="45720"/>
                  </a:lnTo>
                  <a:lnTo>
                    <a:pt x="87629" y="48768"/>
                  </a:lnTo>
                  <a:lnTo>
                    <a:pt x="90677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2717291" y="5863590"/>
              <a:ext cx="89535" cy="88900"/>
            </a:xfrm>
            <a:custGeom>
              <a:avLst/>
              <a:gdLst/>
              <a:ahLst/>
              <a:cxnLst/>
              <a:rect l="l" t="t" r="r" b="b"/>
              <a:pathLst>
                <a:path w="89535" h="88900">
                  <a:moveTo>
                    <a:pt x="89153" y="44195"/>
                  </a:moveTo>
                  <a:lnTo>
                    <a:pt x="44957" y="0"/>
                  </a:lnTo>
                  <a:lnTo>
                    <a:pt x="0" y="44195"/>
                  </a:lnTo>
                  <a:lnTo>
                    <a:pt x="44957" y="88391"/>
                  </a:lnTo>
                  <a:lnTo>
                    <a:pt x="89153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2712719" y="5859018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8768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6481" y="1524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1816"/>
                  </a:lnTo>
                  <a:lnTo>
                    <a:pt x="8381" y="58674"/>
                  </a:lnTo>
                  <a:lnTo>
                    <a:pt x="8381" y="45720"/>
                  </a:lnTo>
                  <a:lnTo>
                    <a:pt x="11429" y="48768"/>
                  </a:lnTo>
                  <a:lnTo>
                    <a:pt x="46481" y="13716"/>
                  </a:lnTo>
                  <a:lnTo>
                    <a:pt x="46481" y="7620"/>
                  </a:lnTo>
                  <a:lnTo>
                    <a:pt x="52577" y="7620"/>
                  </a:lnTo>
                  <a:lnTo>
                    <a:pt x="52577" y="13716"/>
                  </a:lnTo>
                  <a:lnTo>
                    <a:pt x="87629" y="48768"/>
                  </a:lnTo>
                  <a:lnTo>
                    <a:pt x="90677" y="45720"/>
                  </a:lnTo>
                  <a:lnTo>
                    <a:pt x="90677" y="58017"/>
                  </a:lnTo>
                  <a:lnTo>
                    <a:pt x="96773" y="51816"/>
                  </a:lnTo>
                  <a:lnTo>
                    <a:pt x="98297" y="48768"/>
                  </a:lnTo>
                  <a:close/>
                </a:path>
                <a:path w="98425" h="98425">
                  <a:moveTo>
                    <a:pt x="11429" y="48768"/>
                  </a:moveTo>
                  <a:lnTo>
                    <a:pt x="8381" y="45720"/>
                  </a:lnTo>
                  <a:lnTo>
                    <a:pt x="8381" y="51816"/>
                  </a:lnTo>
                  <a:lnTo>
                    <a:pt x="11429" y="48768"/>
                  </a:lnTo>
                  <a:close/>
                </a:path>
                <a:path w="98425" h="98425">
                  <a:moveTo>
                    <a:pt x="49529" y="86868"/>
                  </a:moveTo>
                  <a:lnTo>
                    <a:pt x="11429" y="48768"/>
                  </a:lnTo>
                  <a:lnTo>
                    <a:pt x="8381" y="51816"/>
                  </a:lnTo>
                  <a:lnTo>
                    <a:pt x="8381" y="58674"/>
                  </a:lnTo>
                  <a:lnTo>
                    <a:pt x="46481" y="96774"/>
                  </a:lnTo>
                  <a:lnTo>
                    <a:pt x="46481" y="89916"/>
                  </a:lnTo>
                  <a:lnTo>
                    <a:pt x="49529" y="86868"/>
                  </a:lnTo>
                  <a:close/>
                </a:path>
                <a:path w="98425" h="98425">
                  <a:moveTo>
                    <a:pt x="52577" y="7620"/>
                  </a:moveTo>
                  <a:lnTo>
                    <a:pt x="46481" y="7620"/>
                  </a:lnTo>
                  <a:lnTo>
                    <a:pt x="49529" y="10668"/>
                  </a:lnTo>
                  <a:lnTo>
                    <a:pt x="52577" y="7620"/>
                  </a:lnTo>
                  <a:close/>
                </a:path>
                <a:path w="98425" h="98425">
                  <a:moveTo>
                    <a:pt x="49529" y="10668"/>
                  </a:moveTo>
                  <a:lnTo>
                    <a:pt x="46481" y="7620"/>
                  </a:lnTo>
                  <a:lnTo>
                    <a:pt x="46481" y="13716"/>
                  </a:lnTo>
                  <a:lnTo>
                    <a:pt x="49529" y="10668"/>
                  </a:lnTo>
                  <a:close/>
                </a:path>
                <a:path w="98425" h="98425">
                  <a:moveTo>
                    <a:pt x="52577" y="89916"/>
                  </a:moveTo>
                  <a:lnTo>
                    <a:pt x="49529" y="86868"/>
                  </a:lnTo>
                  <a:lnTo>
                    <a:pt x="46481" y="89916"/>
                  </a:lnTo>
                  <a:lnTo>
                    <a:pt x="52577" y="89916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89916"/>
                  </a:lnTo>
                  <a:lnTo>
                    <a:pt x="46481" y="89916"/>
                  </a:lnTo>
                  <a:lnTo>
                    <a:pt x="46481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3716"/>
                  </a:moveTo>
                  <a:lnTo>
                    <a:pt x="52577" y="7620"/>
                  </a:lnTo>
                  <a:lnTo>
                    <a:pt x="49529" y="10668"/>
                  </a:lnTo>
                  <a:lnTo>
                    <a:pt x="52577" y="13716"/>
                  </a:lnTo>
                  <a:close/>
                </a:path>
                <a:path w="98425" h="98425">
                  <a:moveTo>
                    <a:pt x="90677" y="58017"/>
                  </a:moveTo>
                  <a:lnTo>
                    <a:pt x="90677" y="51816"/>
                  </a:lnTo>
                  <a:lnTo>
                    <a:pt x="87629" y="48768"/>
                  </a:lnTo>
                  <a:lnTo>
                    <a:pt x="49529" y="86868"/>
                  </a:lnTo>
                  <a:lnTo>
                    <a:pt x="52577" y="89916"/>
                  </a:lnTo>
                  <a:lnTo>
                    <a:pt x="52577" y="96774"/>
                  </a:lnTo>
                  <a:lnTo>
                    <a:pt x="90677" y="58017"/>
                  </a:lnTo>
                  <a:close/>
                </a:path>
                <a:path w="98425" h="98425">
                  <a:moveTo>
                    <a:pt x="90677" y="51816"/>
                  </a:moveTo>
                  <a:lnTo>
                    <a:pt x="90677" y="45720"/>
                  </a:lnTo>
                  <a:lnTo>
                    <a:pt x="87629" y="48768"/>
                  </a:lnTo>
                  <a:lnTo>
                    <a:pt x="90677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7395" y="5676138"/>
              <a:ext cx="89535" cy="88900"/>
            </a:xfrm>
            <a:custGeom>
              <a:avLst/>
              <a:gdLst/>
              <a:ahLst/>
              <a:cxnLst/>
              <a:rect l="l" t="t" r="r" b="b"/>
              <a:pathLst>
                <a:path w="89535" h="88900">
                  <a:moveTo>
                    <a:pt x="89153" y="44196"/>
                  </a:moveTo>
                  <a:lnTo>
                    <a:pt x="44957" y="0"/>
                  </a:lnTo>
                  <a:lnTo>
                    <a:pt x="0" y="44196"/>
                  </a:lnTo>
                  <a:lnTo>
                    <a:pt x="44957" y="88392"/>
                  </a:lnTo>
                  <a:lnTo>
                    <a:pt x="89153" y="441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2782823" y="5671566"/>
              <a:ext cx="98425" cy="97790"/>
            </a:xfrm>
            <a:custGeom>
              <a:avLst/>
              <a:gdLst/>
              <a:ahLst/>
              <a:cxnLst/>
              <a:rect l="l" t="t" r="r" b="b"/>
              <a:pathLst>
                <a:path w="98425" h="97789">
                  <a:moveTo>
                    <a:pt x="98297" y="48768"/>
                  </a:moveTo>
                  <a:lnTo>
                    <a:pt x="96773" y="45720"/>
                  </a:lnTo>
                  <a:lnTo>
                    <a:pt x="52577" y="762"/>
                  </a:lnTo>
                  <a:lnTo>
                    <a:pt x="49529" y="0"/>
                  </a:lnTo>
                  <a:lnTo>
                    <a:pt x="45719" y="762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1816"/>
                  </a:lnTo>
                  <a:lnTo>
                    <a:pt x="8381" y="58792"/>
                  </a:lnTo>
                  <a:lnTo>
                    <a:pt x="8381" y="45720"/>
                  </a:lnTo>
                  <a:lnTo>
                    <a:pt x="11429" y="48768"/>
                  </a:lnTo>
                  <a:lnTo>
                    <a:pt x="45719" y="14478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361"/>
                  </a:lnTo>
                  <a:lnTo>
                    <a:pt x="87577" y="48768"/>
                  </a:lnTo>
                  <a:lnTo>
                    <a:pt x="90677" y="45720"/>
                  </a:lnTo>
                  <a:lnTo>
                    <a:pt x="90677" y="58017"/>
                  </a:lnTo>
                  <a:lnTo>
                    <a:pt x="96773" y="51816"/>
                  </a:lnTo>
                  <a:lnTo>
                    <a:pt x="98297" y="48768"/>
                  </a:lnTo>
                  <a:close/>
                </a:path>
                <a:path w="98425" h="97789">
                  <a:moveTo>
                    <a:pt x="11429" y="48768"/>
                  </a:moveTo>
                  <a:lnTo>
                    <a:pt x="8381" y="45720"/>
                  </a:lnTo>
                  <a:lnTo>
                    <a:pt x="8381" y="51816"/>
                  </a:lnTo>
                  <a:lnTo>
                    <a:pt x="11429" y="48768"/>
                  </a:lnTo>
                  <a:close/>
                </a:path>
                <a:path w="98425" h="97789">
                  <a:moveTo>
                    <a:pt x="49178" y="86516"/>
                  </a:moveTo>
                  <a:lnTo>
                    <a:pt x="11429" y="48768"/>
                  </a:lnTo>
                  <a:lnTo>
                    <a:pt x="8381" y="51816"/>
                  </a:lnTo>
                  <a:lnTo>
                    <a:pt x="8381" y="58792"/>
                  </a:lnTo>
                  <a:lnTo>
                    <a:pt x="45719" y="96774"/>
                  </a:lnTo>
                  <a:lnTo>
                    <a:pt x="45719" y="89916"/>
                  </a:lnTo>
                  <a:lnTo>
                    <a:pt x="49178" y="86516"/>
                  </a:lnTo>
                  <a:close/>
                </a:path>
                <a:path w="98425" h="97789">
                  <a:moveTo>
                    <a:pt x="52577" y="7620"/>
                  </a:moveTo>
                  <a:lnTo>
                    <a:pt x="45719" y="7620"/>
                  </a:lnTo>
                  <a:lnTo>
                    <a:pt x="49178" y="11019"/>
                  </a:lnTo>
                  <a:lnTo>
                    <a:pt x="52577" y="7620"/>
                  </a:lnTo>
                  <a:close/>
                </a:path>
                <a:path w="98425" h="97789">
                  <a:moveTo>
                    <a:pt x="49178" y="11019"/>
                  </a:moveTo>
                  <a:lnTo>
                    <a:pt x="45719" y="7620"/>
                  </a:lnTo>
                  <a:lnTo>
                    <a:pt x="45719" y="14478"/>
                  </a:lnTo>
                  <a:lnTo>
                    <a:pt x="49178" y="11019"/>
                  </a:lnTo>
                  <a:close/>
                </a:path>
                <a:path w="98425" h="97789">
                  <a:moveTo>
                    <a:pt x="52577" y="89916"/>
                  </a:moveTo>
                  <a:lnTo>
                    <a:pt x="49178" y="86516"/>
                  </a:lnTo>
                  <a:lnTo>
                    <a:pt x="45719" y="89916"/>
                  </a:lnTo>
                  <a:lnTo>
                    <a:pt x="52577" y="89916"/>
                  </a:lnTo>
                  <a:close/>
                </a:path>
                <a:path w="98425" h="97789">
                  <a:moveTo>
                    <a:pt x="52577" y="96774"/>
                  </a:moveTo>
                  <a:lnTo>
                    <a:pt x="52577" y="89916"/>
                  </a:lnTo>
                  <a:lnTo>
                    <a:pt x="45719" y="89916"/>
                  </a:lnTo>
                  <a:lnTo>
                    <a:pt x="45719" y="96774"/>
                  </a:lnTo>
                  <a:lnTo>
                    <a:pt x="49529" y="97536"/>
                  </a:lnTo>
                  <a:lnTo>
                    <a:pt x="52577" y="96774"/>
                  </a:lnTo>
                  <a:close/>
                </a:path>
                <a:path w="98425" h="97789">
                  <a:moveTo>
                    <a:pt x="52577" y="14361"/>
                  </a:moveTo>
                  <a:lnTo>
                    <a:pt x="52577" y="7620"/>
                  </a:lnTo>
                  <a:lnTo>
                    <a:pt x="49178" y="11019"/>
                  </a:lnTo>
                  <a:lnTo>
                    <a:pt x="52577" y="14361"/>
                  </a:lnTo>
                  <a:close/>
                </a:path>
                <a:path w="98425" h="97789">
                  <a:moveTo>
                    <a:pt x="90677" y="58017"/>
                  </a:moveTo>
                  <a:lnTo>
                    <a:pt x="90677" y="51816"/>
                  </a:lnTo>
                  <a:lnTo>
                    <a:pt x="87577" y="48768"/>
                  </a:lnTo>
                  <a:lnTo>
                    <a:pt x="49178" y="86516"/>
                  </a:lnTo>
                  <a:lnTo>
                    <a:pt x="52577" y="89916"/>
                  </a:lnTo>
                  <a:lnTo>
                    <a:pt x="52577" y="96774"/>
                  </a:lnTo>
                  <a:lnTo>
                    <a:pt x="90677" y="58017"/>
                  </a:lnTo>
                  <a:close/>
                </a:path>
                <a:path w="98425" h="97789">
                  <a:moveTo>
                    <a:pt x="90677" y="51816"/>
                  </a:moveTo>
                  <a:lnTo>
                    <a:pt x="90677" y="45720"/>
                  </a:lnTo>
                  <a:lnTo>
                    <a:pt x="87577" y="48768"/>
                  </a:lnTo>
                  <a:lnTo>
                    <a:pt x="90677" y="518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2857499" y="6062472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153" y="44195"/>
                  </a:moveTo>
                  <a:lnTo>
                    <a:pt x="44957" y="0"/>
                  </a:lnTo>
                  <a:lnTo>
                    <a:pt x="0" y="44195"/>
                  </a:lnTo>
                  <a:lnTo>
                    <a:pt x="44957" y="89153"/>
                  </a:lnTo>
                  <a:lnTo>
                    <a:pt x="89153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2852927" y="6057900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8768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5719" y="1524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2578"/>
                  </a:lnTo>
                  <a:lnTo>
                    <a:pt x="8381" y="59436"/>
                  </a:lnTo>
                  <a:lnTo>
                    <a:pt x="8381" y="45720"/>
                  </a:lnTo>
                  <a:lnTo>
                    <a:pt x="11781" y="49119"/>
                  </a:lnTo>
                  <a:lnTo>
                    <a:pt x="45719" y="14596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478"/>
                  </a:lnTo>
                  <a:lnTo>
                    <a:pt x="87219" y="49119"/>
                  </a:lnTo>
                  <a:lnTo>
                    <a:pt x="90677" y="45720"/>
                  </a:lnTo>
                  <a:lnTo>
                    <a:pt x="90677" y="58674"/>
                  </a:lnTo>
                  <a:lnTo>
                    <a:pt x="96773" y="52578"/>
                  </a:lnTo>
                  <a:lnTo>
                    <a:pt x="98297" y="48768"/>
                  </a:lnTo>
                  <a:close/>
                </a:path>
                <a:path w="98425" h="98425">
                  <a:moveTo>
                    <a:pt x="11781" y="49119"/>
                  </a:moveTo>
                  <a:lnTo>
                    <a:pt x="8381" y="45720"/>
                  </a:lnTo>
                  <a:lnTo>
                    <a:pt x="8381" y="52578"/>
                  </a:lnTo>
                  <a:lnTo>
                    <a:pt x="11781" y="49119"/>
                  </a:lnTo>
                  <a:close/>
                </a:path>
                <a:path w="98425" h="98425">
                  <a:moveTo>
                    <a:pt x="49178" y="86516"/>
                  </a:moveTo>
                  <a:lnTo>
                    <a:pt x="11781" y="49119"/>
                  </a:lnTo>
                  <a:lnTo>
                    <a:pt x="8381" y="52578"/>
                  </a:lnTo>
                  <a:lnTo>
                    <a:pt x="8381" y="59436"/>
                  </a:lnTo>
                  <a:lnTo>
                    <a:pt x="45719" y="96774"/>
                  </a:lnTo>
                  <a:lnTo>
                    <a:pt x="45719" y="89916"/>
                  </a:lnTo>
                  <a:lnTo>
                    <a:pt x="49178" y="86516"/>
                  </a:lnTo>
                  <a:close/>
                </a:path>
                <a:path w="98425" h="98425">
                  <a:moveTo>
                    <a:pt x="52577" y="7620"/>
                  </a:moveTo>
                  <a:lnTo>
                    <a:pt x="45719" y="7620"/>
                  </a:lnTo>
                  <a:lnTo>
                    <a:pt x="49178" y="11078"/>
                  </a:lnTo>
                  <a:lnTo>
                    <a:pt x="52577" y="7620"/>
                  </a:lnTo>
                  <a:close/>
                </a:path>
                <a:path w="98425" h="98425">
                  <a:moveTo>
                    <a:pt x="49178" y="11078"/>
                  </a:moveTo>
                  <a:lnTo>
                    <a:pt x="45719" y="7620"/>
                  </a:lnTo>
                  <a:lnTo>
                    <a:pt x="45719" y="14596"/>
                  </a:lnTo>
                  <a:lnTo>
                    <a:pt x="49178" y="11078"/>
                  </a:lnTo>
                  <a:close/>
                </a:path>
                <a:path w="98425" h="98425">
                  <a:moveTo>
                    <a:pt x="52577" y="89916"/>
                  </a:moveTo>
                  <a:lnTo>
                    <a:pt x="49178" y="86516"/>
                  </a:lnTo>
                  <a:lnTo>
                    <a:pt x="45719" y="89916"/>
                  </a:lnTo>
                  <a:lnTo>
                    <a:pt x="52577" y="89916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89916"/>
                  </a:lnTo>
                  <a:lnTo>
                    <a:pt x="45719" y="89916"/>
                  </a:lnTo>
                  <a:lnTo>
                    <a:pt x="45719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4478"/>
                  </a:moveTo>
                  <a:lnTo>
                    <a:pt x="52577" y="7620"/>
                  </a:lnTo>
                  <a:lnTo>
                    <a:pt x="49178" y="11078"/>
                  </a:lnTo>
                  <a:lnTo>
                    <a:pt x="52577" y="14478"/>
                  </a:lnTo>
                  <a:close/>
                </a:path>
                <a:path w="98425" h="98425">
                  <a:moveTo>
                    <a:pt x="90677" y="58674"/>
                  </a:moveTo>
                  <a:lnTo>
                    <a:pt x="90677" y="52578"/>
                  </a:lnTo>
                  <a:lnTo>
                    <a:pt x="87219" y="49119"/>
                  </a:lnTo>
                  <a:lnTo>
                    <a:pt x="49178" y="86516"/>
                  </a:lnTo>
                  <a:lnTo>
                    <a:pt x="52577" y="89916"/>
                  </a:lnTo>
                  <a:lnTo>
                    <a:pt x="52577" y="96774"/>
                  </a:lnTo>
                  <a:lnTo>
                    <a:pt x="90677" y="58674"/>
                  </a:lnTo>
                  <a:close/>
                </a:path>
                <a:path w="98425" h="98425">
                  <a:moveTo>
                    <a:pt x="90677" y="52578"/>
                  </a:moveTo>
                  <a:lnTo>
                    <a:pt x="90677" y="45720"/>
                  </a:lnTo>
                  <a:lnTo>
                    <a:pt x="87219" y="49119"/>
                  </a:lnTo>
                  <a:lnTo>
                    <a:pt x="90677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2927603" y="5910834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153" y="44958"/>
                  </a:moveTo>
                  <a:lnTo>
                    <a:pt x="44957" y="0"/>
                  </a:lnTo>
                  <a:lnTo>
                    <a:pt x="0" y="44958"/>
                  </a:lnTo>
                  <a:lnTo>
                    <a:pt x="44957" y="89154"/>
                  </a:lnTo>
                  <a:lnTo>
                    <a:pt x="89153" y="4495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2923031" y="590626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9530"/>
                  </a:moveTo>
                  <a:lnTo>
                    <a:pt x="96773" y="46482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5719" y="1524"/>
                  </a:lnTo>
                  <a:lnTo>
                    <a:pt x="1523" y="46482"/>
                  </a:lnTo>
                  <a:lnTo>
                    <a:pt x="0" y="49530"/>
                  </a:lnTo>
                  <a:lnTo>
                    <a:pt x="1523" y="52578"/>
                  </a:lnTo>
                  <a:lnTo>
                    <a:pt x="8381" y="59436"/>
                  </a:lnTo>
                  <a:lnTo>
                    <a:pt x="8381" y="46482"/>
                  </a:lnTo>
                  <a:lnTo>
                    <a:pt x="11429" y="49530"/>
                  </a:lnTo>
                  <a:lnTo>
                    <a:pt x="45719" y="15240"/>
                  </a:lnTo>
                  <a:lnTo>
                    <a:pt x="45719" y="8382"/>
                  </a:lnTo>
                  <a:lnTo>
                    <a:pt x="52577" y="8382"/>
                  </a:lnTo>
                  <a:lnTo>
                    <a:pt x="52577" y="15123"/>
                  </a:lnTo>
                  <a:lnTo>
                    <a:pt x="87577" y="49530"/>
                  </a:lnTo>
                  <a:lnTo>
                    <a:pt x="90677" y="46482"/>
                  </a:lnTo>
                  <a:lnTo>
                    <a:pt x="90677" y="58674"/>
                  </a:lnTo>
                  <a:lnTo>
                    <a:pt x="96773" y="52578"/>
                  </a:lnTo>
                  <a:lnTo>
                    <a:pt x="98297" y="49530"/>
                  </a:lnTo>
                  <a:close/>
                </a:path>
                <a:path w="98425" h="98425">
                  <a:moveTo>
                    <a:pt x="11429" y="49530"/>
                  </a:moveTo>
                  <a:lnTo>
                    <a:pt x="8381" y="46482"/>
                  </a:lnTo>
                  <a:lnTo>
                    <a:pt x="8381" y="52578"/>
                  </a:lnTo>
                  <a:lnTo>
                    <a:pt x="11429" y="49530"/>
                  </a:lnTo>
                  <a:close/>
                </a:path>
                <a:path w="98425" h="98425">
                  <a:moveTo>
                    <a:pt x="49178" y="87278"/>
                  </a:moveTo>
                  <a:lnTo>
                    <a:pt x="11429" y="49530"/>
                  </a:lnTo>
                  <a:lnTo>
                    <a:pt x="8381" y="52578"/>
                  </a:lnTo>
                  <a:lnTo>
                    <a:pt x="8381" y="59436"/>
                  </a:lnTo>
                  <a:lnTo>
                    <a:pt x="45719" y="96774"/>
                  </a:lnTo>
                  <a:lnTo>
                    <a:pt x="45719" y="90678"/>
                  </a:lnTo>
                  <a:lnTo>
                    <a:pt x="49178" y="87278"/>
                  </a:lnTo>
                  <a:close/>
                </a:path>
                <a:path w="98425" h="98425">
                  <a:moveTo>
                    <a:pt x="52577" y="8382"/>
                  </a:moveTo>
                  <a:lnTo>
                    <a:pt x="45719" y="8382"/>
                  </a:lnTo>
                  <a:lnTo>
                    <a:pt x="49178" y="11781"/>
                  </a:lnTo>
                  <a:lnTo>
                    <a:pt x="52577" y="8382"/>
                  </a:lnTo>
                  <a:close/>
                </a:path>
                <a:path w="98425" h="98425">
                  <a:moveTo>
                    <a:pt x="49178" y="11781"/>
                  </a:moveTo>
                  <a:lnTo>
                    <a:pt x="45719" y="8382"/>
                  </a:lnTo>
                  <a:lnTo>
                    <a:pt x="45719" y="15240"/>
                  </a:lnTo>
                  <a:lnTo>
                    <a:pt x="49178" y="11781"/>
                  </a:lnTo>
                  <a:close/>
                </a:path>
                <a:path w="98425" h="98425">
                  <a:moveTo>
                    <a:pt x="52577" y="90678"/>
                  </a:moveTo>
                  <a:lnTo>
                    <a:pt x="49178" y="87278"/>
                  </a:lnTo>
                  <a:lnTo>
                    <a:pt x="45719" y="90678"/>
                  </a:lnTo>
                  <a:lnTo>
                    <a:pt x="52577" y="90678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90678"/>
                  </a:lnTo>
                  <a:lnTo>
                    <a:pt x="45719" y="90678"/>
                  </a:lnTo>
                  <a:lnTo>
                    <a:pt x="45719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5123"/>
                  </a:moveTo>
                  <a:lnTo>
                    <a:pt x="52577" y="8382"/>
                  </a:lnTo>
                  <a:lnTo>
                    <a:pt x="49178" y="11781"/>
                  </a:lnTo>
                  <a:lnTo>
                    <a:pt x="52577" y="15123"/>
                  </a:lnTo>
                  <a:close/>
                </a:path>
                <a:path w="98425" h="98425">
                  <a:moveTo>
                    <a:pt x="90677" y="58674"/>
                  </a:moveTo>
                  <a:lnTo>
                    <a:pt x="90677" y="52578"/>
                  </a:lnTo>
                  <a:lnTo>
                    <a:pt x="87577" y="49530"/>
                  </a:lnTo>
                  <a:lnTo>
                    <a:pt x="49178" y="87278"/>
                  </a:lnTo>
                  <a:lnTo>
                    <a:pt x="52577" y="90678"/>
                  </a:lnTo>
                  <a:lnTo>
                    <a:pt x="52577" y="96774"/>
                  </a:lnTo>
                  <a:lnTo>
                    <a:pt x="90677" y="58674"/>
                  </a:lnTo>
                  <a:close/>
                </a:path>
                <a:path w="98425" h="98425">
                  <a:moveTo>
                    <a:pt x="90677" y="52578"/>
                  </a:moveTo>
                  <a:lnTo>
                    <a:pt x="90677" y="46482"/>
                  </a:lnTo>
                  <a:lnTo>
                    <a:pt x="87577" y="49530"/>
                  </a:lnTo>
                  <a:lnTo>
                    <a:pt x="90677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997707" y="5948934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153" y="44196"/>
                  </a:moveTo>
                  <a:lnTo>
                    <a:pt x="44957" y="0"/>
                  </a:lnTo>
                  <a:lnTo>
                    <a:pt x="0" y="44196"/>
                  </a:lnTo>
                  <a:lnTo>
                    <a:pt x="44957" y="89154"/>
                  </a:lnTo>
                  <a:lnTo>
                    <a:pt x="89153" y="4419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2993135" y="594436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8768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5719" y="1524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2578"/>
                  </a:lnTo>
                  <a:lnTo>
                    <a:pt x="8381" y="59436"/>
                  </a:lnTo>
                  <a:lnTo>
                    <a:pt x="8381" y="45720"/>
                  </a:lnTo>
                  <a:lnTo>
                    <a:pt x="11752" y="49149"/>
                  </a:lnTo>
                  <a:lnTo>
                    <a:pt x="45719" y="14596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478"/>
                  </a:lnTo>
                  <a:lnTo>
                    <a:pt x="87248" y="49149"/>
                  </a:lnTo>
                  <a:lnTo>
                    <a:pt x="90677" y="45720"/>
                  </a:lnTo>
                  <a:lnTo>
                    <a:pt x="90677" y="58674"/>
                  </a:lnTo>
                  <a:lnTo>
                    <a:pt x="96773" y="52578"/>
                  </a:lnTo>
                  <a:lnTo>
                    <a:pt x="98297" y="48768"/>
                  </a:lnTo>
                  <a:close/>
                </a:path>
                <a:path w="98425" h="98425">
                  <a:moveTo>
                    <a:pt x="11752" y="49149"/>
                  </a:moveTo>
                  <a:lnTo>
                    <a:pt x="8381" y="45720"/>
                  </a:lnTo>
                  <a:lnTo>
                    <a:pt x="8381" y="52578"/>
                  </a:lnTo>
                  <a:lnTo>
                    <a:pt x="11752" y="49149"/>
                  </a:lnTo>
                  <a:close/>
                </a:path>
                <a:path w="98425" h="98425">
                  <a:moveTo>
                    <a:pt x="49178" y="87219"/>
                  </a:moveTo>
                  <a:lnTo>
                    <a:pt x="11752" y="49149"/>
                  </a:lnTo>
                  <a:lnTo>
                    <a:pt x="8381" y="52578"/>
                  </a:lnTo>
                  <a:lnTo>
                    <a:pt x="8381" y="59436"/>
                  </a:lnTo>
                  <a:lnTo>
                    <a:pt x="45719" y="96774"/>
                  </a:lnTo>
                  <a:lnTo>
                    <a:pt x="45719" y="90678"/>
                  </a:lnTo>
                  <a:lnTo>
                    <a:pt x="49178" y="87219"/>
                  </a:lnTo>
                  <a:close/>
                </a:path>
                <a:path w="98425" h="98425">
                  <a:moveTo>
                    <a:pt x="52577" y="7620"/>
                  </a:moveTo>
                  <a:lnTo>
                    <a:pt x="45719" y="7620"/>
                  </a:lnTo>
                  <a:lnTo>
                    <a:pt x="49178" y="11078"/>
                  </a:lnTo>
                  <a:lnTo>
                    <a:pt x="52577" y="7620"/>
                  </a:lnTo>
                  <a:close/>
                </a:path>
                <a:path w="98425" h="98425">
                  <a:moveTo>
                    <a:pt x="49178" y="11078"/>
                  </a:moveTo>
                  <a:lnTo>
                    <a:pt x="45719" y="7620"/>
                  </a:lnTo>
                  <a:lnTo>
                    <a:pt x="45719" y="14596"/>
                  </a:lnTo>
                  <a:lnTo>
                    <a:pt x="49178" y="11078"/>
                  </a:lnTo>
                  <a:close/>
                </a:path>
                <a:path w="98425" h="98425">
                  <a:moveTo>
                    <a:pt x="52577" y="90678"/>
                  </a:moveTo>
                  <a:lnTo>
                    <a:pt x="49178" y="87219"/>
                  </a:lnTo>
                  <a:lnTo>
                    <a:pt x="45719" y="90678"/>
                  </a:lnTo>
                  <a:lnTo>
                    <a:pt x="52577" y="90678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90678"/>
                  </a:lnTo>
                  <a:lnTo>
                    <a:pt x="45719" y="90678"/>
                  </a:lnTo>
                  <a:lnTo>
                    <a:pt x="45719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4478"/>
                  </a:moveTo>
                  <a:lnTo>
                    <a:pt x="52577" y="7620"/>
                  </a:lnTo>
                  <a:lnTo>
                    <a:pt x="49178" y="11078"/>
                  </a:lnTo>
                  <a:lnTo>
                    <a:pt x="52577" y="14478"/>
                  </a:lnTo>
                  <a:close/>
                </a:path>
                <a:path w="98425" h="98425">
                  <a:moveTo>
                    <a:pt x="90677" y="58674"/>
                  </a:moveTo>
                  <a:lnTo>
                    <a:pt x="90677" y="52578"/>
                  </a:lnTo>
                  <a:lnTo>
                    <a:pt x="87248" y="49149"/>
                  </a:lnTo>
                  <a:lnTo>
                    <a:pt x="49178" y="87219"/>
                  </a:lnTo>
                  <a:lnTo>
                    <a:pt x="52577" y="90678"/>
                  </a:lnTo>
                  <a:lnTo>
                    <a:pt x="52577" y="96774"/>
                  </a:lnTo>
                  <a:lnTo>
                    <a:pt x="90677" y="58674"/>
                  </a:lnTo>
                  <a:close/>
                </a:path>
                <a:path w="98425" h="98425">
                  <a:moveTo>
                    <a:pt x="90677" y="52578"/>
                  </a:moveTo>
                  <a:lnTo>
                    <a:pt x="90677" y="45720"/>
                  </a:lnTo>
                  <a:lnTo>
                    <a:pt x="87248" y="49149"/>
                  </a:lnTo>
                  <a:lnTo>
                    <a:pt x="90677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3067811" y="5711952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153" y="44195"/>
                  </a:moveTo>
                  <a:lnTo>
                    <a:pt x="44957" y="0"/>
                  </a:lnTo>
                  <a:lnTo>
                    <a:pt x="0" y="44195"/>
                  </a:lnTo>
                  <a:lnTo>
                    <a:pt x="44957" y="89153"/>
                  </a:lnTo>
                  <a:lnTo>
                    <a:pt x="89153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3063239" y="5707380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297" y="49530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9529" y="0"/>
                  </a:lnTo>
                  <a:lnTo>
                    <a:pt x="45719" y="1524"/>
                  </a:lnTo>
                  <a:lnTo>
                    <a:pt x="1523" y="45720"/>
                  </a:lnTo>
                  <a:lnTo>
                    <a:pt x="0" y="49530"/>
                  </a:lnTo>
                  <a:lnTo>
                    <a:pt x="1523" y="52578"/>
                  </a:lnTo>
                  <a:lnTo>
                    <a:pt x="7619" y="58674"/>
                  </a:lnTo>
                  <a:lnTo>
                    <a:pt x="7619" y="45720"/>
                  </a:lnTo>
                  <a:lnTo>
                    <a:pt x="11048" y="49149"/>
                  </a:lnTo>
                  <a:lnTo>
                    <a:pt x="45719" y="14478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478"/>
                  </a:lnTo>
                  <a:lnTo>
                    <a:pt x="87248" y="49149"/>
                  </a:lnTo>
                  <a:lnTo>
                    <a:pt x="90677" y="45720"/>
                  </a:lnTo>
                  <a:lnTo>
                    <a:pt x="90677" y="58674"/>
                  </a:lnTo>
                  <a:lnTo>
                    <a:pt x="96773" y="52578"/>
                  </a:lnTo>
                  <a:lnTo>
                    <a:pt x="98297" y="49530"/>
                  </a:lnTo>
                  <a:close/>
                </a:path>
                <a:path w="98425" h="98425">
                  <a:moveTo>
                    <a:pt x="11048" y="49149"/>
                  </a:moveTo>
                  <a:lnTo>
                    <a:pt x="7619" y="45720"/>
                  </a:lnTo>
                  <a:lnTo>
                    <a:pt x="7619" y="52578"/>
                  </a:lnTo>
                  <a:lnTo>
                    <a:pt x="11048" y="49149"/>
                  </a:lnTo>
                  <a:close/>
                </a:path>
                <a:path w="98425" h="98425">
                  <a:moveTo>
                    <a:pt x="49148" y="87249"/>
                  </a:moveTo>
                  <a:lnTo>
                    <a:pt x="11048" y="49149"/>
                  </a:lnTo>
                  <a:lnTo>
                    <a:pt x="7619" y="52578"/>
                  </a:lnTo>
                  <a:lnTo>
                    <a:pt x="7619" y="58674"/>
                  </a:lnTo>
                  <a:lnTo>
                    <a:pt x="45719" y="96774"/>
                  </a:lnTo>
                  <a:lnTo>
                    <a:pt x="45719" y="90678"/>
                  </a:lnTo>
                  <a:lnTo>
                    <a:pt x="49148" y="87249"/>
                  </a:lnTo>
                  <a:close/>
                </a:path>
                <a:path w="98425" h="98425">
                  <a:moveTo>
                    <a:pt x="52577" y="7620"/>
                  </a:moveTo>
                  <a:lnTo>
                    <a:pt x="45719" y="7620"/>
                  </a:lnTo>
                  <a:lnTo>
                    <a:pt x="49148" y="11049"/>
                  </a:lnTo>
                  <a:lnTo>
                    <a:pt x="52577" y="7620"/>
                  </a:lnTo>
                  <a:close/>
                </a:path>
                <a:path w="98425" h="98425">
                  <a:moveTo>
                    <a:pt x="49148" y="11049"/>
                  </a:moveTo>
                  <a:lnTo>
                    <a:pt x="45719" y="7620"/>
                  </a:lnTo>
                  <a:lnTo>
                    <a:pt x="45719" y="14478"/>
                  </a:lnTo>
                  <a:lnTo>
                    <a:pt x="49148" y="11049"/>
                  </a:lnTo>
                  <a:close/>
                </a:path>
                <a:path w="98425" h="98425">
                  <a:moveTo>
                    <a:pt x="52577" y="90678"/>
                  </a:moveTo>
                  <a:lnTo>
                    <a:pt x="49148" y="87249"/>
                  </a:lnTo>
                  <a:lnTo>
                    <a:pt x="45719" y="90678"/>
                  </a:lnTo>
                  <a:lnTo>
                    <a:pt x="52577" y="90678"/>
                  </a:lnTo>
                  <a:close/>
                </a:path>
                <a:path w="98425" h="98425">
                  <a:moveTo>
                    <a:pt x="52577" y="96774"/>
                  </a:moveTo>
                  <a:lnTo>
                    <a:pt x="52577" y="90678"/>
                  </a:lnTo>
                  <a:lnTo>
                    <a:pt x="45719" y="90678"/>
                  </a:lnTo>
                  <a:lnTo>
                    <a:pt x="45719" y="96774"/>
                  </a:lnTo>
                  <a:lnTo>
                    <a:pt x="49529" y="98298"/>
                  </a:lnTo>
                  <a:lnTo>
                    <a:pt x="52577" y="96774"/>
                  </a:lnTo>
                  <a:close/>
                </a:path>
                <a:path w="98425" h="98425">
                  <a:moveTo>
                    <a:pt x="52577" y="14478"/>
                  </a:moveTo>
                  <a:lnTo>
                    <a:pt x="52577" y="7620"/>
                  </a:lnTo>
                  <a:lnTo>
                    <a:pt x="49148" y="11049"/>
                  </a:lnTo>
                  <a:lnTo>
                    <a:pt x="52577" y="14478"/>
                  </a:lnTo>
                  <a:close/>
                </a:path>
                <a:path w="98425" h="98425">
                  <a:moveTo>
                    <a:pt x="90677" y="58674"/>
                  </a:moveTo>
                  <a:lnTo>
                    <a:pt x="90677" y="52578"/>
                  </a:lnTo>
                  <a:lnTo>
                    <a:pt x="87248" y="49149"/>
                  </a:lnTo>
                  <a:lnTo>
                    <a:pt x="49148" y="87249"/>
                  </a:lnTo>
                  <a:lnTo>
                    <a:pt x="52577" y="90678"/>
                  </a:lnTo>
                  <a:lnTo>
                    <a:pt x="52577" y="96774"/>
                  </a:lnTo>
                  <a:lnTo>
                    <a:pt x="90677" y="58674"/>
                  </a:lnTo>
                  <a:close/>
                </a:path>
                <a:path w="98425" h="98425">
                  <a:moveTo>
                    <a:pt x="90677" y="52578"/>
                  </a:moveTo>
                  <a:lnTo>
                    <a:pt x="90677" y="45720"/>
                  </a:lnTo>
                  <a:lnTo>
                    <a:pt x="87248" y="49149"/>
                  </a:lnTo>
                  <a:lnTo>
                    <a:pt x="90677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3343" y="5452110"/>
              <a:ext cx="98297" cy="9829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4383" y="5353049"/>
              <a:ext cx="237744" cy="15621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4695" y="5582412"/>
              <a:ext cx="167639" cy="20192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4903" y="5931408"/>
              <a:ext cx="97536" cy="9829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5007" y="5781294"/>
              <a:ext cx="97536" cy="9829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5111" y="5464302"/>
              <a:ext cx="97536" cy="975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5701" y="5388102"/>
              <a:ext cx="98298" cy="9829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6013" y="5891784"/>
              <a:ext cx="98298" cy="982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6117" y="5609082"/>
              <a:ext cx="98298" cy="9753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6845" y="5353050"/>
              <a:ext cx="97536" cy="8229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772399" y="5353050"/>
              <a:ext cx="70485" cy="35560"/>
            </a:xfrm>
            <a:custGeom>
              <a:avLst/>
              <a:gdLst/>
              <a:ahLst/>
              <a:cxnLst/>
              <a:rect l="l" t="t" r="r" b="b"/>
              <a:pathLst>
                <a:path w="70484" h="35560">
                  <a:moveTo>
                    <a:pt x="70103" y="0"/>
                  </a:moveTo>
                  <a:lnTo>
                    <a:pt x="0" y="0"/>
                  </a:lnTo>
                  <a:lnTo>
                    <a:pt x="35051" y="3505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7765647" y="5353050"/>
              <a:ext cx="83820" cy="40005"/>
            </a:xfrm>
            <a:custGeom>
              <a:avLst/>
              <a:gdLst/>
              <a:ahLst/>
              <a:cxnLst/>
              <a:rect l="l" t="t" r="r" b="b"/>
              <a:pathLst>
                <a:path w="83820" h="40004">
                  <a:moveTo>
                    <a:pt x="41804" y="28903"/>
                  </a:moveTo>
                  <a:lnTo>
                    <a:pt x="13391" y="0"/>
                  </a:lnTo>
                  <a:lnTo>
                    <a:pt x="0" y="0"/>
                  </a:lnTo>
                  <a:lnTo>
                    <a:pt x="38756" y="38100"/>
                  </a:lnTo>
                  <a:lnTo>
                    <a:pt x="38756" y="32004"/>
                  </a:lnTo>
                  <a:lnTo>
                    <a:pt x="41804" y="28903"/>
                  </a:lnTo>
                  <a:close/>
                </a:path>
                <a:path w="83820" h="40004">
                  <a:moveTo>
                    <a:pt x="44852" y="32004"/>
                  </a:moveTo>
                  <a:lnTo>
                    <a:pt x="41804" y="28903"/>
                  </a:lnTo>
                  <a:lnTo>
                    <a:pt x="38756" y="32004"/>
                  </a:lnTo>
                  <a:lnTo>
                    <a:pt x="44852" y="32004"/>
                  </a:lnTo>
                  <a:close/>
                </a:path>
                <a:path w="83820" h="40004">
                  <a:moveTo>
                    <a:pt x="44852" y="38100"/>
                  </a:moveTo>
                  <a:lnTo>
                    <a:pt x="44852" y="32004"/>
                  </a:lnTo>
                  <a:lnTo>
                    <a:pt x="38756" y="32004"/>
                  </a:lnTo>
                  <a:lnTo>
                    <a:pt x="38756" y="38100"/>
                  </a:lnTo>
                  <a:lnTo>
                    <a:pt x="41804" y="39624"/>
                  </a:lnTo>
                  <a:lnTo>
                    <a:pt x="44852" y="38100"/>
                  </a:lnTo>
                  <a:close/>
                </a:path>
                <a:path w="83820" h="40004">
                  <a:moveTo>
                    <a:pt x="83609" y="0"/>
                  </a:moveTo>
                  <a:lnTo>
                    <a:pt x="70218" y="0"/>
                  </a:lnTo>
                  <a:lnTo>
                    <a:pt x="41804" y="28903"/>
                  </a:lnTo>
                  <a:lnTo>
                    <a:pt x="44852" y="32004"/>
                  </a:lnTo>
                  <a:lnTo>
                    <a:pt x="44852" y="38100"/>
                  </a:lnTo>
                  <a:lnTo>
                    <a:pt x="83609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964404" y="4695932"/>
            <a:ext cx="7956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5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41506" y="2072234"/>
            <a:ext cx="361959" cy="3020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ts val="1429"/>
              </a:lnSpc>
            </a:pPr>
            <a:r>
              <a:rPr sz="1412" b="1" spc="-13" dirty="0">
                <a:latin typeface="Calibri"/>
                <a:cs typeface="Calibri"/>
              </a:rPr>
              <a:t>D</a:t>
            </a:r>
            <a:r>
              <a:rPr lang="nl-BE" sz="1412" b="1" spc="-13" dirty="0" err="1">
                <a:latin typeface="Calibri"/>
                <a:cs typeface="Calibri"/>
              </a:rPr>
              <a:t>ichtheid</a:t>
            </a:r>
            <a:r>
              <a:rPr lang="nl-BE" sz="1412" b="1" spc="-13" dirty="0">
                <a:latin typeface="Calibri"/>
                <a:cs typeface="Calibri"/>
              </a:rPr>
              <a:t> van elementen</a:t>
            </a:r>
            <a:r>
              <a:rPr sz="1412" b="1" spc="-13" dirty="0">
                <a:latin typeface="Calibri"/>
                <a:cs typeface="Calibri"/>
              </a:rPr>
              <a:t>,</a:t>
            </a:r>
            <a:r>
              <a:rPr sz="1412" b="1" spc="-26" dirty="0">
                <a:latin typeface="Calibri"/>
                <a:cs typeface="Calibri"/>
              </a:rPr>
              <a:t> </a:t>
            </a:r>
            <a:r>
              <a:rPr sz="1412" b="1" spc="9" dirty="0">
                <a:latin typeface="Calibri"/>
                <a:cs typeface="Calibri"/>
              </a:rPr>
              <a:t>g/mL</a:t>
            </a:r>
            <a:r>
              <a:rPr sz="1412" b="1" spc="-18" dirty="0">
                <a:latin typeface="Calibri"/>
                <a:cs typeface="Calibri"/>
              </a:rPr>
              <a:t> </a:t>
            </a:r>
            <a:r>
              <a:rPr sz="1412" b="1" dirty="0">
                <a:latin typeface="Calibri"/>
                <a:cs typeface="Calibri"/>
              </a:rPr>
              <a:t>(</a:t>
            </a:r>
            <a:r>
              <a:rPr lang="nl-BE" sz="1412" b="1" dirty="0">
                <a:latin typeface="Calibri"/>
                <a:cs typeface="Calibri"/>
              </a:rPr>
              <a:t>vast)</a:t>
            </a:r>
            <a:r>
              <a:rPr sz="1412" b="1" dirty="0">
                <a:latin typeface="Calibri"/>
                <a:cs typeface="Calibri"/>
              </a:rPr>
              <a:t>)</a:t>
            </a:r>
            <a:r>
              <a:rPr sz="1412" b="1" spc="-31" dirty="0">
                <a:latin typeface="Calibri"/>
                <a:cs typeface="Calibri"/>
              </a:rPr>
              <a:t> </a:t>
            </a:r>
            <a:r>
              <a:rPr lang="nl-BE" sz="1412" b="1" spc="-31" dirty="0">
                <a:latin typeface="Calibri"/>
                <a:cs typeface="Calibri"/>
              </a:rPr>
              <a:t>en</a:t>
            </a:r>
            <a:r>
              <a:rPr sz="1412" b="1" spc="-13" dirty="0">
                <a:latin typeface="Calibri"/>
                <a:cs typeface="Calibri"/>
              </a:rPr>
              <a:t> </a:t>
            </a:r>
            <a:r>
              <a:rPr sz="1412" b="1" spc="13" dirty="0">
                <a:latin typeface="Calibri"/>
                <a:cs typeface="Calibri"/>
              </a:rPr>
              <a:t>g/L</a:t>
            </a:r>
            <a:r>
              <a:rPr sz="1412" b="1" spc="-18" dirty="0">
                <a:latin typeface="Calibri"/>
                <a:cs typeface="Calibri"/>
              </a:rPr>
              <a:t> </a:t>
            </a:r>
            <a:r>
              <a:rPr sz="1412" b="1" spc="-4" dirty="0">
                <a:latin typeface="Calibri"/>
                <a:cs typeface="Calibri"/>
              </a:rPr>
              <a:t>(gases)</a:t>
            </a:r>
            <a:endParaRPr sz="1412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64404" y="5378642"/>
            <a:ext cx="6209179" cy="365401"/>
          </a:xfrm>
          <a:prstGeom prst="rect">
            <a:avLst/>
          </a:prstGeom>
        </p:spPr>
        <p:txBody>
          <a:bodyPr vert="horz" wrap="square" lIns="0" tIns="54908" rIns="0" bIns="0" rtlCol="0">
            <a:spAutoFit/>
          </a:bodyPr>
          <a:lstStyle/>
          <a:p>
            <a:pPr marL="11206">
              <a:spcBef>
                <a:spcPts val="431"/>
              </a:spcBef>
            </a:pPr>
            <a:r>
              <a:rPr sz="882" dirty="0">
                <a:latin typeface="Calibri"/>
                <a:cs typeface="Calibri"/>
              </a:rPr>
              <a:t>0</a:t>
            </a:r>
            <a:endParaRPr sz="882">
              <a:latin typeface="Calibri"/>
              <a:cs typeface="Calibri"/>
            </a:endParaRPr>
          </a:p>
          <a:p>
            <a:pPr marL="174261">
              <a:spcBef>
                <a:spcPts val="344"/>
              </a:spcBef>
            </a:pPr>
            <a:r>
              <a:rPr sz="882" dirty="0">
                <a:latin typeface="Calibri"/>
                <a:cs typeface="Calibri"/>
              </a:rPr>
              <a:t>1</a:t>
            </a:r>
            <a:r>
              <a:rPr sz="882" spc="34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3</a:t>
            </a:r>
            <a:r>
              <a:rPr sz="882" spc="34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5</a:t>
            </a:r>
            <a:r>
              <a:rPr sz="882" spc="34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</a:t>
            </a:r>
            <a:r>
              <a:rPr sz="882" spc="34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9</a:t>
            </a:r>
            <a:r>
              <a:rPr sz="882" spc="110" dirty="0">
                <a:latin typeface="Calibri"/>
                <a:cs typeface="Calibri"/>
              </a:rPr>
              <a:t> </a:t>
            </a:r>
            <a:r>
              <a:rPr sz="882" spc="35" dirty="0">
                <a:latin typeface="Calibri"/>
                <a:cs typeface="Calibri"/>
              </a:rPr>
              <a:t>1113151719212325272931333537394143454749515355575961636567697173757779818385878991939597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67754" y="5818094"/>
            <a:ext cx="1197909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b="1" spc="-13" dirty="0" err="1">
                <a:latin typeface="Calibri"/>
                <a:cs typeface="Calibri"/>
              </a:rPr>
              <a:t>Ato</a:t>
            </a:r>
            <a:r>
              <a:rPr lang="nl-BE" sz="1412" b="1" spc="-13" dirty="0">
                <a:latin typeface="Calibri"/>
                <a:cs typeface="Calibri"/>
              </a:rPr>
              <a:t>omnummer</a:t>
            </a:r>
            <a:endParaRPr sz="141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1471" y="941294"/>
            <a:ext cx="6995831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865" y="1035601"/>
            <a:ext cx="2371165" cy="5545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530" spc="-26" dirty="0" err="1"/>
              <a:t>Ato</a:t>
            </a:r>
            <a:r>
              <a:rPr lang="nl-BE" sz="3530" spc="-26" dirty="0"/>
              <a:t>omstraal</a:t>
            </a:r>
            <a:endParaRPr sz="3530" dirty="0"/>
          </a:p>
        </p:txBody>
      </p:sp>
      <p:sp>
        <p:nvSpPr>
          <p:cNvPr id="3" name="object 3"/>
          <p:cNvSpPr txBox="1"/>
          <p:nvPr/>
        </p:nvSpPr>
        <p:spPr>
          <a:xfrm>
            <a:off x="3039034" y="2160495"/>
            <a:ext cx="2870947" cy="191247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BE" sz="2471" b="1" dirty="0">
                <a:latin typeface="Calibri"/>
                <a:cs typeface="Calibri"/>
              </a:rPr>
              <a:t>De atoomstraal is gedefinieerd als de helft van de afstand tussen twee covalent gebonden atomen.</a:t>
            </a:r>
            <a:endParaRPr sz="2471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4098" y="2017059"/>
            <a:ext cx="2998694" cy="34962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1059" y="38649"/>
            <a:ext cx="5109882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pc="-9" dirty="0"/>
              <a:t>Straal van metalen en covalente binding </a:t>
            </a:r>
            <a:endParaRPr spc="-18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10235"/>
            <a:ext cx="8068235" cy="5244353"/>
            <a:chOff x="457200" y="1371600"/>
            <a:chExt cx="9144000" cy="5943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371600"/>
              <a:ext cx="6342888" cy="3981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5353050"/>
              <a:ext cx="6342888" cy="9791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6331458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6332220"/>
              <a:ext cx="6342888" cy="6736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577418" y="4381948"/>
            <a:ext cx="1565461" cy="164092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2118" b="1" spc="-4" dirty="0">
                <a:latin typeface="Calibri"/>
                <a:cs typeface="Calibri"/>
              </a:rPr>
              <a:t>Not </a:t>
            </a:r>
            <a:r>
              <a:rPr sz="2118" b="1" spc="-9" dirty="0">
                <a:latin typeface="Calibri"/>
                <a:cs typeface="Calibri"/>
              </a:rPr>
              <a:t>every </a:t>
            </a:r>
            <a:r>
              <a:rPr sz="2118" b="1" spc="-4" dirty="0">
                <a:latin typeface="Calibri"/>
                <a:cs typeface="Calibri"/>
              </a:rPr>
              <a:t> </a:t>
            </a:r>
            <a:r>
              <a:rPr sz="2118" b="1" spc="-9" dirty="0">
                <a:latin typeface="Calibri"/>
                <a:cs typeface="Calibri"/>
              </a:rPr>
              <a:t>element </a:t>
            </a:r>
            <a:r>
              <a:rPr sz="2118" b="1" spc="-4" dirty="0">
                <a:latin typeface="Calibri"/>
                <a:cs typeface="Calibri"/>
              </a:rPr>
              <a:t>will </a:t>
            </a:r>
            <a:r>
              <a:rPr sz="2118" b="1" dirty="0">
                <a:latin typeface="Calibri"/>
                <a:cs typeface="Calibri"/>
              </a:rPr>
              <a:t> </a:t>
            </a:r>
            <a:r>
              <a:rPr sz="2118" b="1" spc="-13" dirty="0">
                <a:latin typeface="Calibri"/>
                <a:cs typeface="Calibri"/>
              </a:rPr>
              <a:t>form</a:t>
            </a:r>
            <a:r>
              <a:rPr sz="2118" b="1" spc="-66" dirty="0">
                <a:latin typeface="Calibri"/>
                <a:cs typeface="Calibri"/>
              </a:rPr>
              <a:t> </a:t>
            </a:r>
            <a:r>
              <a:rPr sz="2118" b="1" spc="-18" dirty="0">
                <a:latin typeface="Calibri"/>
                <a:cs typeface="Calibri"/>
              </a:rPr>
              <a:t>covalent </a:t>
            </a:r>
            <a:r>
              <a:rPr sz="2118" b="1" spc="-463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bonds with </a:t>
            </a:r>
            <a:r>
              <a:rPr sz="2118" b="1" spc="4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itself</a:t>
            </a:r>
            <a:endParaRPr sz="211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1883" y="403412"/>
            <a:ext cx="8068235" cy="6051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215" y="537883"/>
            <a:ext cx="4357519" cy="3321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5824" y="1344631"/>
            <a:ext cx="2030506" cy="1532245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 marR="4483">
              <a:lnSpc>
                <a:spcPct val="100000"/>
              </a:lnSpc>
              <a:spcBef>
                <a:spcPts val="88"/>
              </a:spcBef>
            </a:pPr>
            <a:r>
              <a:rPr sz="2471" spc="-18" dirty="0" err="1">
                <a:solidFill>
                  <a:srgbClr val="C00000"/>
                </a:solidFill>
              </a:rPr>
              <a:t>Ato</a:t>
            </a:r>
            <a:r>
              <a:rPr lang="nl-BE" sz="2471" spc="-18" dirty="0">
                <a:solidFill>
                  <a:srgbClr val="C00000"/>
                </a:solidFill>
              </a:rPr>
              <a:t>omstralen van elementen  van de hoofdgroep</a:t>
            </a:r>
            <a:endParaRPr sz="2471" dirty="0"/>
          </a:p>
        </p:txBody>
      </p:sp>
      <p:sp>
        <p:nvSpPr>
          <p:cNvPr id="4" name="object 4"/>
          <p:cNvSpPr/>
          <p:nvPr/>
        </p:nvSpPr>
        <p:spPr>
          <a:xfrm>
            <a:off x="2061883" y="3858633"/>
            <a:ext cx="8068235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644653" y="3895165"/>
            <a:ext cx="763681" cy="3915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471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71" b="1" spc="-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71" b="1" dirty="0">
                <a:solidFill>
                  <a:srgbClr val="C00000"/>
                </a:solidFill>
                <a:latin typeface="Calibri"/>
                <a:cs typeface="Calibri"/>
              </a:rPr>
              <a:t>pm</a:t>
            </a:r>
            <a:endParaRPr sz="2471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215" y="3859305"/>
            <a:ext cx="4357519" cy="23492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7815" y="364264"/>
            <a:ext cx="2749068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26" dirty="0" err="1"/>
              <a:t>Ato</a:t>
            </a:r>
            <a:r>
              <a:rPr lang="nl-BE" spc="-26" dirty="0"/>
              <a:t>omstralen</a:t>
            </a:r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2061883" y="1267385"/>
            <a:ext cx="8068235" cy="1727946"/>
          </a:xfrm>
          <a:custGeom>
            <a:avLst/>
            <a:gdLst/>
            <a:ahLst/>
            <a:cxnLst/>
            <a:rect l="l" t="t" r="r" b="b"/>
            <a:pathLst>
              <a:path w="9144000" h="1958339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0" y="979170"/>
                </a:lnTo>
                <a:lnTo>
                  <a:pt x="0" y="1958340"/>
                </a:lnTo>
                <a:lnTo>
                  <a:pt x="9144000" y="1958340"/>
                </a:lnTo>
                <a:lnTo>
                  <a:pt x="9144000" y="979170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3106266" y="1488142"/>
            <a:ext cx="5840506" cy="16091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717215">
              <a:spcBef>
                <a:spcPts val="88"/>
              </a:spcBef>
            </a:pPr>
            <a:r>
              <a:rPr lang="nl-BE" sz="2471" b="1" spc="-13" dirty="0">
                <a:latin typeface="Calibri"/>
                <a:cs typeface="Calibri"/>
              </a:rPr>
              <a:t>In een periode dalen de afmetingen ten gevolge van de toename van de kernlading</a:t>
            </a:r>
            <a:r>
              <a:rPr sz="2471" b="1" spc="-9" dirty="0">
                <a:latin typeface="Calibri"/>
                <a:cs typeface="Calibri"/>
              </a:rPr>
              <a:t>.</a:t>
            </a:r>
            <a:endParaRPr sz="2471" dirty="0">
              <a:latin typeface="Calibri"/>
              <a:cs typeface="Calibri"/>
            </a:endParaRPr>
          </a:p>
          <a:p>
            <a:pPr marL="11206">
              <a:spcBef>
                <a:spcPts val="596"/>
              </a:spcBef>
            </a:pPr>
            <a:r>
              <a:rPr sz="2471" b="1" spc="-13" dirty="0">
                <a:latin typeface="Calibri"/>
                <a:cs typeface="Calibri"/>
              </a:rPr>
              <a:t>.</a:t>
            </a:r>
            <a:endParaRPr sz="2471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11" y="3384625"/>
            <a:ext cx="5883088" cy="11201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93004" y="4618617"/>
            <a:ext cx="751466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2118" spc="-4" dirty="0">
                <a:latin typeface="Calibri"/>
                <a:cs typeface="Calibri"/>
              </a:rPr>
              <a:t>Groot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5300" y="4675094"/>
            <a:ext cx="416299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1412" spc="-4" dirty="0">
                <a:latin typeface="Calibri"/>
                <a:cs typeface="Calibri"/>
              </a:rPr>
              <a:t>Klein</a:t>
            </a:r>
            <a:r>
              <a:rPr sz="1412" spc="-4" dirty="0" err="1">
                <a:latin typeface="Calibri"/>
                <a:cs typeface="Calibri"/>
              </a:rPr>
              <a:t>ll</a:t>
            </a:r>
            <a:endParaRPr sz="1412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4677" y="5126691"/>
            <a:ext cx="5042647" cy="100853"/>
          </a:xfrm>
          <a:custGeom>
            <a:avLst/>
            <a:gdLst/>
            <a:ahLst/>
            <a:cxnLst/>
            <a:rect l="l" t="t" r="r" b="b"/>
            <a:pathLst>
              <a:path w="5715000" h="114300">
                <a:moveTo>
                  <a:pt x="5619750" y="76200"/>
                </a:moveTo>
                <a:lnTo>
                  <a:pt x="5619750" y="38100"/>
                </a:lnTo>
                <a:lnTo>
                  <a:pt x="0" y="38100"/>
                </a:lnTo>
                <a:lnTo>
                  <a:pt x="0" y="76200"/>
                </a:lnTo>
                <a:lnTo>
                  <a:pt x="5619750" y="76200"/>
                </a:lnTo>
                <a:close/>
              </a:path>
              <a:path w="5715000" h="114300">
                <a:moveTo>
                  <a:pt x="5715000" y="57150"/>
                </a:moveTo>
                <a:lnTo>
                  <a:pt x="5600700" y="0"/>
                </a:lnTo>
                <a:lnTo>
                  <a:pt x="5600700" y="38100"/>
                </a:lnTo>
                <a:lnTo>
                  <a:pt x="5619750" y="38100"/>
                </a:lnTo>
                <a:lnTo>
                  <a:pt x="5619750" y="104775"/>
                </a:lnTo>
                <a:lnTo>
                  <a:pt x="5715000" y="57150"/>
                </a:lnTo>
                <a:close/>
              </a:path>
              <a:path w="5715000" h="114300">
                <a:moveTo>
                  <a:pt x="5619750" y="104775"/>
                </a:moveTo>
                <a:lnTo>
                  <a:pt x="5619750" y="76200"/>
                </a:lnTo>
                <a:lnTo>
                  <a:pt x="5600700" y="76200"/>
                </a:lnTo>
                <a:lnTo>
                  <a:pt x="5600700" y="114300"/>
                </a:lnTo>
                <a:lnTo>
                  <a:pt x="5619750" y="10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4595545" y="5382408"/>
            <a:ext cx="2845160" cy="5002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3177" spc="-9" dirty="0">
                <a:solidFill>
                  <a:srgbClr val="FF220B"/>
                </a:solidFill>
                <a:latin typeface="Calibri"/>
                <a:cs typeface="Calibri"/>
              </a:rPr>
              <a:t>Toename van</a:t>
            </a:r>
            <a:r>
              <a:rPr sz="3177" spc="-44" dirty="0">
                <a:solidFill>
                  <a:srgbClr val="FF220B"/>
                </a:solidFill>
                <a:latin typeface="Calibri"/>
                <a:cs typeface="Calibri"/>
              </a:rPr>
              <a:t> </a:t>
            </a:r>
            <a:r>
              <a:rPr sz="3177" spc="-4" dirty="0">
                <a:solidFill>
                  <a:srgbClr val="FF220B"/>
                </a:solidFill>
                <a:latin typeface="Calibri"/>
                <a:cs typeface="Calibri"/>
              </a:rPr>
              <a:t>Z*</a:t>
            </a:r>
            <a:endParaRPr sz="317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6720" y="631515"/>
            <a:ext cx="5699985" cy="445356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lang="nl-BE" sz="2824" spc="-13" dirty="0"/>
              <a:t>Afmeting van transitie-elementen</a:t>
            </a:r>
            <a:endParaRPr sz="2824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0412" y="1210235"/>
            <a:ext cx="5979907" cy="4914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7865" y="865254"/>
            <a:ext cx="6656854" cy="1266265"/>
            <a:chOff x="1370647" y="980621"/>
            <a:chExt cx="7544434" cy="1435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2629" y="980621"/>
              <a:ext cx="7402008" cy="4557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647" y="1436370"/>
              <a:ext cx="7543990" cy="9791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2301" y="534650"/>
            <a:ext cx="3215641" cy="98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 marR="4483" indent="531187">
              <a:lnSpc>
                <a:spcPct val="100000"/>
              </a:lnSpc>
              <a:spcBef>
                <a:spcPts val="88"/>
              </a:spcBef>
            </a:pPr>
            <a:r>
              <a:rPr spc="-9" dirty="0">
                <a:solidFill>
                  <a:srgbClr val="C00000"/>
                </a:solidFill>
              </a:rPr>
              <a:t>Ele</a:t>
            </a:r>
            <a:r>
              <a:rPr lang="nl-BE" spc="-9" dirty="0">
                <a:solidFill>
                  <a:srgbClr val="C00000"/>
                </a:solidFill>
              </a:rPr>
              <a:t>k</a:t>
            </a:r>
            <a:r>
              <a:rPr spc="-9" dirty="0" err="1">
                <a:solidFill>
                  <a:srgbClr val="C00000"/>
                </a:solidFill>
              </a:rPr>
              <a:t>tron</a:t>
            </a:r>
            <a:r>
              <a:rPr lang="nl-BE" spc="-9" dirty="0">
                <a:solidFill>
                  <a:srgbClr val="C00000"/>
                </a:solidFill>
              </a:rPr>
              <a:t>en-</a:t>
            </a:r>
            <a:r>
              <a:rPr spc="-4" dirty="0">
                <a:solidFill>
                  <a:srgbClr val="C00000"/>
                </a:solidFill>
              </a:rPr>
              <a:t> </a:t>
            </a:r>
            <a:r>
              <a:rPr lang="nl-BE" spc="-4" dirty="0">
                <a:solidFill>
                  <a:srgbClr val="C00000"/>
                </a:solidFill>
              </a:rPr>
              <a:t>c</a:t>
            </a:r>
            <a:r>
              <a:rPr spc="-4" dirty="0" err="1">
                <a:solidFill>
                  <a:srgbClr val="C00000"/>
                </a:solidFill>
              </a:rPr>
              <a:t>o</a:t>
            </a:r>
            <a:r>
              <a:rPr spc="-18" dirty="0" err="1">
                <a:solidFill>
                  <a:srgbClr val="C00000"/>
                </a:solidFill>
              </a:rPr>
              <a:t>n</a:t>
            </a:r>
            <a:r>
              <a:rPr spc="-4" dirty="0" err="1">
                <a:solidFill>
                  <a:srgbClr val="C00000"/>
                </a:solidFill>
              </a:rPr>
              <a:t>figu</a:t>
            </a:r>
            <a:r>
              <a:rPr spc="-75" dirty="0" err="1">
                <a:solidFill>
                  <a:srgbClr val="C00000"/>
                </a:solidFill>
              </a:rPr>
              <a:t>r</a:t>
            </a:r>
            <a:r>
              <a:rPr spc="-35" dirty="0" err="1">
                <a:solidFill>
                  <a:srgbClr val="C00000"/>
                </a:solidFill>
              </a:rPr>
              <a:t>a</a:t>
            </a:r>
            <a:r>
              <a:rPr dirty="0" err="1">
                <a:solidFill>
                  <a:srgbClr val="C00000"/>
                </a:solidFill>
              </a:rPr>
              <a:t>ti</a:t>
            </a:r>
            <a:r>
              <a:rPr lang="nl-BE" dirty="0">
                <a:solidFill>
                  <a:srgbClr val="C00000"/>
                </a:solidFill>
              </a:rPr>
              <a:t>es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4235" y="2131358"/>
            <a:ext cx="6790092" cy="42042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9765" y="806824"/>
            <a:ext cx="6991798" cy="4780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29300" y="4516419"/>
            <a:ext cx="3068731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b="1" spc="-9" dirty="0">
                <a:latin typeface="Calibri"/>
                <a:cs typeface="Calibri"/>
              </a:rPr>
              <a:t>Periodicity</a:t>
            </a:r>
            <a:r>
              <a:rPr sz="2118" b="1" spc="-22" dirty="0">
                <a:latin typeface="Calibri"/>
                <a:cs typeface="Calibri"/>
              </a:rPr>
              <a:t> </a:t>
            </a:r>
            <a:r>
              <a:rPr sz="2118" b="1" dirty="0">
                <a:latin typeface="Calibri"/>
                <a:cs typeface="Calibri"/>
              </a:rPr>
              <a:t>of</a:t>
            </a:r>
            <a:r>
              <a:rPr sz="2118" b="1" spc="-22" dirty="0">
                <a:latin typeface="Calibri"/>
                <a:cs typeface="Calibri"/>
              </a:rPr>
              <a:t> </a:t>
            </a:r>
            <a:r>
              <a:rPr sz="2118" b="1" spc="-9" dirty="0">
                <a:latin typeface="Calibri"/>
                <a:cs typeface="Calibri"/>
              </a:rPr>
              <a:t>atomic</a:t>
            </a:r>
            <a:r>
              <a:rPr sz="2118" b="1" spc="-22" dirty="0">
                <a:latin typeface="Calibri"/>
                <a:cs typeface="Calibri"/>
              </a:rPr>
              <a:t> </a:t>
            </a:r>
            <a:r>
              <a:rPr sz="2118" b="1" spc="-13" dirty="0">
                <a:latin typeface="Calibri"/>
                <a:cs typeface="Calibri"/>
              </a:rPr>
              <a:t>radius</a:t>
            </a:r>
            <a:endParaRPr sz="2118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072" y="5587253"/>
            <a:ext cx="6262374" cy="5667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7328" y="607356"/>
            <a:ext cx="1935256" cy="41867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2647" spc="-22" dirty="0" err="1"/>
              <a:t>Ato</a:t>
            </a:r>
            <a:r>
              <a:rPr lang="nl-BE" sz="2647" spc="-22" dirty="0"/>
              <a:t>o</a:t>
            </a:r>
            <a:r>
              <a:rPr sz="2647" spc="-22" dirty="0"/>
              <a:t>m</a:t>
            </a:r>
            <a:r>
              <a:rPr lang="nl-BE" sz="2647" spc="-22" dirty="0"/>
              <a:t>stralen</a:t>
            </a:r>
            <a:endParaRPr sz="2647" dirty="0"/>
          </a:p>
        </p:txBody>
      </p:sp>
      <p:sp>
        <p:nvSpPr>
          <p:cNvPr id="3" name="object 3"/>
          <p:cNvSpPr/>
          <p:nvPr/>
        </p:nvSpPr>
        <p:spPr>
          <a:xfrm>
            <a:off x="2061883" y="1267385"/>
            <a:ext cx="8068235" cy="863973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938182" y="1012787"/>
            <a:ext cx="6441140" cy="71684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lang="nl-BE" sz="2294" b="1" spc="-9" dirty="0">
                <a:solidFill>
                  <a:srgbClr val="C00000"/>
                </a:solidFill>
                <a:latin typeface="Calibri"/>
                <a:cs typeface="Calibri"/>
              </a:rPr>
              <a:t>Dalen van links naar rechts over de periode</a:t>
            </a:r>
            <a:endParaRPr sz="2294" dirty="0">
              <a:latin typeface="Calibri"/>
              <a:cs typeface="Calibri"/>
            </a:endParaRPr>
          </a:p>
          <a:p>
            <a:pPr marL="11206"/>
            <a:r>
              <a:rPr lang="nl-BE" sz="2294" b="1" spc="-4" dirty="0">
                <a:solidFill>
                  <a:srgbClr val="C00000"/>
                </a:solidFill>
                <a:latin typeface="Calibri"/>
                <a:cs typeface="Calibri"/>
              </a:rPr>
              <a:t>Stijgen van boven tot onder in een groep</a:t>
            </a:r>
            <a:endParaRPr sz="2294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7647" y="1772323"/>
            <a:ext cx="6252210" cy="12230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34770" y="2309756"/>
            <a:ext cx="930088" cy="6632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412" spc="-4" dirty="0">
                <a:solidFill>
                  <a:srgbClr val="C00000"/>
                </a:solidFill>
                <a:latin typeface="Arial MT"/>
                <a:cs typeface="Arial MT"/>
              </a:rPr>
              <a:t>Rb h</a:t>
            </a:r>
            <a:r>
              <a:rPr lang="nl-BE" sz="1412" spc="-4" dirty="0" err="1">
                <a:solidFill>
                  <a:srgbClr val="C00000"/>
                </a:solidFill>
                <a:latin typeface="Arial MT"/>
                <a:cs typeface="Arial MT"/>
              </a:rPr>
              <a:t>eeft</a:t>
            </a:r>
            <a:r>
              <a:rPr lang="nl-BE" sz="1412" spc="-4" dirty="0">
                <a:solidFill>
                  <a:srgbClr val="C00000"/>
                </a:solidFill>
                <a:latin typeface="Arial MT"/>
                <a:cs typeface="Arial MT"/>
              </a:rPr>
              <a:t> de grootste afmeting</a:t>
            </a:r>
            <a:endParaRPr sz="1412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1671" y="2877670"/>
            <a:ext cx="6254003" cy="981635"/>
            <a:chOff x="1590294" y="3261359"/>
            <a:chExt cx="7087870" cy="11125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0294" y="3261359"/>
              <a:ext cx="220832" cy="1333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4685" y="3394709"/>
              <a:ext cx="6953054" cy="9791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446692" y="2777104"/>
            <a:ext cx="1130113" cy="6632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00858">
              <a:spcBef>
                <a:spcPts val="88"/>
              </a:spcBef>
            </a:pPr>
            <a:r>
              <a:rPr sz="1412" b="1" spc="-4" dirty="0">
                <a:solidFill>
                  <a:srgbClr val="953735"/>
                </a:solidFill>
                <a:latin typeface="Arial"/>
                <a:cs typeface="Arial"/>
              </a:rPr>
              <a:t>He </a:t>
            </a:r>
            <a:r>
              <a:rPr lang="nl-BE" sz="1412" b="1" spc="-4" dirty="0">
                <a:solidFill>
                  <a:srgbClr val="953735"/>
                </a:solidFill>
                <a:latin typeface="Arial"/>
                <a:cs typeface="Arial"/>
              </a:rPr>
              <a:t>heeft de kleinste afmeting</a:t>
            </a:r>
            <a:endParaRPr sz="1412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37648" y="2995332"/>
            <a:ext cx="6252322" cy="3459256"/>
            <a:chOff x="1676400" y="3394710"/>
            <a:chExt cx="7085965" cy="3920490"/>
          </a:xfrm>
        </p:grpSpPr>
        <p:sp>
          <p:nvSpPr>
            <p:cNvPr id="12" name="object 12"/>
            <p:cNvSpPr/>
            <p:nvPr/>
          </p:nvSpPr>
          <p:spPr>
            <a:xfrm>
              <a:off x="1743176" y="3394722"/>
              <a:ext cx="6508115" cy="979169"/>
            </a:xfrm>
            <a:custGeom>
              <a:avLst/>
              <a:gdLst/>
              <a:ahLst/>
              <a:cxnLst/>
              <a:rect l="l" t="t" r="r" b="b"/>
              <a:pathLst>
                <a:path w="6508115" h="979170">
                  <a:moveTo>
                    <a:pt x="543585" y="339839"/>
                  </a:moveTo>
                  <a:lnTo>
                    <a:pt x="470433" y="191249"/>
                  </a:lnTo>
                  <a:lnTo>
                    <a:pt x="465861" y="185343"/>
                  </a:lnTo>
                  <a:lnTo>
                    <a:pt x="459574" y="181635"/>
                  </a:lnTo>
                  <a:lnTo>
                    <a:pt x="452424" y="180644"/>
                  </a:lnTo>
                  <a:lnTo>
                    <a:pt x="445287" y="182867"/>
                  </a:lnTo>
                  <a:lnTo>
                    <a:pt x="439369" y="187439"/>
                  </a:lnTo>
                  <a:lnTo>
                    <a:pt x="435660" y="193725"/>
                  </a:lnTo>
                  <a:lnTo>
                    <a:pt x="434670" y="200875"/>
                  </a:lnTo>
                  <a:lnTo>
                    <a:pt x="436905" y="208013"/>
                  </a:lnTo>
                  <a:lnTo>
                    <a:pt x="464058" y="263766"/>
                  </a:lnTo>
                  <a:lnTo>
                    <a:pt x="67945" y="0"/>
                  </a:lnTo>
                  <a:lnTo>
                    <a:pt x="0" y="0"/>
                  </a:lnTo>
                  <a:lnTo>
                    <a:pt x="442328" y="295389"/>
                  </a:lnTo>
                  <a:lnTo>
                    <a:pt x="380517" y="291833"/>
                  </a:lnTo>
                  <a:lnTo>
                    <a:pt x="373341" y="292760"/>
                  </a:lnTo>
                  <a:lnTo>
                    <a:pt x="367182" y="296316"/>
                  </a:lnTo>
                  <a:lnTo>
                    <a:pt x="362724" y="302018"/>
                  </a:lnTo>
                  <a:lnTo>
                    <a:pt x="360705" y="309359"/>
                  </a:lnTo>
                  <a:lnTo>
                    <a:pt x="361721" y="316979"/>
                  </a:lnTo>
                  <a:lnTo>
                    <a:pt x="365467" y="323367"/>
                  </a:lnTo>
                  <a:lnTo>
                    <a:pt x="371195" y="327901"/>
                  </a:lnTo>
                  <a:lnTo>
                    <a:pt x="378231" y="329933"/>
                  </a:lnTo>
                  <a:lnTo>
                    <a:pt x="522249" y="338569"/>
                  </a:lnTo>
                  <a:lnTo>
                    <a:pt x="543585" y="339839"/>
                  </a:lnTo>
                  <a:close/>
                </a:path>
                <a:path w="6508115" h="979170">
                  <a:moveTo>
                    <a:pt x="6507759" y="646163"/>
                  </a:moveTo>
                  <a:lnTo>
                    <a:pt x="6469659" y="645401"/>
                  </a:lnTo>
                  <a:lnTo>
                    <a:pt x="6468377" y="979170"/>
                  </a:lnTo>
                  <a:lnTo>
                    <a:pt x="6506489" y="979170"/>
                  </a:lnTo>
                  <a:lnTo>
                    <a:pt x="6507759" y="646163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4685" y="4373880"/>
              <a:ext cx="6953054" cy="9791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43303" y="4373892"/>
              <a:ext cx="171450" cy="505459"/>
            </a:xfrm>
            <a:custGeom>
              <a:avLst/>
              <a:gdLst/>
              <a:ahLst/>
              <a:cxnLst/>
              <a:rect l="l" t="t" r="r" b="b"/>
              <a:pathLst>
                <a:path w="171450" h="505460">
                  <a:moveTo>
                    <a:pt x="171056" y="355549"/>
                  </a:moveTo>
                  <a:lnTo>
                    <a:pt x="170586" y="348322"/>
                  </a:lnTo>
                  <a:lnTo>
                    <a:pt x="167411" y="341807"/>
                  </a:lnTo>
                  <a:lnTo>
                    <a:pt x="161734" y="336791"/>
                  </a:lnTo>
                  <a:lnTo>
                    <a:pt x="154571" y="334327"/>
                  </a:lnTo>
                  <a:lnTo>
                    <a:pt x="147345" y="334797"/>
                  </a:lnTo>
                  <a:lnTo>
                    <a:pt x="140830" y="337972"/>
                  </a:lnTo>
                  <a:lnTo>
                    <a:pt x="135826" y="343649"/>
                  </a:lnTo>
                  <a:lnTo>
                    <a:pt x="104851" y="396100"/>
                  </a:lnTo>
                  <a:lnTo>
                    <a:pt x="106362" y="0"/>
                  </a:lnTo>
                  <a:lnTo>
                    <a:pt x="68249" y="0"/>
                  </a:lnTo>
                  <a:lnTo>
                    <a:pt x="66738" y="397573"/>
                  </a:lnTo>
                  <a:lnTo>
                    <a:pt x="35242" y="342887"/>
                  </a:lnTo>
                  <a:lnTo>
                    <a:pt x="30226" y="337210"/>
                  </a:lnTo>
                  <a:lnTo>
                    <a:pt x="23710" y="334035"/>
                  </a:lnTo>
                  <a:lnTo>
                    <a:pt x="16484" y="333565"/>
                  </a:lnTo>
                  <a:lnTo>
                    <a:pt x="9334" y="336029"/>
                  </a:lnTo>
                  <a:lnTo>
                    <a:pt x="3644" y="341045"/>
                  </a:lnTo>
                  <a:lnTo>
                    <a:pt x="469" y="347560"/>
                  </a:lnTo>
                  <a:lnTo>
                    <a:pt x="0" y="354787"/>
                  </a:lnTo>
                  <a:lnTo>
                    <a:pt x="2476" y="361937"/>
                  </a:lnTo>
                  <a:lnTo>
                    <a:pt x="66484" y="473367"/>
                  </a:lnTo>
                  <a:lnTo>
                    <a:pt x="84772" y="505193"/>
                  </a:lnTo>
                  <a:lnTo>
                    <a:pt x="168592" y="362699"/>
                  </a:lnTo>
                  <a:lnTo>
                    <a:pt x="171056" y="35554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400" y="5353050"/>
              <a:ext cx="7085838" cy="1962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0823" y="605118"/>
            <a:ext cx="7664824" cy="5693149"/>
            <a:chOff x="762000" y="685800"/>
            <a:chExt cx="8686800" cy="6452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685800"/>
              <a:ext cx="4876800" cy="32514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0" y="3531108"/>
              <a:ext cx="5410200" cy="360654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12231" y="806726"/>
            <a:ext cx="2855271" cy="879962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 marR="4483">
              <a:lnSpc>
                <a:spcPct val="100000"/>
              </a:lnSpc>
              <a:spcBef>
                <a:spcPts val="84"/>
              </a:spcBef>
            </a:pPr>
            <a:r>
              <a:rPr sz="2824" spc="-22" dirty="0" err="1">
                <a:solidFill>
                  <a:srgbClr val="C00000"/>
                </a:solidFill>
              </a:rPr>
              <a:t>Ato</a:t>
            </a:r>
            <a:r>
              <a:rPr lang="nl-BE" sz="2824" spc="-22" dirty="0">
                <a:solidFill>
                  <a:srgbClr val="C00000"/>
                </a:solidFill>
              </a:rPr>
              <a:t>o</a:t>
            </a:r>
            <a:r>
              <a:rPr sz="2824" spc="-22" dirty="0">
                <a:solidFill>
                  <a:srgbClr val="C00000"/>
                </a:solidFill>
              </a:rPr>
              <a:t>m</a:t>
            </a:r>
            <a:r>
              <a:rPr lang="nl-BE" sz="2824" spc="-22" dirty="0">
                <a:solidFill>
                  <a:srgbClr val="C00000"/>
                </a:solidFill>
              </a:rPr>
              <a:t>stralen</a:t>
            </a:r>
            <a:r>
              <a:rPr sz="2824" spc="-18" dirty="0">
                <a:solidFill>
                  <a:srgbClr val="C00000"/>
                </a:solidFill>
              </a:rPr>
              <a:t> vs</a:t>
            </a:r>
            <a:r>
              <a:rPr lang="nl-BE" sz="2824" spc="-18" dirty="0">
                <a:solidFill>
                  <a:srgbClr val="C00000"/>
                </a:solidFill>
              </a:rPr>
              <a:t> metaal-</a:t>
            </a:r>
            <a:endParaRPr sz="2824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6353" y="672353"/>
            <a:ext cx="7507941" cy="5390590"/>
            <a:chOff x="609600" y="762000"/>
            <a:chExt cx="8509000" cy="6109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762000"/>
              <a:ext cx="4935473" cy="304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0" y="3733800"/>
              <a:ext cx="5079491" cy="31371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3506" y="678481"/>
            <a:ext cx="2527487" cy="131456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33619" marR="26896">
              <a:lnSpc>
                <a:spcPct val="100000"/>
              </a:lnSpc>
              <a:spcBef>
                <a:spcPts val="84"/>
              </a:spcBef>
            </a:pPr>
            <a:r>
              <a:rPr sz="2824" spc="-22" dirty="0">
                <a:solidFill>
                  <a:srgbClr val="C00000"/>
                </a:solidFill>
              </a:rPr>
              <a:t>At</a:t>
            </a:r>
            <a:r>
              <a:rPr lang="nl-BE" sz="2824" spc="-22" dirty="0">
                <a:solidFill>
                  <a:srgbClr val="C00000"/>
                </a:solidFill>
              </a:rPr>
              <a:t>o</a:t>
            </a:r>
            <a:r>
              <a:rPr sz="2824" spc="-22" dirty="0">
                <a:solidFill>
                  <a:srgbClr val="C00000"/>
                </a:solidFill>
              </a:rPr>
              <a:t>om</a:t>
            </a:r>
            <a:r>
              <a:rPr lang="nl-BE" sz="2824" spc="-22" dirty="0">
                <a:solidFill>
                  <a:srgbClr val="C00000"/>
                </a:solidFill>
              </a:rPr>
              <a:t>stralen</a:t>
            </a:r>
            <a:r>
              <a:rPr sz="2824" spc="-9" dirty="0">
                <a:solidFill>
                  <a:srgbClr val="C00000"/>
                </a:solidFill>
              </a:rPr>
              <a:t> </a:t>
            </a:r>
            <a:r>
              <a:rPr sz="2824" spc="-18" dirty="0">
                <a:solidFill>
                  <a:srgbClr val="C00000"/>
                </a:solidFill>
              </a:rPr>
              <a:t>vs </a:t>
            </a:r>
            <a:r>
              <a:rPr sz="2824" spc="-13" dirty="0">
                <a:solidFill>
                  <a:srgbClr val="C00000"/>
                </a:solidFill>
              </a:rPr>
              <a:t> </a:t>
            </a:r>
            <a:r>
              <a:rPr sz="2824" spc="-9" dirty="0">
                <a:solidFill>
                  <a:srgbClr val="C00000"/>
                </a:solidFill>
              </a:rPr>
              <a:t>Met</a:t>
            </a:r>
            <a:r>
              <a:rPr lang="nl-BE" sz="2824" spc="-9" dirty="0">
                <a:solidFill>
                  <a:srgbClr val="C00000"/>
                </a:solidFill>
              </a:rPr>
              <a:t>a</a:t>
            </a:r>
            <a:r>
              <a:rPr sz="2824" spc="-9" dirty="0">
                <a:solidFill>
                  <a:srgbClr val="C00000"/>
                </a:solidFill>
              </a:rPr>
              <a:t>al</a:t>
            </a:r>
            <a:r>
              <a:rPr lang="nl-BE" sz="2824" spc="-9" dirty="0">
                <a:solidFill>
                  <a:srgbClr val="C00000"/>
                </a:solidFill>
              </a:rPr>
              <a:t>stralen</a:t>
            </a:r>
            <a:r>
              <a:rPr sz="2824" spc="-18" dirty="0">
                <a:solidFill>
                  <a:srgbClr val="C00000"/>
                </a:solidFill>
              </a:rPr>
              <a:t> </a:t>
            </a:r>
            <a:r>
              <a:rPr lang="nl-BE" sz="2824" spc="-18" dirty="0">
                <a:solidFill>
                  <a:srgbClr val="C00000"/>
                </a:solidFill>
              </a:rPr>
              <a:t>voor</a:t>
            </a:r>
            <a:r>
              <a:rPr sz="2824" spc="-18" dirty="0">
                <a:solidFill>
                  <a:srgbClr val="C00000"/>
                </a:solidFill>
              </a:rPr>
              <a:t> </a:t>
            </a:r>
            <a:r>
              <a:rPr sz="2824" spc="-627" dirty="0">
                <a:solidFill>
                  <a:srgbClr val="C00000"/>
                </a:solidFill>
              </a:rPr>
              <a:t> </a:t>
            </a:r>
            <a:r>
              <a:rPr sz="2824" spc="9" dirty="0">
                <a:solidFill>
                  <a:srgbClr val="C00000"/>
                </a:solidFill>
              </a:rPr>
              <a:t>2</a:t>
            </a:r>
            <a:r>
              <a:rPr sz="2780" spc="13" baseline="25132" dirty="0">
                <a:solidFill>
                  <a:srgbClr val="C00000"/>
                </a:solidFill>
              </a:rPr>
              <a:t>d</a:t>
            </a:r>
            <a:r>
              <a:rPr lang="nl-BE" sz="2780" spc="13" baseline="25132" dirty="0">
                <a:solidFill>
                  <a:srgbClr val="C00000"/>
                </a:solidFill>
              </a:rPr>
              <a:t>e</a:t>
            </a:r>
            <a:r>
              <a:rPr sz="2780" spc="19" baseline="25132" dirty="0">
                <a:solidFill>
                  <a:srgbClr val="C00000"/>
                </a:solidFill>
              </a:rPr>
              <a:t> </a:t>
            </a:r>
            <a:r>
              <a:rPr sz="2824" spc="-13" dirty="0">
                <a:solidFill>
                  <a:srgbClr val="C00000"/>
                </a:solidFill>
              </a:rPr>
              <a:t>Period</a:t>
            </a:r>
            <a:r>
              <a:rPr lang="nl-BE" sz="2824" spc="-13" dirty="0">
                <a:solidFill>
                  <a:srgbClr val="C00000"/>
                </a:solidFill>
              </a:rPr>
              <a:t>e</a:t>
            </a:r>
            <a:endParaRPr sz="2824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588" y="672354"/>
            <a:ext cx="4705798" cy="5950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7830" y="678628"/>
            <a:ext cx="3157145" cy="87996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2575">
              <a:spcBef>
                <a:spcPts val="84"/>
              </a:spcBef>
              <a:buFont typeface="Arial MT"/>
              <a:buChar char="•"/>
              <a:tabLst>
                <a:tab pos="313221" algn="l"/>
                <a:tab pos="314342" algn="l"/>
              </a:tabLst>
            </a:pPr>
            <a:r>
              <a:rPr sz="2824" b="1" spc="-22" dirty="0" err="1">
                <a:solidFill>
                  <a:srgbClr val="C00000"/>
                </a:solidFill>
                <a:latin typeface="Calibri"/>
                <a:cs typeface="Calibri"/>
              </a:rPr>
              <a:t>Ato</a:t>
            </a:r>
            <a:r>
              <a:rPr lang="nl-BE" sz="2824" b="1" spc="-22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824" b="1" spc="-22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lang="nl-BE" sz="2824" b="1" spc="-22" dirty="0">
                <a:solidFill>
                  <a:srgbClr val="C00000"/>
                </a:solidFill>
                <a:latin typeface="Calibri"/>
                <a:cs typeface="Calibri"/>
              </a:rPr>
              <a:t>stralen</a:t>
            </a:r>
            <a:r>
              <a:rPr sz="2824" b="1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24" b="1" spc="-18" dirty="0">
                <a:solidFill>
                  <a:srgbClr val="C00000"/>
                </a:solidFill>
                <a:latin typeface="Calibri"/>
                <a:cs typeface="Calibri"/>
              </a:rPr>
              <a:t>vs </a:t>
            </a:r>
            <a:r>
              <a:rPr sz="2824" b="1" spc="-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24" b="1" spc="-9" dirty="0">
                <a:solidFill>
                  <a:srgbClr val="C00000"/>
                </a:solidFill>
                <a:latin typeface="Calibri"/>
                <a:cs typeface="Calibri"/>
              </a:rPr>
              <a:t>Meta</a:t>
            </a:r>
            <a:r>
              <a:rPr lang="nl-BE" sz="2824" b="1" spc="-9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24" b="1" spc="-9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lang="nl-BE" sz="2824" b="1" spc="-9" dirty="0">
                <a:solidFill>
                  <a:srgbClr val="C00000"/>
                </a:solidFill>
                <a:latin typeface="Calibri"/>
                <a:cs typeface="Calibri"/>
              </a:rPr>
              <a:t>stralen voor</a:t>
            </a:r>
            <a:endParaRPr sz="282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7978" y="1431663"/>
            <a:ext cx="460001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>
              <a:spcBef>
                <a:spcPts val="84"/>
              </a:spcBef>
            </a:pPr>
            <a:r>
              <a:rPr sz="4236" b="1" spc="6" baseline="-16493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lang="nl-BE" sz="1853" b="1" spc="4" baseline="-16493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endParaRPr sz="1853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3588" y="1267384"/>
            <a:ext cx="7731499" cy="5086350"/>
            <a:chOff x="685800" y="1436369"/>
            <a:chExt cx="8762365" cy="57645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436369"/>
              <a:ext cx="5333238" cy="2619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3718559"/>
              <a:ext cx="5638038" cy="34823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95752" y="1539240"/>
            <a:ext cx="1560307" cy="44535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824" b="1" spc="-53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824" b="1" spc="-9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824" b="1" spc="-4" dirty="0">
                <a:solidFill>
                  <a:srgbClr val="C00000"/>
                </a:solidFill>
                <a:latin typeface="Calibri"/>
                <a:cs typeface="Calibri"/>
              </a:rPr>
              <a:t>iod</a:t>
            </a:r>
            <a:r>
              <a:rPr lang="nl-BE" sz="2824" b="1" spc="-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282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9450" y="686023"/>
            <a:ext cx="4301491" cy="5545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3530" b="1" spc="-4" dirty="0">
                <a:latin typeface="Calibri"/>
                <a:cs typeface="Calibri"/>
              </a:rPr>
              <a:t>Elektronenstipmodel</a:t>
            </a:r>
            <a:endParaRPr sz="353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9450" y="1969810"/>
            <a:ext cx="3381935" cy="5000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1588" b="1" spc="-4" dirty="0">
                <a:latin typeface="Arial"/>
                <a:cs typeface="Arial"/>
              </a:rPr>
              <a:t>Enkel de elektronen van de buitenste schil</a:t>
            </a:r>
            <a:endParaRPr sz="1588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032" y="2420471"/>
            <a:ext cx="7544472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9647" y="409015"/>
            <a:ext cx="13951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300">
              <a:spcBef>
                <a:spcPts val="88"/>
              </a:spcBef>
            </a:pPr>
            <a:r>
              <a:rPr sz="1059" b="1" dirty="0">
                <a:latin typeface="Calibri"/>
                <a:cs typeface="Calibri"/>
              </a:rPr>
              <a:t>1</a:t>
            </a:r>
            <a:endParaRPr sz="1059">
              <a:latin typeface="Calibri"/>
              <a:cs typeface="Calibri"/>
            </a:endParaRPr>
          </a:p>
          <a:p>
            <a:pPr marL="11206"/>
            <a:r>
              <a:rPr sz="1059" b="1" spc="-4" dirty="0">
                <a:latin typeface="Calibri"/>
                <a:cs typeface="Calibri"/>
              </a:rPr>
              <a:t>IA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2760" y="409015"/>
            <a:ext cx="54841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5644" marR="4483" indent="-64998">
              <a:spcBef>
                <a:spcPts val="88"/>
              </a:spcBef>
            </a:pPr>
            <a:r>
              <a:rPr lang="nl-BE" sz="1059" b="1" dirty="0">
                <a:latin typeface="Calibri"/>
                <a:cs typeface="Calibri"/>
              </a:rPr>
              <a:t>Edelgas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1460" y="918658"/>
            <a:ext cx="173131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8491">
              <a:spcBef>
                <a:spcPts val="88"/>
              </a:spcBef>
            </a:pPr>
            <a:r>
              <a:rPr sz="1059" b="1" spc="-4" dirty="0">
                <a:latin typeface="Calibri"/>
                <a:cs typeface="Calibri"/>
              </a:rPr>
              <a:t>17</a:t>
            </a:r>
            <a:endParaRPr sz="1059">
              <a:latin typeface="Calibri"/>
              <a:cs typeface="Calibri"/>
            </a:endParaRPr>
          </a:p>
          <a:p>
            <a:pPr marL="11206"/>
            <a:r>
              <a:rPr sz="1059" b="1" spc="-4" dirty="0">
                <a:latin typeface="Calibri"/>
                <a:cs typeface="Calibri"/>
              </a:rPr>
              <a:t>VII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7941" y="254291"/>
            <a:ext cx="3864800" cy="55454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530" b="1" spc="-9" dirty="0" err="1">
                <a:solidFill>
                  <a:srgbClr val="C00000"/>
                </a:solidFill>
                <a:latin typeface="Calibri"/>
                <a:cs typeface="Calibri"/>
              </a:rPr>
              <a:t>Oxidati</a:t>
            </a:r>
            <a:r>
              <a:rPr lang="nl-BE" sz="3530" b="1" spc="-9" dirty="0" err="1">
                <a:solidFill>
                  <a:srgbClr val="C00000"/>
                </a:solidFill>
                <a:latin typeface="Calibri"/>
                <a:cs typeface="Calibri"/>
              </a:rPr>
              <a:t>egetallen</a:t>
            </a:r>
            <a:endParaRPr sz="353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2387" y="845928"/>
            <a:ext cx="338977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nl-BE" sz="1059" b="1" dirty="0">
                <a:latin typeface="Arial"/>
                <a:cs typeface="Arial"/>
              </a:rPr>
              <a:t>De meest voorkomend OG i rood</a:t>
            </a:r>
            <a:endParaRPr sz="1059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9700" y="1268506"/>
            <a:ext cx="8068235" cy="863973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7526319" y="999340"/>
            <a:ext cx="130156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6981">
              <a:spcBef>
                <a:spcPts val="88"/>
              </a:spcBef>
              <a:tabLst>
                <a:tab pos="379900" algn="l"/>
                <a:tab pos="742990" algn="l"/>
                <a:tab pos="1123450" algn="l"/>
              </a:tabLst>
            </a:pPr>
            <a:r>
              <a:rPr sz="1059" b="1" spc="-4" dirty="0">
                <a:latin typeface="Calibri"/>
                <a:cs typeface="Calibri"/>
              </a:rPr>
              <a:t>13	14	15	16</a:t>
            </a:r>
            <a:endParaRPr sz="1059">
              <a:latin typeface="Calibri"/>
              <a:cs typeface="Calibri"/>
            </a:endParaRPr>
          </a:p>
          <a:p>
            <a:pPr marL="11206">
              <a:tabLst>
                <a:tab pos="353004" algn="l"/>
                <a:tab pos="734585" algn="l"/>
                <a:tab pos="1093192" algn="l"/>
              </a:tabLst>
            </a:pPr>
            <a:r>
              <a:rPr sz="1059" b="1" spc="-4" dirty="0">
                <a:latin typeface="Calibri"/>
                <a:cs typeface="Calibri"/>
              </a:rPr>
              <a:t>III</a:t>
            </a:r>
            <a:r>
              <a:rPr sz="1059" b="1" dirty="0">
                <a:latin typeface="Calibri"/>
                <a:cs typeface="Calibri"/>
              </a:rPr>
              <a:t>A	</a:t>
            </a:r>
            <a:r>
              <a:rPr sz="1059" b="1" spc="-4" dirty="0">
                <a:latin typeface="Calibri"/>
                <a:cs typeface="Calibri"/>
              </a:rPr>
              <a:t>I</a:t>
            </a:r>
            <a:r>
              <a:rPr sz="1059" b="1" spc="-62" dirty="0">
                <a:latin typeface="Calibri"/>
                <a:cs typeface="Calibri"/>
              </a:rPr>
              <a:t>V</a:t>
            </a:r>
            <a:r>
              <a:rPr sz="1059" b="1" dirty="0">
                <a:latin typeface="Calibri"/>
                <a:cs typeface="Calibri"/>
              </a:rPr>
              <a:t>A	</a:t>
            </a:r>
            <a:r>
              <a:rPr sz="1059" b="1" spc="-62" dirty="0">
                <a:latin typeface="Calibri"/>
                <a:cs typeface="Calibri"/>
              </a:rPr>
              <a:t>V</a:t>
            </a:r>
            <a:r>
              <a:rPr sz="1059" b="1" dirty="0">
                <a:latin typeface="Calibri"/>
                <a:cs typeface="Calibri"/>
              </a:rPr>
              <a:t>A	</a:t>
            </a:r>
            <a:r>
              <a:rPr sz="1059" b="1" spc="-4" dirty="0">
                <a:latin typeface="Calibri"/>
                <a:cs typeface="Calibri"/>
              </a:rPr>
              <a:t>VIA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5751" y="1241387"/>
            <a:ext cx="104215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dirty="0">
                <a:latin typeface="Calibri"/>
                <a:cs typeface="Calibri"/>
              </a:rPr>
              <a:t>A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64941" y="3244103"/>
            <a:ext cx="337297" cy="103654"/>
          </a:xfrm>
          <a:custGeom>
            <a:avLst/>
            <a:gdLst/>
            <a:ahLst/>
            <a:cxnLst/>
            <a:rect l="l" t="t" r="r" b="b"/>
            <a:pathLst>
              <a:path w="382270" h="117475">
                <a:moveTo>
                  <a:pt x="381762" y="59436"/>
                </a:moveTo>
                <a:lnTo>
                  <a:pt x="286512" y="3048"/>
                </a:lnTo>
                <a:lnTo>
                  <a:pt x="280416" y="0"/>
                </a:lnTo>
                <a:lnTo>
                  <a:pt x="272796" y="1524"/>
                </a:lnTo>
                <a:lnTo>
                  <a:pt x="268986" y="7620"/>
                </a:lnTo>
                <a:lnTo>
                  <a:pt x="265938" y="13716"/>
                </a:lnTo>
                <a:lnTo>
                  <a:pt x="267462" y="21336"/>
                </a:lnTo>
                <a:lnTo>
                  <a:pt x="273558" y="25146"/>
                </a:lnTo>
                <a:lnTo>
                  <a:pt x="309372" y="46278"/>
                </a:lnTo>
                <a:lnTo>
                  <a:pt x="762" y="44958"/>
                </a:lnTo>
                <a:lnTo>
                  <a:pt x="0" y="70104"/>
                </a:lnTo>
                <a:lnTo>
                  <a:pt x="309372" y="71437"/>
                </a:lnTo>
                <a:lnTo>
                  <a:pt x="349758" y="71602"/>
                </a:lnTo>
                <a:lnTo>
                  <a:pt x="355854" y="71628"/>
                </a:lnTo>
                <a:lnTo>
                  <a:pt x="309372" y="71437"/>
                </a:lnTo>
                <a:lnTo>
                  <a:pt x="273558" y="92202"/>
                </a:lnTo>
                <a:lnTo>
                  <a:pt x="267462" y="96012"/>
                </a:lnTo>
                <a:lnTo>
                  <a:pt x="265176" y="103632"/>
                </a:lnTo>
                <a:lnTo>
                  <a:pt x="268986" y="109728"/>
                </a:lnTo>
                <a:lnTo>
                  <a:pt x="272034" y="115824"/>
                </a:lnTo>
                <a:lnTo>
                  <a:pt x="280416" y="117348"/>
                </a:lnTo>
                <a:lnTo>
                  <a:pt x="286512" y="114300"/>
                </a:lnTo>
                <a:lnTo>
                  <a:pt x="356616" y="73926"/>
                </a:lnTo>
                <a:lnTo>
                  <a:pt x="381762" y="59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759823" y="3243430"/>
            <a:ext cx="270062" cy="104215"/>
          </a:xfrm>
          <a:custGeom>
            <a:avLst/>
            <a:gdLst/>
            <a:ahLst/>
            <a:cxnLst/>
            <a:rect l="l" t="t" r="r" b="b"/>
            <a:pathLst>
              <a:path w="306070" h="118110">
                <a:moveTo>
                  <a:pt x="305562" y="47244"/>
                </a:moveTo>
                <a:lnTo>
                  <a:pt x="72288" y="45974"/>
                </a:lnTo>
                <a:lnTo>
                  <a:pt x="51473" y="45872"/>
                </a:lnTo>
                <a:lnTo>
                  <a:pt x="72466" y="45872"/>
                </a:lnTo>
                <a:lnTo>
                  <a:pt x="108204" y="25146"/>
                </a:lnTo>
                <a:lnTo>
                  <a:pt x="114300" y="22098"/>
                </a:lnTo>
                <a:lnTo>
                  <a:pt x="116586" y="13716"/>
                </a:lnTo>
                <a:lnTo>
                  <a:pt x="112776" y="8382"/>
                </a:lnTo>
                <a:lnTo>
                  <a:pt x="109728" y="2286"/>
                </a:lnTo>
                <a:lnTo>
                  <a:pt x="101346" y="0"/>
                </a:lnTo>
                <a:lnTo>
                  <a:pt x="95250" y="3048"/>
                </a:lnTo>
                <a:lnTo>
                  <a:pt x="0" y="57912"/>
                </a:lnTo>
                <a:lnTo>
                  <a:pt x="25146" y="72809"/>
                </a:lnTo>
                <a:lnTo>
                  <a:pt x="95250" y="114300"/>
                </a:lnTo>
                <a:lnTo>
                  <a:pt x="101346" y="118110"/>
                </a:lnTo>
                <a:lnTo>
                  <a:pt x="108966" y="115824"/>
                </a:lnTo>
                <a:lnTo>
                  <a:pt x="112776" y="109728"/>
                </a:lnTo>
                <a:lnTo>
                  <a:pt x="115824" y="103632"/>
                </a:lnTo>
                <a:lnTo>
                  <a:pt x="114300" y="96012"/>
                </a:lnTo>
                <a:lnTo>
                  <a:pt x="108204" y="92202"/>
                </a:lnTo>
                <a:lnTo>
                  <a:pt x="72466" y="71132"/>
                </a:lnTo>
                <a:lnTo>
                  <a:pt x="25146" y="70866"/>
                </a:lnTo>
                <a:lnTo>
                  <a:pt x="32004" y="70904"/>
                </a:lnTo>
                <a:lnTo>
                  <a:pt x="72466" y="71132"/>
                </a:lnTo>
                <a:lnTo>
                  <a:pt x="304800" y="72390"/>
                </a:lnTo>
                <a:lnTo>
                  <a:pt x="30556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12" name="object 12"/>
          <p:cNvGrpSpPr/>
          <p:nvPr/>
        </p:nvGrpSpPr>
        <p:grpSpPr>
          <a:xfrm>
            <a:off x="2061883" y="4722607"/>
            <a:ext cx="8068235" cy="865094"/>
            <a:chOff x="457200" y="5352288"/>
            <a:chExt cx="9144000" cy="980440"/>
          </a:xfrm>
        </p:grpSpPr>
        <p:sp>
          <p:nvSpPr>
            <p:cNvPr id="13" name="object 13"/>
            <p:cNvSpPr/>
            <p:nvPr/>
          </p:nvSpPr>
          <p:spPr>
            <a:xfrm>
              <a:off x="457200" y="535228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6084" y="5843015"/>
              <a:ext cx="698500" cy="489584"/>
            </a:xfrm>
            <a:custGeom>
              <a:avLst/>
              <a:gdLst/>
              <a:ahLst/>
              <a:cxnLst/>
              <a:rect l="l" t="t" r="r" b="b"/>
              <a:pathLst>
                <a:path w="698500" h="489585">
                  <a:moveTo>
                    <a:pt x="589788" y="0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12954"/>
                  </a:lnTo>
                  <a:lnTo>
                    <a:pt x="0" y="489204"/>
                  </a:lnTo>
                  <a:lnTo>
                    <a:pt x="12192" y="489204"/>
                  </a:lnTo>
                  <a:lnTo>
                    <a:pt x="12192" y="12954"/>
                  </a:lnTo>
                  <a:lnTo>
                    <a:pt x="589788" y="12954"/>
                  </a:lnTo>
                  <a:lnTo>
                    <a:pt x="589788" y="0"/>
                  </a:lnTo>
                  <a:close/>
                </a:path>
                <a:path w="698500" h="489585">
                  <a:moveTo>
                    <a:pt x="697992" y="6096"/>
                  </a:moveTo>
                  <a:lnTo>
                    <a:pt x="685038" y="6096"/>
                  </a:lnTo>
                  <a:lnTo>
                    <a:pt x="685038" y="489204"/>
                  </a:lnTo>
                  <a:lnTo>
                    <a:pt x="697992" y="489204"/>
                  </a:lnTo>
                  <a:lnTo>
                    <a:pt x="6979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44152" y="5142381"/>
            <a:ext cx="419100" cy="4548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054"/>
              </a:lnSpc>
              <a:spcBef>
                <a:spcPts val="88"/>
              </a:spcBef>
            </a:pPr>
            <a:r>
              <a:rPr sz="882" spc="-4" dirty="0">
                <a:latin typeface="Calibri"/>
                <a:cs typeface="Calibri"/>
              </a:rPr>
              <a:t>58‐71</a:t>
            </a:r>
            <a:endParaRPr sz="882">
              <a:latin typeface="Calibri"/>
              <a:cs typeface="Calibri"/>
            </a:endParaRPr>
          </a:p>
          <a:p>
            <a:pPr marL="11206">
              <a:lnSpc>
                <a:spcPts val="1266"/>
              </a:lnSpc>
            </a:pPr>
            <a:r>
              <a:rPr sz="1059" b="1" dirty="0">
                <a:latin typeface="Calibri"/>
                <a:cs typeface="Calibri"/>
              </a:rPr>
              <a:t>Ce</a:t>
            </a:r>
            <a:r>
              <a:rPr sz="1059" b="1" spc="-4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–</a:t>
            </a:r>
            <a:r>
              <a:rPr sz="1059" b="1" spc="-31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Lu</a:t>
            </a:r>
            <a:endParaRPr sz="1059">
              <a:latin typeface="Calibri"/>
              <a:cs typeface="Calibri"/>
            </a:endParaRPr>
          </a:p>
          <a:p>
            <a:pPr marL="202837">
              <a:spcBef>
                <a:spcPts val="13"/>
              </a:spcBef>
            </a:pPr>
            <a:r>
              <a:rPr sz="882" b="1" spc="-4" dirty="0">
                <a:solidFill>
                  <a:srgbClr val="C00000"/>
                </a:solidFill>
                <a:latin typeface="Calibri"/>
                <a:cs typeface="Calibri"/>
              </a:rPr>
              <a:t>+3</a:t>
            </a:r>
            <a:endParaRPr sz="882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459915" y="771861"/>
          <a:ext cx="983315" cy="5569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459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87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Li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IIIB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219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18">
                <a:tc>
                  <a:txBody>
                    <a:bodyPr/>
                    <a:lstStyle/>
                    <a:p>
                      <a:pPr marR="173990" algn="r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10">
                <a:tc>
                  <a:txBody>
                    <a:bodyPr/>
                    <a:lstStyle/>
                    <a:p>
                      <a:pPr marR="137160" algn="r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60"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16">
                <a:tc>
                  <a:txBody>
                    <a:bodyPr/>
                    <a:lstStyle/>
                    <a:p>
                      <a:pPr marR="173990" algn="r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011">
                <a:tc>
                  <a:txBody>
                    <a:bodyPr/>
                    <a:lstStyle/>
                    <a:p>
                      <a:pPr marR="135255" algn="r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889"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18">
                <a:tc>
                  <a:txBody>
                    <a:bodyPr/>
                    <a:lstStyle/>
                    <a:p>
                      <a:pPr marR="173990" algn="r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010">
                <a:tc>
                  <a:txBody>
                    <a:bodyPr/>
                    <a:lstStyle/>
                    <a:p>
                      <a:pPr marR="161925" algn="r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6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La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419"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818">
                <a:tc>
                  <a:txBody>
                    <a:bodyPr/>
                    <a:lstStyle/>
                    <a:p>
                      <a:pPr marR="173990" algn="r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3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010">
                <a:tc>
                  <a:txBody>
                    <a:bodyPr/>
                    <a:lstStyle/>
                    <a:p>
                      <a:pPr marR="179070" algn="r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26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6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478">
                <a:tc>
                  <a:txBody>
                    <a:bodyPr/>
                    <a:lstStyle/>
                    <a:p>
                      <a:pPr marR="114935" algn="r">
                        <a:lnSpc>
                          <a:spcPts val="1019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1019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1019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596192" y="5586581"/>
            <a:ext cx="616324" cy="709332"/>
          </a:xfrm>
          <a:custGeom>
            <a:avLst/>
            <a:gdLst/>
            <a:ahLst/>
            <a:cxnLst/>
            <a:rect l="l" t="t" r="r" b="b"/>
            <a:pathLst>
              <a:path w="698500" h="803909">
                <a:moveTo>
                  <a:pt x="12192" y="0"/>
                </a:moveTo>
                <a:lnTo>
                  <a:pt x="0" y="0"/>
                </a:lnTo>
                <a:lnTo>
                  <a:pt x="0" y="803910"/>
                </a:lnTo>
                <a:lnTo>
                  <a:pt x="12192" y="803910"/>
                </a:lnTo>
                <a:lnTo>
                  <a:pt x="12192" y="0"/>
                </a:lnTo>
                <a:close/>
              </a:path>
              <a:path w="698500" h="803909">
                <a:moveTo>
                  <a:pt x="697992" y="0"/>
                </a:moveTo>
                <a:lnTo>
                  <a:pt x="685038" y="0"/>
                </a:lnTo>
                <a:lnTo>
                  <a:pt x="685038" y="803910"/>
                </a:lnTo>
                <a:lnTo>
                  <a:pt x="697992" y="803910"/>
                </a:lnTo>
                <a:lnTo>
                  <a:pt x="697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3601570" y="5860564"/>
            <a:ext cx="605118" cy="289118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791">
              <a:lnSpc>
                <a:spcPts val="993"/>
              </a:lnSpc>
            </a:pPr>
            <a:r>
              <a:rPr sz="882" dirty="0">
                <a:latin typeface="Calibri"/>
                <a:cs typeface="Calibri"/>
              </a:rPr>
              <a:t>90‐103</a:t>
            </a:r>
            <a:endParaRPr sz="882">
              <a:latin typeface="Calibri"/>
              <a:cs typeface="Calibri"/>
            </a:endParaRPr>
          </a:p>
          <a:p>
            <a:pPr marL="53231">
              <a:lnSpc>
                <a:spcPts val="1266"/>
              </a:lnSpc>
            </a:pPr>
            <a:r>
              <a:rPr sz="1059" b="1" spc="-4" dirty="0">
                <a:latin typeface="Calibri"/>
                <a:cs typeface="Calibri"/>
              </a:rPr>
              <a:t>Th</a:t>
            </a:r>
            <a:r>
              <a:rPr sz="1059" b="1" spc="-22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‐</a:t>
            </a:r>
            <a:r>
              <a:rPr sz="1059" b="1" spc="-26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Lr</a:t>
            </a:r>
            <a:endParaRPr sz="1059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358640" y="771860"/>
          <a:ext cx="5367054" cy="5569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6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2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80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39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7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2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45459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IVB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53975"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VB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VIB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VIIB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VIII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ts val="14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2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188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V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29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Zn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Kr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717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Zr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Nb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ts val="116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49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Sb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‐2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Xe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Os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79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Hg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+1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Pb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Po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‐1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305"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108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109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110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9539">
                        <a:lnSpc>
                          <a:spcPts val="143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111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112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96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113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114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Uuq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2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118</a:t>
                      </a:r>
                    </a:p>
                    <a:p>
                      <a:pPr marL="133350">
                        <a:lnSpc>
                          <a:spcPts val="143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Uuo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666" y="470679"/>
            <a:ext cx="5177678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pc="-4" dirty="0"/>
              <a:t>Smeltpunten</a:t>
            </a: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2193551" y="1328121"/>
            <a:ext cx="50146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8588" y="1247439"/>
            <a:ext cx="463924" cy="5002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 err="1">
                <a:latin typeface="Calibri"/>
                <a:cs typeface="Calibri"/>
              </a:rPr>
              <a:t>om-nummer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6151" y="1247439"/>
            <a:ext cx="50146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BE" sz="1059" b="1" spc="-4" dirty="0">
                <a:latin typeface="Calibri"/>
                <a:cs typeface="Calibri"/>
              </a:rPr>
              <a:t>Smeltpunt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9480" y="1328121"/>
            <a:ext cx="50527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3535" y="1247439"/>
            <a:ext cx="463924" cy="50029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>
                <a:latin typeface="Calibri"/>
                <a:cs typeface="Calibri"/>
              </a:rPr>
              <a:t>At</a:t>
            </a:r>
            <a:r>
              <a:rPr lang="nl-BE" sz="1059" b="1" spc="-9" dirty="0" err="1">
                <a:latin typeface="Calibri"/>
                <a:cs typeface="Calibri"/>
              </a:rPr>
              <a:t>om-nummer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321" y="1247439"/>
            <a:ext cx="50146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BE" sz="1059" b="1" spc="-4" dirty="0">
                <a:latin typeface="Calibri"/>
                <a:cs typeface="Calibri"/>
              </a:rPr>
              <a:t>Smeltpunt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0472" y="1328121"/>
            <a:ext cx="50146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6209" y="1247439"/>
            <a:ext cx="501462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 err="1">
                <a:latin typeface="Calibri"/>
                <a:cs typeface="Calibri"/>
              </a:rPr>
              <a:t>om-nummer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0996" y="1247439"/>
            <a:ext cx="50146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BE" sz="1059" b="1" spc="-4" dirty="0">
                <a:latin typeface="Calibri"/>
                <a:cs typeface="Calibri"/>
              </a:rPr>
              <a:t>Smeltpunt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4325" y="1328121"/>
            <a:ext cx="563768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2111" y="1247439"/>
            <a:ext cx="540459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-nummer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4437" y="1247439"/>
            <a:ext cx="501463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nl-BE" sz="1059" b="1" spc="-4" dirty="0">
                <a:latin typeface="Calibri"/>
                <a:cs typeface="Calibri"/>
              </a:rPr>
              <a:t>Smeltpunt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9105" y="1688502"/>
            <a:ext cx="212912" cy="4604311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b="1" dirty="0">
                <a:latin typeface="Calibri"/>
                <a:cs typeface="Calibri"/>
              </a:rPr>
              <a:t>H</a:t>
            </a:r>
            <a:endParaRPr sz="1059">
              <a:latin typeface="Calibri"/>
              <a:cs typeface="Calibri"/>
            </a:endParaRPr>
          </a:p>
          <a:p>
            <a:pPr marL="11206" marR="42024">
              <a:lnSpc>
                <a:spcPct val="107900"/>
              </a:lnSpc>
              <a:spcBef>
                <a:spcPts val="4"/>
              </a:spcBef>
            </a:pPr>
            <a:r>
              <a:rPr sz="1059" b="1" spc="-4" dirty="0">
                <a:latin typeface="Calibri"/>
                <a:cs typeface="Calibri"/>
              </a:rPr>
              <a:t>He  </a:t>
            </a:r>
            <a:r>
              <a:rPr sz="1059" b="1" dirty="0">
                <a:latin typeface="Calibri"/>
                <a:cs typeface="Calibri"/>
              </a:rPr>
              <a:t>Li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Be  </a:t>
            </a:r>
            <a:r>
              <a:rPr sz="1059" b="1" dirty="0">
                <a:latin typeface="Calibri"/>
                <a:cs typeface="Calibri"/>
              </a:rPr>
              <a:t>B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O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</a:t>
            </a:r>
            <a:endParaRPr sz="1059">
              <a:latin typeface="Calibri"/>
              <a:cs typeface="Calibri"/>
            </a:endParaRPr>
          </a:p>
          <a:p>
            <a:pPr marL="11206" marR="12887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Ne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Mg  </a:t>
            </a:r>
            <a:r>
              <a:rPr sz="1059" b="1" spc="-4" dirty="0">
                <a:latin typeface="Calibri"/>
                <a:cs typeface="Calibri"/>
              </a:rPr>
              <a:t>Al </a:t>
            </a:r>
            <a:r>
              <a:rPr sz="1059" b="1" dirty="0">
                <a:latin typeface="Calibri"/>
                <a:cs typeface="Calibri"/>
              </a:rPr>
              <a:t> Si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P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b="1" dirty="0">
                <a:latin typeface="Calibri"/>
                <a:cs typeface="Calibri"/>
              </a:rPr>
              <a:t>S</a:t>
            </a:r>
            <a:endParaRPr sz="1059">
              <a:latin typeface="Calibri"/>
              <a:cs typeface="Calibri"/>
            </a:endParaRPr>
          </a:p>
          <a:p>
            <a:pPr marL="11206" marR="64998" algn="just">
              <a:lnSpc>
                <a:spcPct val="107900"/>
              </a:lnSpc>
              <a:spcBef>
                <a:spcPts val="71"/>
              </a:spcBef>
            </a:pPr>
            <a:r>
              <a:rPr sz="1059" b="1" dirty="0">
                <a:latin typeface="Calibri"/>
                <a:cs typeface="Calibri"/>
              </a:rPr>
              <a:t>Cl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Ar  </a:t>
            </a:r>
            <a:r>
              <a:rPr sz="1059" b="1" dirty="0">
                <a:latin typeface="Calibri"/>
                <a:cs typeface="Calibri"/>
              </a:rPr>
              <a:t>K</a:t>
            </a:r>
            <a:endParaRPr sz="1059">
              <a:latin typeface="Calibri"/>
              <a:cs typeface="Calibri"/>
            </a:endParaRPr>
          </a:p>
          <a:p>
            <a:pPr marL="11206" marR="56593" algn="just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Ca  Sc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Ti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V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Mn  </a:t>
            </a:r>
            <a:r>
              <a:rPr sz="1059" b="1" spc="-18" dirty="0">
                <a:latin typeface="Calibri"/>
                <a:cs typeface="Calibri"/>
              </a:rPr>
              <a:t>Fe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8589" y="1688502"/>
            <a:ext cx="158563" cy="460783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dirty="0">
                <a:latin typeface="Calibri"/>
                <a:cs typeface="Calibri"/>
              </a:rPr>
              <a:t>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dirty="0">
                <a:latin typeface="Calibri"/>
                <a:cs typeface="Calibri"/>
              </a:rPr>
              <a:t>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dirty="0">
                <a:latin typeface="Calibri"/>
                <a:cs typeface="Calibri"/>
              </a:rPr>
              <a:t>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16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17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26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6150" y="1688502"/>
            <a:ext cx="294715" cy="4608991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‐259</a:t>
            </a:r>
            <a:endParaRPr sz="1059">
              <a:latin typeface="Calibri"/>
              <a:cs typeface="Calibri"/>
            </a:endParaRPr>
          </a:p>
          <a:p>
            <a:pPr marL="11206" marR="31378">
              <a:lnSpc>
                <a:spcPct val="107900"/>
              </a:lnSpc>
              <a:spcBef>
                <a:spcPts val="4"/>
              </a:spcBef>
            </a:pPr>
            <a:r>
              <a:rPr sz="1059" spc="-4" dirty="0">
                <a:latin typeface="Calibri"/>
                <a:cs typeface="Calibri"/>
              </a:rPr>
              <a:t>‐272  180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1278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2300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3500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‐210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‐218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‐220</a:t>
            </a:r>
            <a:endParaRPr sz="1059">
              <a:latin typeface="Calibri"/>
              <a:cs typeface="Calibri"/>
            </a:endParaRPr>
          </a:p>
          <a:p>
            <a:pPr marL="11206" marR="31378" indent="-560">
              <a:lnSpc>
                <a:spcPct val="107900"/>
              </a:lnSpc>
            </a:pPr>
            <a:r>
              <a:rPr sz="1059" spc="-4" dirty="0">
                <a:latin typeface="Calibri"/>
                <a:cs typeface="Calibri"/>
              </a:rPr>
              <a:t>‐249  98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113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‐101</a:t>
            </a:r>
            <a:endParaRPr sz="1059">
              <a:latin typeface="Calibri"/>
              <a:cs typeface="Calibri"/>
            </a:endParaRPr>
          </a:p>
          <a:p>
            <a:pPr marL="11206" marR="31378" indent="-560">
              <a:lnSpc>
                <a:spcPct val="107900"/>
              </a:lnSpc>
            </a:pPr>
            <a:r>
              <a:rPr sz="1059" spc="-4" dirty="0">
                <a:latin typeface="Calibri"/>
                <a:cs typeface="Calibri"/>
              </a:rPr>
              <a:t>‐189  64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1660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1890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1857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1245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1535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8843" y="1688502"/>
            <a:ext cx="212912" cy="4610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8"/>
              </a:spcBef>
            </a:pPr>
            <a:r>
              <a:rPr sz="1059" b="1" dirty="0">
                <a:latin typeface="Calibri"/>
                <a:cs typeface="Calibri"/>
              </a:rPr>
              <a:t>Co  Ni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Cu  Zn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Ga  Ge  As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Kr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Rb  Sr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Y</a:t>
            </a:r>
            <a:endParaRPr sz="1059">
              <a:latin typeface="Calibri"/>
              <a:cs typeface="Calibri"/>
            </a:endParaRPr>
          </a:p>
          <a:p>
            <a:pPr marL="11206" marR="33059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Zr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Nb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8500"/>
              </a:lnSpc>
              <a:spcBef>
                <a:spcPts val="62"/>
              </a:spcBef>
            </a:pPr>
            <a:r>
              <a:rPr sz="1059" b="1" dirty="0">
                <a:latin typeface="Calibri"/>
                <a:cs typeface="Calibri"/>
              </a:rPr>
              <a:t>Mo  </a:t>
            </a:r>
            <a:r>
              <a:rPr sz="1059" b="1" spc="-93" dirty="0">
                <a:latin typeface="Calibri"/>
                <a:cs typeface="Calibri"/>
              </a:rPr>
              <a:t>Tc </a:t>
            </a:r>
            <a:r>
              <a:rPr sz="1059" b="1" spc="-8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Rh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Pd 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Ag </a:t>
            </a:r>
            <a:r>
              <a:rPr sz="1059" b="1" dirty="0">
                <a:latin typeface="Calibri"/>
                <a:cs typeface="Calibri"/>
              </a:rPr>
              <a:t> Cd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In </a:t>
            </a:r>
            <a:r>
              <a:rPr sz="1059" b="1" dirty="0">
                <a:latin typeface="Calibri"/>
                <a:cs typeface="Calibri"/>
              </a:rPr>
              <a:t> Sn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Sb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93" dirty="0">
                <a:latin typeface="Calibri"/>
                <a:cs typeface="Calibri"/>
              </a:rPr>
              <a:t>Te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53536" y="1688502"/>
            <a:ext cx="158563" cy="460783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27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42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43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48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52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8321" y="1688503"/>
            <a:ext cx="294715" cy="4608222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1495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1453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1083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420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937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217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‐7</a:t>
            </a:r>
            <a:endParaRPr sz="1059">
              <a:latin typeface="Calibri"/>
              <a:cs typeface="Calibri"/>
            </a:endParaRPr>
          </a:p>
          <a:p>
            <a:pPr marL="11206" marR="31378" indent="-560">
              <a:lnSpc>
                <a:spcPct val="107900"/>
              </a:lnSpc>
            </a:pPr>
            <a:r>
              <a:rPr sz="1059" spc="-4" dirty="0">
                <a:latin typeface="Calibri"/>
                <a:cs typeface="Calibri"/>
              </a:rPr>
              <a:t>‐157  39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769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1523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1852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2468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72"/>
              </a:spcBef>
            </a:pPr>
            <a:r>
              <a:rPr sz="1059" spc="-4" dirty="0">
                <a:latin typeface="Calibri"/>
                <a:cs typeface="Calibri"/>
              </a:rPr>
              <a:t>2617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2200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2250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1966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1552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962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321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232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630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449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8487" y="1688503"/>
            <a:ext cx="202826" cy="4603349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b="1" dirty="0">
                <a:latin typeface="Calibri"/>
                <a:cs typeface="Calibri"/>
              </a:rPr>
              <a:t>I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  <a:spcBef>
                <a:spcPts val="4"/>
              </a:spcBef>
            </a:pPr>
            <a:r>
              <a:rPr sz="1059" b="1" spc="-22" dirty="0">
                <a:latin typeface="Calibri"/>
                <a:cs typeface="Calibri"/>
              </a:rPr>
              <a:t>Xe </a:t>
            </a:r>
            <a:r>
              <a:rPr sz="1059" b="1" spc="-1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La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Ce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Pr </a:t>
            </a:r>
            <a:r>
              <a:rPr sz="1059" b="1" dirty="0">
                <a:latin typeface="Calibri"/>
                <a:cs typeface="Calibri"/>
              </a:rPr>
              <a:t> Nd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Pm  </a:t>
            </a:r>
            <a:r>
              <a:rPr sz="1059" b="1" dirty="0">
                <a:latin typeface="Calibri"/>
                <a:cs typeface="Calibri"/>
              </a:rPr>
              <a:t>Sm  Eu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Tb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Dy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Ho</a:t>
            </a:r>
            <a:endParaRPr sz="1059">
              <a:latin typeface="Calibri"/>
              <a:cs typeface="Calibri"/>
            </a:endParaRPr>
          </a:p>
          <a:p>
            <a:pPr marL="11206" marR="21853">
              <a:lnSpc>
                <a:spcPct val="108800"/>
              </a:lnSpc>
              <a:spcBef>
                <a:spcPts val="57"/>
              </a:spcBef>
            </a:pPr>
            <a:r>
              <a:rPr sz="1059" b="1" dirty="0">
                <a:latin typeface="Calibri"/>
                <a:cs typeface="Calibri"/>
              </a:rPr>
              <a:t>Er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57" dirty="0">
                <a:latin typeface="Calibri"/>
                <a:cs typeface="Calibri"/>
              </a:rPr>
              <a:t>Tm  </a:t>
            </a:r>
            <a:r>
              <a:rPr sz="1059" b="1" dirty="0">
                <a:latin typeface="Calibri"/>
                <a:cs typeface="Calibri"/>
              </a:rPr>
              <a:t>Yb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Lu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Hf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84" dirty="0">
                <a:latin typeface="Calibri"/>
                <a:cs typeface="Calibri"/>
              </a:rPr>
              <a:t>Ta </a:t>
            </a:r>
            <a:r>
              <a:rPr sz="1059" b="1" spc="-7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W</a:t>
            </a:r>
            <a:endParaRPr sz="1059">
              <a:latin typeface="Calibri"/>
              <a:cs typeface="Calibri"/>
            </a:endParaRPr>
          </a:p>
          <a:p>
            <a:pPr marL="11206" marR="40343">
              <a:lnSpc>
                <a:spcPct val="107900"/>
              </a:lnSpc>
            </a:pPr>
            <a:r>
              <a:rPr sz="1059" b="1" spc="-18" dirty="0">
                <a:latin typeface="Calibri"/>
                <a:cs typeface="Calibri"/>
              </a:rPr>
              <a:t>Re  </a:t>
            </a:r>
            <a:r>
              <a:rPr sz="1059" b="1" spc="-4" dirty="0">
                <a:latin typeface="Calibri"/>
                <a:cs typeface="Calibri"/>
              </a:rPr>
              <a:t>Os  Ir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Pt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6209" y="1688502"/>
            <a:ext cx="158563" cy="460783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53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58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59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63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68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69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78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0995" y="1688503"/>
            <a:ext cx="294715" cy="4608222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114</a:t>
            </a:r>
            <a:endParaRPr sz="1059">
              <a:latin typeface="Calibri"/>
              <a:cs typeface="Calibri"/>
            </a:endParaRPr>
          </a:p>
          <a:p>
            <a:pPr marL="11206" marR="31378">
              <a:lnSpc>
                <a:spcPct val="107900"/>
              </a:lnSpc>
              <a:spcBef>
                <a:spcPts val="4"/>
              </a:spcBef>
            </a:pPr>
            <a:r>
              <a:rPr sz="1059" spc="-4" dirty="0">
                <a:latin typeface="Calibri"/>
                <a:cs typeface="Calibri"/>
              </a:rPr>
              <a:t>‐112  29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725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920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795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935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1100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1072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822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1311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1412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1470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72"/>
              </a:spcBef>
            </a:pPr>
            <a:r>
              <a:rPr sz="1059" spc="-4" dirty="0">
                <a:latin typeface="Calibri"/>
                <a:cs typeface="Calibri"/>
              </a:rPr>
              <a:t>1522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1545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824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1656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2150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2996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3410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3180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3045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2410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1772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62185" y="1688503"/>
            <a:ext cx="213472" cy="44541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8"/>
              </a:spcBef>
            </a:pPr>
            <a:r>
              <a:rPr sz="1059" b="1" spc="-4" dirty="0">
                <a:latin typeface="Calibri"/>
                <a:cs typeface="Calibri"/>
              </a:rPr>
              <a:t>Au  Hg  Tl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Pb  Bi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" dirty="0">
                <a:latin typeface="Calibri"/>
                <a:cs typeface="Calibri"/>
              </a:rPr>
              <a:t>Po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35" dirty="0">
                <a:latin typeface="Calibri"/>
                <a:cs typeface="Calibri"/>
              </a:rPr>
              <a:t>At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Rn  Fr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Ra  </a:t>
            </a:r>
            <a:r>
              <a:rPr sz="1059" b="1" spc="-4" dirty="0">
                <a:latin typeface="Calibri"/>
                <a:cs typeface="Calibri"/>
              </a:rPr>
              <a:t>Ac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Th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Pa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U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ts val="1438"/>
              </a:lnSpc>
              <a:spcBef>
                <a:spcPts val="9"/>
              </a:spcBef>
            </a:pPr>
            <a:r>
              <a:rPr sz="1059" b="1" dirty="0">
                <a:latin typeface="Calibri"/>
                <a:cs typeface="Calibri"/>
              </a:rPr>
              <a:t>Np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Pu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ts val="1368"/>
              </a:lnSpc>
              <a:spcBef>
                <a:spcPts val="57"/>
              </a:spcBef>
            </a:pPr>
            <a:r>
              <a:rPr sz="1059" b="1" spc="-4" dirty="0">
                <a:latin typeface="Calibri"/>
                <a:cs typeface="Calibri"/>
              </a:rPr>
              <a:t>Am  </a:t>
            </a:r>
            <a:r>
              <a:rPr sz="1059" b="1" dirty="0">
                <a:latin typeface="Calibri"/>
                <a:cs typeface="Calibri"/>
              </a:rPr>
              <a:t>Cm  </a:t>
            </a:r>
            <a:r>
              <a:rPr sz="1059" b="1" spc="-4" dirty="0">
                <a:latin typeface="Calibri"/>
                <a:cs typeface="Calibri"/>
              </a:rPr>
              <a:t>Bk </a:t>
            </a:r>
            <a:r>
              <a:rPr sz="1059" b="1" dirty="0">
                <a:latin typeface="Calibri"/>
                <a:cs typeface="Calibri"/>
              </a:rPr>
              <a:t> Cf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Es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Fm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Md  No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Lr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68646" y="1688503"/>
            <a:ext cx="226359" cy="4432020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79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89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94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95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99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74436" y="1688502"/>
            <a:ext cx="294715" cy="390533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1064</a:t>
            </a:r>
            <a:endParaRPr sz="1059">
              <a:latin typeface="Calibri"/>
              <a:cs typeface="Calibri"/>
            </a:endParaRPr>
          </a:p>
          <a:p>
            <a:pPr marL="11206" marR="72282">
              <a:lnSpc>
                <a:spcPct val="107900"/>
              </a:lnSpc>
              <a:spcBef>
                <a:spcPts val="4"/>
              </a:spcBef>
            </a:pPr>
            <a:r>
              <a:rPr sz="1059" spc="-4" dirty="0">
                <a:latin typeface="Calibri"/>
                <a:cs typeface="Calibri"/>
              </a:rPr>
              <a:t>‐39 </a:t>
            </a:r>
            <a:r>
              <a:rPr sz="1059" spc="-229" dirty="0">
                <a:latin typeface="Calibri"/>
                <a:cs typeface="Calibri"/>
              </a:rPr>
              <a:t> </a:t>
            </a:r>
            <a:r>
              <a:rPr sz="1059" spc="-4" dirty="0">
                <a:latin typeface="Calibri"/>
                <a:cs typeface="Calibri"/>
              </a:rPr>
              <a:t>303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327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271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254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302</a:t>
            </a:r>
            <a:endParaRPr sz="1059">
              <a:latin typeface="Calibri"/>
              <a:cs typeface="Calibri"/>
            </a:endParaRPr>
          </a:p>
          <a:p>
            <a:pPr marL="11206" marR="99177" indent="-560">
              <a:lnSpc>
                <a:spcPct val="107900"/>
              </a:lnSpc>
            </a:pPr>
            <a:r>
              <a:rPr sz="1059" spc="-4" dirty="0">
                <a:latin typeface="Calibri"/>
                <a:cs typeface="Calibri"/>
              </a:rPr>
              <a:t>‐71  27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700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1750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1568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1132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640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640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68"/>
              </a:spcBef>
            </a:pPr>
            <a:r>
              <a:rPr sz="1059" spc="-4" dirty="0">
                <a:latin typeface="Calibri"/>
                <a:cs typeface="Calibri"/>
              </a:rPr>
              <a:t>994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1340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986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900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860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1527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74517" y="5711188"/>
            <a:ext cx="294154" cy="363139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>
              <a:spcBef>
                <a:spcPts val="190"/>
              </a:spcBef>
            </a:pPr>
            <a:r>
              <a:rPr sz="1059" spc="-4" dirty="0">
                <a:latin typeface="Calibri"/>
                <a:cs typeface="Calibri"/>
              </a:rPr>
              <a:t>827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1627</a:t>
            </a:r>
            <a:endParaRPr sz="10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665" y="182730"/>
            <a:ext cx="5878158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pc="-4" dirty="0"/>
              <a:t>Smeltpunten van de elementen</a:t>
            </a:r>
            <a:endParaRPr spc="-4" dirty="0"/>
          </a:p>
        </p:txBody>
      </p:sp>
      <p:grpSp>
        <p:nvGrpSpPr>
          <p:cNvPr id="3" name="object 3"/>
          <p:cNvGrpSpPr/>
          <p:nvPr/>
        </p:nvGrpSpPr>
        <p:grpSpPr>
          <a:xfrm>
            <a:off x="2935269" y="1599528"/>
            <a:ext cx="6167718" cy="3945591"/>
            <a:chOff x="1447038" y="1812798"/>
            <a:chExt cx="6990080" cy="4471670"/>
          </a:xfrm>
        </p:grpSpPr>
        <p:sp>
          <p:nvSpPr>
            <p:cNvPr id="4" name="object 4"/>
            <p:cNvSpPr/>
            <p:nvPr/>
          </p:nvSpPr>
          <p:spPr>
            <a:xfrm>
              <a:off x="1447038" y="1812797"/>
              <a:ext cx="6974840" cy="603250"/>
            </a:xfrm>
            <a:custGeom>
              <a:avLst/>
              <a:gdLst/>
              <a:ahLst/>
              <a:cxnLst/>
              <a:rect l="l" t="t" r="r" b="b"/>
              <a:pathLst>
                <a:path w="6974840" h="603250">
                  <a:moveTo>
                    <a:pt x="6974573" y="0"/>
                  </a:moveTo>
                  <a:lnTo>
                    <a:pt x="3962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35052" y="9144"/>
                  </a:lnTo>
                  <a:lnTo>
                    <a:pt x="35052" y="496062"/>
                  </a:lnTo>
                  <a:lnTo>
                    <a:pt x="0" y="496062"/>
                  </a:lnTo>
                  <a:lnTo>
                    <a:pt x="0" y="505206"/>
                  </a:lnTo>
                  <a:lnTo>
                    <a:pt x="35052" y="505206"/>
                  </a:lnTo>
                  <a:lnTo>
                    <a:pt x="35052" y="602742"/>
                  </a:lnTo>
                  <a:lnTo>
                    <a:pt x="44196" y="602742"/>
                  </a:lnTo>
                  <a:lnTo>
                    <a:pt x="44196" y="505206"/>
                  </a:lnTo>
                  <a:lnTo>
                    <a:pt x="6974573" y="505206"/>
                  </a:lnTo>
                  <a:lnTo>
                    <a:pt x="6974573" y="496062"/>
                  </a:lnTo>
                  <a:lnTo>
                    <a:pt x="44196" y="496062"/>
                  </a:lnTo>
                  <a:lnTo>
                    <a:pt x="44196" y="9144"/>
                  </a:lnTo>
                  <a:lnTo>
                    <a:pt x="6974573" y="9144"/>
                  </a:lnTo>
                  <a:lnTo>
                    <a:pt x="6974573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837439" y="2298954"/>
              <a:ext cx="4617085" cy="116839"/>
            </a:xfrm>
            <a:custGeom>
              <a:avLst/>
              <a:gdLst/>
              <a:ahLst/>
              <a:cxnLst/>
              <a:rect l="l" t="t" r="r" b="b"/>
              <a:pathLst>
                <a:path w="4617085" h="116839">
                  <a:moveTo>
                    <a:pt x="34032" y="15239"/>
                  </a:moveTo>
                  <a:lnTo>
                    <a:pt x="34032" y="6095"/>
                  </a:lnTo>
                  <a:lnTo>
                    <a:pt x="27936" y="0"/>
                  </a:lnTo>
                  <a:lnTo>
                    <a:pt x="12696" y="0"/>
                  </a:lnTo>
                  <a:lnTo>
                    <a:pt x="6600" y="5333"/>
                  </a:lnTo>
                  <a:lnTo>
                    <a:pt x="5838" y="12953"/>
                  </a:lnTo>
                  <a:lnTo>
                    <a:pt x="0" y="116586"/>
                  </a:lnTo>
                  <a:lnTo>
                    <a:pt x="5838" y="116586"/>
                  </a:lnTo>
                  <a:lnTo>
                    <a:pt x="5838" y="14477"/>
                  </a:lnTo>
                  <a:lnTo>
                    <a:pt x="34032" y="15239"/>
                  </a:lnTo>
                  <a:close/>
                </a:path>
                <a:path w="4617085" h="116839">
                  <a:moveTo>
                    <a:pt x="7699" y="116586"/>
                  </a:moveTo>
                  <a:lnTo>
                    <a:pt x="5838" y="14477"/>
                  </a:lnTo>
                  <a:lnTo>
                    <a:pt x="5838" y="116586"/>
                  </a:lnTo>
                  <a:lnTo>
                    <a:pt x="7699" y="116586"/>
                  </a:lnTo>
                  <a:close/>
                </a:path>
                <a:path w="4617085" h="116839">
                  <a:moveTo>
                    <a:pt x="35907" y="116586"/>
                  </a:moveTo>
                  <a:lnTo>
                    <a:pt x="34032" y="13715"/>
                  </a:lnTo>
                  <a:lnTo>
                    <a:pt x="34032" y="15239"/>
                  </a:lnTo>
                  <a:lnTo>
                    <a:pt x="28322" y="116586"/>
                  </a:lnTo>
                  <a:lnTo>
                    <a:pt x="35907" y="116586"/>
                  </a:lnTo>
                  <a:close/>
                </a:path>
                <a:path w="4617085" h="116839">
                  <a:moveTo>
                    <a:pt x="4616507" y="116586"/>
                  </a:moveTo>
                  <a:lnTo>
                    <a:pt x="4611366" y="99059"/>
                  </a:lnTo>
                  <a:lnTo>
                    <a:pt x="4609842" y="92963"/>
                  </a:lnTo>
                  <a:lnTo>
                    <a:pt x="4603746" y="88391"/>
                  </a:lnTo>
                  <a:lnTo>
                    <a:pt x="4581301" y="116586"/>
                  </a:lnTo>
                  <a:lnTo>
                    <a:pt x="4584696" y="116586"/>
                  </a:lnTo>
                  <a:lnTo>
                    <a:pt x="4584696" y="107441"/>
                  </a:lnTo>
                  <a:lnTo>
                    <a:pt x="4612128" y="105155"/>
                  </a:lnTo>
                  <a:lnTo>
                    <a:pt x="4612128" y="116586"/>
                  </a:lnTo>
                  <a:lnTo>
                    <a:pt x="4616507" y="116586"/>
                  </a:lnTo>
                  <a:close/>
                </a:path>
                <a:path w="4617085" h="116839">
                  <a:moveTo>
                    <a:pt x="4587378" y="116586"/>
                  </a:moveTo>
                  <a:lnTo>
                    <a:pt x="4584696" y="107441"/>
                  </a:lnTo>
                  <a:lnTo>
                    <a:pt x="4584696" y="116586"/>
                  </a:lnTo>
                  <a:lnTo>
                    <a:pt x="4587378" y="116586"/>
                  </a:lnTo>
                  <a:close/>
                </a:path>
                <a:path w="4617085" h="116839">
                  <a:moveTo>
                    <a:pt x="4612128" y="116586"/>
                  </a:moveTo>
                  <a:lnTo>
                    <a:pt x="4612128" y="105155"/>
                  </a:lnTo>
                  <a:lnTo>
                    <a:pt x="4610237" y="116586"/>
                  </a:lnTo>
                  <a:lnTo>
                    <a:pt x="4612128" y="11658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226" y="2263902"/>
              <a:ext cx="98298" cy="982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90894" y="2357628"/>
              <a:ext cx="89535" cy="58419"/>
            </a:xfrm>
            <a:custGeom>
              <a:avLst/>
              <a:gdLst/>
              <a:ahLst/>
              <a:cxnLst/>
              <a:rect l="l" t="t" r="r" b="b"/>
              <a:pathLst>
                <a:path w="89535" h="58419">
                  <a:moveTo>
                    <a:pt x="89154" y="44195"/>
                  </a:moveTo>
                  <a:lnTo>
                    <a:pt x="44196" y="0"/>
                  </a:lnTo>
                  <a:lnTo>
                    <a:pt x="0" y="44195"/>
                  </a:lnTo>
                  <a:lnTo>
                    <a:pt x="13483" y="57911"/>
                  </a:lnTo>
                  <a:lnTo>
                    <a:pt x="75438" y="57911"/>
                  </a:lnTo>
                  <a:lnTo>
                    <a:pt x="89154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386322" y="2353056"/>
              <a:ext cx="98425" cy="62865"/>
            </a:xfrm>
            <a:custGeom>
              <a:avLst/>
              <a:gdLst/>
              <a:ahLst/>
              <a:cxnLst/>
              <a:rect l="l" t="t" r="r" b="b"/>
              <a:pathLst>
                <a:path w="98425" h="62864">
                  <a:moveTo>
                    <a:pt x="98297" y="48768"/>
                  </a:moveTo>
                  <a:lnTo>
                    <a:pt x="96773" y="45720"/>
                  </a:lnTo>
                  <a:lnTo>
                    <a:pt x="52577" y="1524"/>
                  </a:lnTo>
                  <a:lnTo>
                    <a:pt x="48767" y="0"/>
                  </a:lnTo>
                  <a:lnTo>
                    <a:pt x="45719" y="1524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1523" y="52578"/>
                  </a:lnTo>
                  <a:lnTo>
                    <a:pt x="7619" y="58674"/>
                  </a:lnTo>
                  <a:lnTo>
                    <a:pt x="7619" y="45720"/>
                  </a:lnTo>
                  <a:lnTo>
                    <a:pt x="11048" y="49149"/>
                  </a:lnTo>
                  <a:lnTo>
                    <a:pt x="45719" y="14478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596"/>
                  </a:lnTo>
                  <a:lnTo>
                    <a:pt x="86545" y="49149"/>
                  </a:lnTo>
                  <a:lnTo>
                    <a:pt x="89915" y="45720"/>
                  </a:lnTo>
                  <a:lnTo>
                    <a:pt x="89915" y="59436"/>
                  </a:lnTo>
                  <a:lnTo>
                    <a:pt x="96773" y="52578"/>
                  </a:lnTo>
                  <a:lnTo>
                    <a:pt x="98297" y="48768"/>
                  </a:lnTo>
                  <a:close/>
                </a:path>
                <a:path w="98425" h="62864">
                  <a:moveTo>
                    <a:pt x="11048" y="49149"/>
                  </a:moveTo>
                  <a:lnTo>
                    <a:pt x="7619" y="45720"/>
                  </a:lnTo>
                  <a:lnTo>
                    <a:pt x="7619" y="52578"/>
                  </a:lnTo>
                  <a:lnTo>
                    <a:pt x="11048" y="49149"/>
                  </a:lnTo>
                  <a:close/>
                </a:path>
                <a:path w="98425" h="62864">
                  <a:moveTo>
                    <a:pt x="24384" y="62484"/>
                  </a:moveTo>
                  <a:lnTo>
                    <a:pt x="11048" y="49149"/>
                  </a:lnTo>
                  <a:lnTo>
                    <a:pt x="7619" y="52578"/>
                  </a:lnTo>
                  <a:lnTo>
                    <a:pt x="7619" y="58674"/>
                  </a:lnTo>
                  <a:lnTo>
                    <a:pt x="11430" y="62484"/>
                  </a:lnTo>
                  <a:lnTo>
                    <a:pt x="24384" y="62484"/>
                  </a:lnTo>
                  <a:close/>
                </a:path>
                <a:path w="98425" h="62864">
                  <a:moveTo>
                    <a:pt x="52577" y="7620"/>
                  </a:moveTo>
                  <a:lnTo>
                    <a:pt x="45719" y="7620"/>
                  </a:lnTo>
                  <a:lnTo>
                    <a:pt x="49119" y="11078"/>
                  </a:lnTo>
                  <a:lnTo>
                    <a:pt x="52577" y="7620"/>
                  </a:lnTo>
                  <a:close/>
                </a:path>
                <a:path w="98425" h="62864">
                  <a:moveTo>
                    <a:pt x="49119" y="11078"/>
                  </a:moveTo>
                  <a:lnTo>
                    <a:pt x="45719" y="7620"/>
                  </a:lnTo>
                  <a:lnTo>
                    <a:pt x="45719" y="14478"/>
                  </a:lnTo>
                  <a:lnTo>
                    <a:pt x="49119" y="11078"/>
                  </a:lnTo>
                  <a:close/>
                </a:path>
                <a:path w="98425" h="62864">
                  <a:moveTo>
                    <a:pt x="52577" y="14596"/>
                  </a:moveTo>
                  <a:lnTo>
                    <a:pt x="52577" y="7620"/>
                  </a:lnTo>
                  <a:lnTo>
                    <a:pt x="49119" y="11078"/>
                  </a:lnTo>
                  <a:lnTo>
                    <a:pt x="52577" y="14596"/>
                  </a:lnTo>
                  <a:close/>
                </a:path>
                <a:path w="98425" h="62864">
                  <a:moveTo>
                    <a:pt x="89915" y="59436"/>
                  </a:moveTo>
                  <a:lnTo>
                    <a:pt x="89915" y="52578"/>
                  </a:lnTo>
                  <a:lnTo>
                    <a:pt x="86545" y="49149"/>
                  </a:lnTo>
                  <a:lnTo>
                    <a:pt x="73436" y="62484"/>
                  </a:lnTo>
                  <a:lnTo>
                    <a:pt x="86867" y="62484"/>
                  </a:lnTo>
                  <a:lnTo>
                    <a:pt x="89915" y="59436"/>
                  </a:lnTo>
                  <a:close/>
                </a:path>
                <a:path w="98425" h="62864">
                  <a:moveTo>
                    <a:pt x="89915" y="52578"/>
                  </a:moveTo>
                  <a:lnTo>
                    <a:pt x="89915" y="45720"/>
                  </a:lnTo>
                  <a:lnTo>
                    <a:pt x="86545" y="49149"/>
                  </a:lnTo>
                  <a:lnTo>
                    <a:pt x="89915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447038" y="2414777"/>
              <a:ext cx="6974840" cy="980440"/>
            </a:xfrm>
            <a:custGeom>
              <a:avLst/>
              <a:gdLst/>
              <a:ahLst/>
              <a:cxnLst/>
              <a:rect l="l" t="t" r="r" b="b"/>
              <a:pathLst>
                <a:path w="6974840" h="980439">
                  <a:moveTo>
                    <a:pt x="6974573" y="389382"/>
                  </a:moveTo>
                  <a:lnTo>
                    <a:pt x="44196" y="389382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389382"/>
                  </a:lnTo>
                  <a:lnTo>
                    <a:pt x="0" y="389382"/>
                  </a:lnTo>
                  <a:lnTo>
                    <a:pt x="0" y="398526"/>
                  </a:lnTo>
                  <a:lnTo>
                    <a:pt x="35052" y="398526"/>
                  </a:lnTo>
                  <a:lnTo>
                    <a:pt x="35052" y="885456"/>
                  </a:lnTo>
                  <a:lnTo>
                    <a:pt x="0" y="885456"/>
                  </a:lnTo>
                  <a:lnTo>
                    <a:pt x="0" y="894588"/>
                  </a:lnTo>
                  <a:lnTo>
                    <a:pt x="35052" y="894588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894588"/>
                  </a:lnTo>
                  <a:lnTo>
                    <a:pt x="6974573" y="894588"/>
                  </a:lnTo>
                  <a:lnTo>
                    <a:pt x="6974573" y="885456"/>
                  </a:lnTo>
                  <a:lnTo>
                    <a:pt x="44196" y="885456"/>
                  </a:lnTo>
                  <a:lnTo>
                    <a:pt x="44196" y="398526"/>
                  </a:lnTo>
                  <a:lnTo>
                    <a:pt x="6974573" y="398526"/>
                  </a:lnTo>
                  <a:lnTo>
                    <a:pt x="6974573" y="38938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2275" y="2415540"/>
              <a:ext cx="4869815" cy="979169"/>
            </a:xfrm>
            <a:custGeom>
              <a:avLst/>
              <a:gdLst/>
              <a:ahLst/>
              <a:cxnLst/>
              <a:rect l="l" t="t" r="r" b="b"/>
              <a:pathLst>
                <a:path w="4869815" h="979170">
                  <a:moveTo>
                    <a:pt x="67905" y="276580"/>
                  </a:moveTo>
                  <a:lnTo>
                    <a:pt x="62864" y="0"/>
                  </a:lnTo>
                  <a:lnTo>
                    <a:pt x="55164" y="0"/>
                  </a:lnTo>
                  <a:lnTo>
                    <a:pt x="0" y="979169"/>
                  </a:lnTo>
                  <a:lnTo>
                    <a:pt x="28322" y="979169"/>
                  </a:lnTo>
                  <a:lnTo>
                    <a:pt x="67905" y="276580"/>
                  </a:lnTo>
                  <a:close/>
                </a:path>
                <a:path w="4869815" h="979170">
                  <a:moveTo>
                    <a:pt x="108919" y="979169"/>
                  </a:moveTo>
                  <a:lnTo>
                    <a:pt x="91071" y="0"/>
                  </a:lnTo>
                  <a:lnTo>
                    <a:pt x="83487" y="0"/>
                  </a:lnTo>
                  <a:lnTo>
                    <a:pt x="67905" y="276580"/>
                  </a:lnTo>
                  <a:lnTo>
                    <a:pt x="80711" y="979169"/>
                  </a:lnTo>
                  <a:lnTo>
                    <a:pt x="108919" y="979169"/>
                  </a:lnTo>
                  <a:close/>
                </a:path>
                <a:path w="4869815" h="979170">
                  <a:moveTo>
                    <a:pt x="2546832" y="979169"/>
                  </a:moveTo>
                  <a:lnTo>
                    <a:pt x="2513118" y="771143"/>
                  </a:lnTo>
                  <a:lnTo>
                    <a:pt x="2511594" y="764285"/>
                  </a:lnTo>
                  <a:lnTo>
                    <a:pt x="2507022" y="759713"/>
                  </a:lnTo>
                  <a:lnTo>
                    <a:pt x="2494830" y="758189"/>
                  </a:lnTo>
                  <a:lnTo>
                    <a:pt x="2488734" y="761237"/>
                  </a:lnTo>
                  <a:lnTo>
                    <a:pt x="2486448" y="767333"/>
                  </a:lnTo>
                  <a:lnTo>
                    <a:pt x="2418630" y="915161"/>
                  </a:lnTo>
                  <a:lnTo>
                    <a:pt x="2417868" y="916685"/>
                  </a:lnTo>
                  <a:lnTo>
                    <a:pt x="2417106" y="917447"/>
                  </a:lnTo>
                  <a:lnTo>
                    <a:pt x="2417106" y="918971"/>
                  </a:lnTo>
                  <a:lnTo>
                    <a:pt x="2410493" y="979169"/>
                  </a:lnTo>
                  <a:lnTo>
                    <a:pt x="2439045" y="979169"/>
                  </a:lnTo>
                  <a:lnTo>
                    <a:pt x="2443776" y="935943"/>
                  </a:lnTo>
                  <a:lnTo>
                    <a:pt x="2443776" y="926591"/>
                  </a:lnTo>
                  <a:lnTo>
                    <a:pt x="2445300" y="922019"/>
                  </a:lnTo>
                  <a:lnTo>
                    <a:pt x="2445300" y="923269"/>
                  </a:lnTo>
                  <a:lnTo>
                    <a:pt x="2484924" y="836898"/>
                  </a:lnTo>
                  <a:lnTo>
                    <a:pt x="2484924" y="774953"/>
                  </a:lnTo>
                  <a:lnTo>
                    <a:pt x="2511594" y="778763"/>
                  </a:lnTo>
                  <a:lnTo>
                    <a:pt x="2511594" y="939519"/>
                  </a:lnTo>
                  <a:lnTo>
                    <a:pt x="2518020" y="979169"/>
                  </a:lnTo>
                  <a:lnTo>
                    <a:pt x="2546832" y="979169"/>
                  </a:lnTo>
                  <a:close/>
                </a:path>
                <a:path w="4869815" h="979170">
                  <a:moveTo>
                    <a:pt x="2445300" y="922019"/>
                  </a:moveTo>
                  <a:lnTo>
                    <a:pt x="2443776" y="926591"/>
                  </a:lnTo>
                  <a:lnTo>
                    <a:pt x="2445121" y="923661"/>
                  </a:lnTo>
                  <a:lnTo>
                    <a:pt x="2445300" y="922019"/>
                  </a:lnTo>
                  <a:close/>
                </a:path>
                <a:path w="4869815" h="979170">
                  <a:moveTo>
                    <a:pt x="2445121" y="923661"/>
                  </a:moveTo>
                  <a:lnTo>
                    <a:pt x="2443776" y="926591"/>
                  </a:lnTo>
                  <a:lnTo>
                    <a:pt x="2443776" y="935943"/>
                  </a:lnTo>
                  <a:lnTo>
                    <a:pt x="2445121" y="923661"/>
                  </a:lnTo>
                  <a:close/>
                </a:path>
                <a:path w="4869815" h="979170">
                  <a:moveTo>
                    <a:pt x="2445300" y="923269"/>
                  </a:moveTo>
                  <a:lnTo>
                    <a:pt x="2445300" y="922019"/>
                  </a:lnTo>
                  <a:lnTo>
                    <a:pt x="2445121" y="923661"/>
                  </a:lnTo>
                  <a:lnTo>
                    <a:pt x="2445300" y="923269"/>
                  </a:lnTo>
                  <a:close/>
                </a:path>
                <a:path w="4869815" h="979170">
                  <a:moveTo>
                    <a:pt x="2511594" y="778763"/>
                  </a:moveTo>
                  <a:lnTo>
                    <a:pt x="2484924" y="774953"/>
                  </a:lnTo>
                  <a:lnTo>
                    <a:pt x="2492343" y="820728"/>
                  </a:lnTo>
                  <a:lnTo>
                    <a:pt x="2511594" y="778763"/>
                  </a:lnTo>
                  <a:close/>
                </a:path>
                <a:path w="4869815" h="979170">
                  <a:moveTo>
                    <a:pt x="2492343" y="820728"/>
                  </a:moveTo>
                  <a:lnTo>
                    <a:pt x="2484924" y="774953"/>
                  </a:lnTo>
                  <a:lnTo>
                    <a:pt x="2484924" y="836898"/>
                  </a:lnTo>
                  <a:lnTo>
                    <a:pt x="2492343" y="820728"/>
                  </a:lnTo>
                  <a:close/>
                </a:path>
                <a:path w="4869815" h="979170">
                  <a:moveTo>
                    <a:pt x="2511594" y="939519"/>
                  </a:moveTo>
                  <a:lnTo>
                    <a:pt x="2511594" y="778763"/>
                  </a:lnTo>
                  <a:lnTo>
                    <a:pt x="2492343" y="820728"/>
                  </a:lnTo>
                  <a:lnTo>
                    <a:pt x="2511594" y="939519"/>
                  </a:lnTo>
                  <a:close/>
                </a:path>
                <a:path w="4869815" h="979170">
                  <a:moveTo>
                    <a:pt x="4657159" y="49827"/>
                  </a:moveTo>
                  <a:lnTo>
                    <a:pt x="4642543" y="0"/>
                  </a:lnTo>
                  <a:lnTo>
                    <a:pt x="4636466" y="0"/>
                  </a:lnTo>
                  <a:lnTo>
                    <a:pt x="4571280" y="396239"/>
                  </a:lnTo>
                  <a:lnTo>
                    <a:pt x="4524646" y="979169"/>
                  </a:lnTo>
                  <a:lnTo>
                    <a:pt x="4553107" y="979169"/>
                  </a:lnTo>
                  <a:lnTo>
                    <a:pt x="4599474" y="398525"/>
                  </a:lnTo>
                  <a:lnTo>
                    <a:pt x="4657159" y="49827"/>
                  </a:lnTo>
                  <a:close/>
                </a:path>
                <a:path w="4869815" h="979170">
                  <a:moveTo>
                    <a:pt x="4733040" y="209212"/>
                  </a:moveTo>
                  <a:lnTo>
                    <a:pt x="4671671" y="0"/>
                  </a:lnTo>
                  <a:lnTo>
                    <a:pt x="4665402" y="0"/>
                  </a:lnTo>
                  <a:lnTo>
                    <a:pt x="4657159" y="49827"/>
                  </a:lnTo>
                  <a:lnTo>
                    <a:pt x="4706916" y="219455"/>
                  </a:lnTo>
                  <a:lnTo>
                    <a:pt x="4706916" y="220979"/>
                  </a:lnTo>
                  <a:lnTo>
                    <a:pt x="4707678" y="221741"/>
                  </a:lnTo>
                  <a:lnTo>
                    <a:pt x="4732824" y="271186"/>
                  </a:lnTo>
                  <a:lnTo>
                    <a:pt x="4732824" y="208787"/>
                  </a:lnTo>
                  <a:lnTo>
                    <a:pt x="4733040" y="209212"/>
                  </a:lnTo>
                  <a:close/>
                </a:path>
                <a:path w="4869815" h="979170">
                  <a:moveTo>
                    <a:pt x="4733586" y="211073"/>
                  </a:moveTo>
                  <a:lnTo>
                    <a:pt x="4733040" y="209212"/>
                  </a:lnTo>
                  <a:lnTo>
                    <a:pt x="4732824" y="208787"/>
                  </a:lnTo>
                  <a:lnTo>
                    <a:pt x="4733586" y="211073"/>
                  </a:lnTo>
                  <a:close/>
                </a:path>
                <a:path w="4869815" h="979170">
                  <a:moveTo>
                    <a:pt x="4733586" y="272684"/>
                  </a:moveTo>
                  <a:lnTo>
                    <a:pt x="4733586" y="211073"/>
                  </a:lnTo>
                  <a:lnTo>
                    <a:pt x="4732824" y="208787"/>
                  </a:lnTo>
                  <a:lnTo>
                    <a:pt x="4732824" y="271186"/>
                  </a:lnTo>
                  <a:lnTo>
                    <a:pt x="4733586" y="272684"/>
                  </a:lnTo>
                  <a:close/>
                </a:path>
                <a:path w="4869815" h="979170">
                  <a:moveTo>
                    <a:pt x="4869263" y="979169"/>
                  </a:moveTo>
                  <a:lnTo>
                    <a:pt x="4802166" y="347471"/>
                  </a:lnTo>
                  <a:lnTo>
                    <a:pt x="4802166" y="345185"/>
                  </a:lnTo>
                  <a:lnTo>
                    <a:pt x="4733040" y="209212"/>
                  </a:lnTo>
                  <a:lnTo>
                    <a:pt x="4733586" y="211073"/>
                  </a:lnTo>
                  <a:lnTo>
                    <a:pt x="4733586" y="272684"/>
                  </a:lnTo>
                  <a:lnTo>
                    <a:pt x="4773972" y="352095"/>
                  </a:lnTo>
                  <a:lnTo>
                    <a:pt x="4773972" y="349757"/>
                  </a:lnTo>
                  <a:lnTo>
                    <a:pt x="4775496" y="355091"/>
                  </a:lnTo>
                  <a:lnTo>
                    <a:pt x="4775496" y="364106"/>
                  </a:lnTo>
                  <a:lnTo>
                    <a:pt x="4840826" y="979169"/>
                  </a:lnTo>
                  <a:lnTo>
                    <a:pt x="4869263" y="979169"/>
                  </a:lnTo>
                  <a:close/>
                </a:path>
                <a:path w="4869815" h="979170">
                  <a:moveTo>
                    <a:pt x="4775496" y="355091"/>
                  </a:moveTo>
                  <a:lnTo>
                    <a:pt x="4773972" y="349757"/>
                  </a:lnTo>
                  <a:lnTo>
                    <a:pt x="4774286" y="352712"/>
                  </a:lnTo>
                  <a:lnTo>
                    <a:pt x="4775496" y="355091"/>
                  </a:lnTo>
                  <a:close/>
                </a:path>
                <a:path w="4869815" h="979170">
                  <a:moveTo>
                    <a:pt x="4774286" y="352712"/>
                  </a:moveTo>
                  <a:lnTo>
                    <a:pt x="4773972" y="349757"/>
                  </a:lnTo>
                  <a:lnTo>
                    <a:pt x="4773972" y="352095"/>
                  </a:lnTo>
                  <a:lnTo>
                    <a:pt x="4774286" y="352712"/>
                  </a:lnTo>
                  <a:close/>
                </a:path>
                <a:path w="4869815" h="979170">
                  <a:moveTo>
                    <a:pt x="4775496" y="364106"/>
                  </a:moveTo>
                  <a:lnTo>
                    <a:pt x="4775496" y="355091"/>
                  </a:lnTo>
                  <a:lnTo>
                    <a:pt x="4774286" y="352712"/>
                  </a:lnTo>
                  <a:lnTo>
                    <a:pt x="4775496" y="36410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4330" y="3287268"/>
              <a:ext cx="98298" cy="982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2148" y="3139440"/>
              <a:ext cx="97536" cy="982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266" y="2763774"/>
              <a:ext cx="97536" cy="982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04377" y="2415540"/>
              <a:ext cx="62230" cy="31750"/>
            </a:xfrm>
            <a:custGeom>
              <a:avLst/>
              <a:gdLst/>
              <a:ahLst/>
              <a:cxnLst/>
              <a:rect l="l" t="t" r="r" b="b"/>
              <a:pathLst>
                <a:path w="62229" h="31750">
                  <a:moveTo>
                    <a:pt x="61954" y="0"/>
                  </a:moveTo>
                  <a:lnTo>
                    <a:pt x="0" y="0"/>
                  </a:lnTo>
                  <a:lnTo>
                    <a:pt x="30712" y="31242"/>
                  </a:lnTo>
                  <a:lnTo>
                    <a:pt x="6195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6397752" y="2415540"/>
              <a:ext cx="75565" cy="36195"/>
            </a:xfrm>
            <a:custGeom>
              <a:avLst/>
              <a:gdLst/>
              <a:ahLst/>
              <a:cxnLst/>
              <a:rect l="l" t="t" r="r" b="b"/>
              <a:pathLst>
                <a:path w="75564" h="36194">
                  <a:moveTo>
                    <a:pt x="37689" y="24735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34289" y="34289"/>
                  </a:lnTo>
                  <a:lnTo>
                    <a:pt x="34289" y="28193"/>
                  </a:lnTo>
                  <a:lnTo>
                    <a:pt x="37689" y="24735"/>
                  </a:lnTo>
                  <a:close/>
                </a:path>
                <a:path w="75564" h="36194">
                  <a:moveTo>
                    <a:pt x="41147" y="28193"/>
                  </a:moveTo>
                  <a:lnTo>
                    <a:pt x="37689" y="24735"/>
                  </a:lnTo>
                  <a:lnTo>
                    <a:pt x="34289" y="28193"/>
                  </a:lnTo>
                  <a:lnTo>
                    <a:pt x="41147" y="28193"/>
                  </a:lnTo>
                  <a:close/>
                </a:path>
                <a:path w="75564" h="36194">
                  <a:moveTo>
                    <a:pt x="41147" y="34289"/>
                  </a:moveTo>
                  <a:lnTo>
                    <a:pt x="41147" y="28193"/>
                  </a:lnTo>
                  <a:lnTo>
                    <a:pt x="34289" y="28193"/>
                  </a:lnTo>
                  <a:lnTo>
                    <a:pt x="34289" y="34289"/>
                  </a:lnTo>
                  <a:lnTo>
                    <a:pt x="37337" y="35813"/>
                  </a:lnTo>
                  <a:lnTo>
                    <a:pt x="41147" y="34289"/>
                  </a:lnTo>
                  <a:close/>
                </a:path>
                <a:path w="75564" h="36194">
                  <a:moveTo>
                    <a:pt x="75437" y="0"/>
                  </a:moveTo>
                  <a:lnTo>
                    <a:pt x="62005" y="0"/>
                  </a:lnTo>
                  <a:lnTo>
                    <a:pt x="37689" y="24735"/>
                  </a:lnTo>
                  <a:lnTo>
                    <a:pt x="41147" y="28193"/>
                  </a:lnTo>
                  <a:lnTo>
                    <a:pt x="41147" y="34289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3378" y="2580894"/>
              <a:ext cx="98298" cy="982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1196" y="2715006"/>
              <a:ext cx="97536" cy="982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92823" y="3349752"/>
              <a:ext cx="89535" cy="45085"/>
            </a:xfrm>
            <a:custGeom>
              <a:avLst/>
              <a:gdLst/>
              <a:ahLst/>
              <a:cxnLst/>
              <a:rect l="l" t="t" r="r" b="b"/>
              <a:pathLst>
                <a:path w="89534" h="45085">
                  <a:moveTo>
                    <a:pt x="89154" y="44195"/>
                  </a:moveTo>
                  <a:lnTo>
                    <a:pt x="44196" y="0"/>
                  </a:lnTo>
                  <a:lnTo>
                    <a:pt x="0" y="44195"/>
                  </a:lnTo>
                  <a:lnTo>
                    <a:pt x="761" y="44957"/>
                  </a:lnTo>
                  <a:lnTo>
                    <a:pt x="88378" y="44957"/>
                  </a:lnTo>
                  <a:lnTo>
                    <a:pt x="89154" y="44195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8252" y="3345180"/>
              <a:ext cx="98425" cy="49530"/>
            </a:xfrm>
            <a:custGeom>
              <a:avLst/>
              <a:gdLst/>
              <a:ahLst/>
              <a:cxnLst/>
              <a:rect l="l" t="t" r="r" b="b"/>
              <a:pathLst>
                <a:path w="98425" h="49529">
                  <a:moveTo>
                    <a:pt x="98297" y="48768"/>
                  </a:moveTo>
                  <a:lnTo>
                    <a:pt x="96773" y="45720"/>
                  </a:lnTo>
                  <a:lnTo>
                    <a:pt x="52577" y="762"/>
                  </a:lnTo>
                  <a:lnTo>
                    <a:pt x="48767" y="0"/>
                  </a:lnTo>
                  <a:lnTo>
                    <a:pt x="45719" y="762"/>
                  </a:lnTo>
                  <a:lnTo>
                    <a:pt x="1523" y="45720"/>
                  </a:lnTo>
                  <a:lnTo>
                    <a:pt x="0" y="48768"/>
                  </a:lnTo>
                  <a:lnTo>
                    <a:pt x="381" y="49530"/>
                  </a:lnTo>
                  <a:lnTo>
                    <a:pt x="7619" y="49530"/>
                  </a:lnTo>
                  <a:lnTo>
                    <a:pt x="7619" y="45720"/>
                  </a:lnTo>
                  <a:lnTo>
                    <a:pt x="10720" y="48768"/>
                  </a:lnTo>
                  <a:lnTo>
                    <a:pt x="45719" y="14361"/>
                  </a:lnTo>
                  <a:lnTo>
                    <a:pt x="45719" y="7620"/>
                  </a:lnTo>
                  <a:lnTo>
                    <a:pt x="52577" y="7620"/>
                  </a:lnTo>
                  <a:lnTo>
                    <a:pt x="52577" y="14478"/>
                  </a:lnTo>
                  <a:lnTo>
                    <a:pt x="86867" y="48768"/>
                  </a:lnTo>
                  <a:lnTo>
                    <a:pt x="89915" y="45720"/>
                  </a:lnTo>
                  <a:lnTo>
                    <a:pt x="89915" y="49530"/>
                  </a:lnTo>
                  <a:lnTo>
                    <a:pt x="97916" y="49530"/>
                  </a:lnTo>
                  <a:lnTo>
                    <a:pt x="98297" y="48768"/>
                  </a:lnTo>
                  <a:close/>
                </a:path>
                <a:path w="98425" h="49529">
                  <a:moveTo>
                    <a:pt x="10720" y="48768"/>
                  </a:moveTo>
                  <a:lnTo>
                    <a:pt x="7619" y="45720"/>
                  </a:lnTo>
                  <a:lnTo>
                    <a:pt x="7619" y="49530"/>
                  </a:lnTo>
                  <a:lnTo>
                    <a:pt x="9945" y="49530"/>
                  </a:lnTo>
                  <a:lnTo>
                    <a:pt x="10720" y="48768"/>
                  </a:lnTo>
                  <a:close/>
                </a:path>
                <a:path w="98425" h="49529">
                  <a:moveTo>
                    <a:pt x="11495" y="49530"/>
                  </a:moveTo>
                  <a:lnTo>
                    <a:pt x="10720" y="48768"/>
                  </a:lnTo>
                  <a:lnTo>
                    <a:pt x="9945" y="49530"/>
                  </a:lnTo>
                  <a:lnTo>
                    <a:pt x="11495" y="49530"/>
                  </a:lnTo>
                  <a:close/>
                </a:path>
                <a:path w="98425" h="49529">
                  <a:moveTo>
                    <a:pt x="52577" y="7620"/>
                  </a:moveTo>
                  <a:lnTo>
                    <a:pt x="45719" y="7620"/>
                  </a:lnTo>
                  <a:lnTo>
                    <a:pt x="49119" y="11019"/>
                  </a:lnTo>
                  <a:lnTo>
                    <a:pt x="52577" y="7620"/>
                  </a:lnTo>
                  <a:close/>
                </a:path>
                <a:path w="98425" h="49529">
                  <a:moveTo>
                    <a:pt x="49119" y="11019"/>
                  </a:moveTo>
                  <a:lnTo>
                    <a:pt x="45719" y="7620"/>
                  </a:lnTo>
                  <a:lnTo>
                    <a:pt x="45719" y="14361"/>
                  </a:lnTo>
                  <a:lnTo>
                    <a:pt x="49119" y="11019"/>
                  </a:lnTo>
                  <a:close/>
                </a:path>
                <a:path w="98425" h="49529">
                  <a:moveTo>
                    <a:pt x="52577" y="14478"/>
                  </a:moveTo>
                  <a:lnTo>
                    <a:pt x="52577" y="7620"/>
                  </a:lnTo>
                  <a:lnTo>
                    <a:pt x="49119" y="11019"/>
                  </a:lnTo>
                  <a:lnTo>
                    <a:pt x="52577" y="14478"/>
                  </a:lnTo>
                  <a:close/>
                </a:path>
                <a:path w="98425" h="49529">
                  <a:moveTo>
                    <a:pt x="87630" y="49530"/>
                  </a:moveTo>
                  <a:lnTo>
                    <a:pt x="86867" y="48768"/>
                  </a:lnTo>
                  <a:lnTo>
                    <a:pt x="86105" y="49530"/>
                  </a:lnTo>
                  <a:lnTo>
                    <a:pt x="87630" y="49530"/>
                  </a:lnTo>
                  <a:close/>
                </a:path>
                <a:path w="98425" h="49529">
                  <a:moveTo>
                    <a:pt x="89915" y="49530"/>
                  </a:moveTo>
                  <a:lnTo>
                    <a:pt x="89915" y="45720"/>
                  </a:lnTo>
                  <a:lnTo>
                    <a:pt x="86867" y="48768"/>
                  </a:lnTo>
                  <a:lnTo>
                    <a:pt x="87630" y="49530"/>
                  </a:lnTo>
                  <a:lnTo>
                    <a:pt x="89915" y="4953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7038" y="3393947"/>
              <a:ext cx="6974840" cy="980440"/>
            </a:xfrm>
            <a:custGeom>
              <a:avLst/>
              <a:gdLst/>
              <a:ahLst/>
              <a:cxnLst/>
              <a:rect l="l" t="t" r="r" b="b"/>
              <a:pathLst>
                <a:path w="6974840" h="980439">
                  <a:moveTo>
                    <a:pt x="6974573" y="402336"/>
                  </a:moveTo>
                  <a:lnTo>
                    <a:pt x="44196" y="402336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402336"/>
                  </a:lnTo>
                  <a:lnTo>
                    <a:pt x="0" y="402336"/>
                  </a:lnTo>
                  <a:lnTo>
                    <a:pt x="0" y="411480"/>
                  </a:lnTo>
                  <a:lnTo>
                    <a:pt x="35052" y="411480"/>
                  </a:lnTo>
                  <a:lnTo>
                    <a:pt x="35052" y="897636"/>
                  </a:lnTo>
                  <a:lnTo>
                    <a:pt x="0" y="897636"/>
                  </a:lnTo>
                  <a:lnTo>
                    <a:pt x="0" y="906780"/>
                  </a:lnTo>
                  <a:lnTo>
                    <a:pt x="35052" y="906780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906780"/>
                  </a:lnTo>
                  <a:lnTo>
                    <a:pt x="6974573" y="906780"/>
                  </a:lnTo>
                  <a:lnTo>
                    <a:pt x="6974573" y="897636"/>
                  </a:lnTo>
                  <a:lnTo>
                    <a:pt x="44196" y="897636"/>
                  </a:lnTo>
                  <a:lnTo>
                    <a:pt x="44196" y="411480"/>
                  </a:lnTo>
                  <a:lnTo>
                    <a:pt x="6974573" y="411480"/>
                  </a:lnTo>
                  <a:lnTo>
                    <a:pt x="6974573" y="402336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888" y="3394710"/>
              <a:ext cx="6718975" cy="98069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47038" y="4373117"/>
              <a:ext cx="6974840" cy="980440"/>
            </a:xfrm>
            <a:custGeom>
              <a:avLst/>
              <a:gdLst/>
              <a:ahLst/>
              <a:cxnLst/>
              <a:rect l="l" t="t" r="r" b="b"/>
              <a:pathLst>
                <a:path w="6974840" h="980439">
                  <a:moveTo>
                    <a:pt x="6974573" y="414528"/>
                  </a:moveTo>
                  <a:lnTo>
                    <a:pt x="44196" y="414528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414528"/>
                  </a:lnTo>
                  <a:lnTo>
                    <a:pt x="0" y="414528"/>
                  </a:lnTo>
                  <a:lnTo>
                    <a:pt x="0" y="423672"/>
                  </a:lnTo>
                  <a:lnTo>
                    <a:pt x="35052" y="423672"/>
                  </a:lnTo>
                  <a:lnTo>
                    <a:pt x="35052" y="910590"/>
                  </a:lnTo>
                  <a:lnTo>
                    <a:pt x="0" y="910590"/>
                  </a:lnTo>
                  <a:lnTo>
                    <a:pt x="0" y="919734"/>
                  </a:lnTo>
                  <a:lnTo>
                    <a:pt x="35052" y="919734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919734"/>
                  </a:lnTo>
                  <a:lnTo>
                    <a:pt x="6974573" y="919734"/>
                  </a:lnTo>
                  <a:lnTo>
                    <a:pt x="6974573" y="910590"/>
                  </a:lnTo>
                  <a:lnTo>
                    <a:pt x="44196" y="910590"/>
                  </a:lnTo>
                  <a:lnTo>
                    <a:pt x="44196" y="423672"/>
                  </a:lnTo>
                  <a:lnTo>
                    <a:pt x="6974573" y="423672"/>
                  </a:lnTo>
                  <a:lnTo>
                    <a:pt x="6974573" y="41452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6797" y="4373879"/>
              <a:ext cx="6727944" cy="9791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47038" y="5352287"/>
              <a:ext cx="6974840" cy="932180"/>
            </a:xfrm>
            <a:custGeom>
              <a:avLst/>
              <a:gdLst/>
              <a:ahLst/>
              <a:cxnLst/>
              <a:rect l="l" t="t" r="r" b="b"/>
              <a:pathLst>
                <a:path w="6974840" h="932179">
                  <a:moveTo>
                    <a:pt x="6974573" y="426720"/>
                  </a:moveTo>
                  <a:lnTo>
                    <a:pt x="44196" y="426720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426720"/>
                  </a:lnTo>
                  <a:lnTo>
                    <a:pt x="0" y="426720"/>
                  </a:lnTo>
                  <a:lnTo>
                    <a:pt x="0" y="435864"/>
                  </a:lnTo>
                  <a:lnTo>
                    <a:pt x="35052" y="435864"/>
                  </a:lnTo>
                  <a:lnTo>
                    <a:pt x="35052" y="471678"/>
                  </a:lnTo>
                  <a:lnTo>
                    <a:pt x="35052" y="922782"/>
                  </a:lnTo>
                  <a:lnTo>
                    <a:pt x="0" y="922782"/>
                  </a:lnTo>
                  <a:lnTo>
                    <a:pt x="0" y="931926"/>
                  </a:lnTo>
                  <a:lnTo>
                    <a:pt x="39624" y="931926"/>
                  </a:lnTo>
                  <a:lnTo>
                    <a:pt x="6974573" y="931926"/>
                  </a:lnTo>
                  <a:lnTo>
                    <a:pt x="6974573" y="922782"/>
                  </a:lnTo>
                  <a:lnTo>
                    <a:pt x="44196" y="922782"/>
                  </a:lnTo>
                  <a:lnTo>
                    <a:pt x="44196" y="471678"/>
                  </a:lnTo>
                  <a:lnTo>
                    <a:pt x="44196" y="435876"/>
                  </a:lnTo>
                  <a:lnTo>
                    <a:pt x="102870" y="435876"/>
                  </a:lnTo>
                  <a:lnTo>
                    <a:pt x="102870" y="471678"/>
                  </a:lnTo>
                  <a:lnTo>
                    <a:pt x="112014" y="471678"/>
                  </a:lnTo>
                  <a:lnTo>
                    <a:pt x="112014" y="435876"/>
                  </a:lnTo>
                  <a:lnTo>
                    <a:pt x="169926" y="435876"/>
                  </a:lnTo>
                  <a:lnTo>
                    <a:pt x="169926" y="471678"/>
                  </a:lnTo>
                  <a:lnTo>
                    <a:pt x="179070" y="471678"/>
                  </a:lnTo>
                  <a:lnTo>
                    <a:pt x="179070" y="435876"/>
                  </a:lnTo>
                  <a:lnTo>
                    <a:pt x="236982" y="435876"/>
                  </a:lnTo>
                  <a:lnTo>
                    <a:pt x="236982" y="471678"/>
                  </a:lnTo>
                  <a:lnTo>
                    <a:pt x="246126" y="471678"/>
                  </a:lnTo>
                  <a:lnTo>
                    <a:pt x="246126" y="435876"/>
                  </a:lnTo>
                  <a:lnTo>
                    <a:pt x="304800" y="435876"/>
                  </a:lnTo>
                  <a:lnTo>
                    <a:pt x="304800" y="471678"/>
                  </a:lnTo>
                  <a:lnTo>
                    <a:pt x="313944" y="471678"/>
                  </a:lnTo>
                  <a:lnTo>
                    <a:pt x="313944" y="435876"/>
                  </a:lnTo>
                  <a:lnTo>
                    <a:pt x="371856" y="435876"/>
                  </a:lnTo>
                  <a:lnTo>
                    <a:pt x="371856" y="471678"/>
                  </a:lnTo>
                  <a:lnTo>
                    <a:pt x="381000" y="471678"/>
                  </a:lnTo>
                  <a:lnTo>
                    <a:pt x="381000" y="435876"/>
                  </a:lnTo>
                  <a:lnTo>
                    <a:pt x="439674" y="435876"/>
                  </a:lnTo>
                  <a:lnTo>
                    <a:pt x="439674" y="471678"/>
                  </a:lnTo>
                  <a:lnTo>
                    <a:pt x="448818" y="471678"/>
                  </a:lnTo>
                  <a:lnTo>
                    <a:pt x="448818" y="435876"/>
                  </a:lnTo>
                  <a:lnTo>
                    <a:pt x="506730" y="435876"/>
                  </a:lnTo>
                  <a:lnTo>
                    <a:pt x="506730" y="471678"/>
                  </a:lnTo>
                  <a:lnTo>
                    <a:pt x="515874" y="471678"/>
                  </a:lnTo>
                  <a:lnTo>
                    <a:pt x="515874" y="435876"/>
                  </a:lnTo>
                  <a:lnTo>
                    <a:pt x="573786" y="435876"/>
                  </a:lnTo>
                  <a:lnTo>
                    <a:pt x="573786" y="471678"/>
                  </a:lnTo>
                  <a:lnTo>
                    <a:pt x="582930" y="471678"/>
                  </a:lnTo>
                  <a:lnTo>
                    <a:pt x="582930" y="435876"/>
                  </a:lnTo>
                  <a:lnTo>
                    <a:pt x="641604" y="435876"/>
                  </a:lnTo>
                  <a:lnTo>
                    <a:pt x="641604" y="471678"/>
                  </a:lnTo>
                  <a:lnTo>
                    <a:pt x="650748" y="471678"/>
                  </a:lnTo>
                  <a:lnTo>
                    <a:pt x="650748" y="435876"/>
                  </a:lnTo>
                  <a:lnTo>
                    <a:pt x="708660" y="435876"/>
                  </a:lnTo>
                  <a:lnTo>
                    <a:pt x="708660" y="471678"/>
                  </a:lnTo>
                  <a:lnTo>
                    <a:pt x="717804" y="471678"/>
                  </a:lnTo>
                  <a:lnTo>
                    <a:pt x="717804" y="435876"/>
                  </a:lnTo>
                  <a:lnTo>
                    <a:pt x="775716" y="435876"/>
                  </a:lnTo>
                  <a:lnTo>
                    <a:pt x="775716" y="471678"/>
                  </a:lnTo>
                  <a:lnTo>
                    <a:pt x="784860" y="471678"/>
                  </a:lnTo>
                  <a:lnTo>
                    <a:pt x="784860" y="435876"/>
                  </a:lnTo>
                  <a:lnTo>
                    <a:pt x="843534" y="435876"/>
                  </a:lnTo>
                  <a:lnTo>
                    <a:pt x="843534" y="471678"/>
                  </a:lnTo>
                  <a:lnTo>
                    <a:pt x="852678" y="471678"/>
                  </a:lnTo>
                  <a:lnTo>
                    <a:pt x="852678" y="435876"/>
                  </a:lnTo>
                  <a:lnTo>
                    <a:pt x="910590" y="435876"/>
                  </a:lnTo>
                  <a:lnTo>
                    <a:pt x="910590" y="471678"/>
                  </a:lnTo>
                  <a:lnTo>
                    <a:pt x="919734" y="471678"/>
                  </a:lnTo>
                  <a:lnTo>
                    <a:pt x="919734" y="435876"/>
                  </a:lnTo>
                  <a:lnTo>
                    <a:pt x="977646" y="435876"/>
                  </a:lnTo>
                  <a:lnTo>
                    <a:pt x="977646" y="471678"/>
                  </a:lnTo>
                  <a:lnTo>
                    <a:pt x="986790" y="471678"/>
                  </a:lnTo>
                  <a:lnTo>
                    <a:pt x="986790" y="435876"/>
                  </a:lnTo>
                  <a:lnTo>
                    <a:pt x="1045464" y="435876"/>
                  </a:lnTo>
                  <a:lnTo>
                    <a:pt x="1045464" y="471678"/>
                  </a:lnTo>
                  <a:lnTo>
                    <a:pt x="1054608" y="471678"/>
                  </a:lnTo>
                  <a:lnTo>
                    <a:pt x="1054608" y="435876"/>
                  </a:lnTo>
                  <a:lnTo>
                    <a:pt x="1112520" y="435876"/>
                  </a:lnTo>
                  <a:lnTo>
                    <a:pt x="1112520" y="471678"/>
                  </a:lnTo>
                  <a:lnTo>
                    <a:pt x="1121664" y="471678"/>
                  </a:lnTo>
                  <a:lnTo>
                    <a:pt x="1121664" y="435876"/>
                  </a:lnTo>
                  <a:lnTo>
                    <a:pt x="1179576" y="435876"/>
                  </a:lnTo>
                  <a:lnTo>
                    <a:pt x="1179576" y="471678"/>
                  </a:lnTo>
                  <a:lnTo>
                    <a:pt x="1188720" y="471678"/>
                  </a:lnTo>
                  <a:lnTo>
                    <a:pt x="1188720" y="435876"/>
                  </a:lnTo>
                  <a:lnTo>
                    <a:pt x="1247394" y="435876"/>
                  </a:lnTo>
                  <a:lnTo>
                    <a:pt x="1247394" y="471678"/>
                  </a:lnTo>
                  <a:lnTo>
                    <a:pt x="1256538" y="471678"/>
                  </a:lnTo>
                  <a:lnTo>
                    <a:pt x="1256538" y="435876"/>
                  </a:lnTo>
                  <a:lnTo>
                    <a:pt x="1314450" y="435876"/>
                  </a:lnTo>
                  <a:lnTo>
                    <a:pt x="1314450" y="471678"/>
                  </a:lnTo>
                  <a:lnTo>
                    <a:pt x="1323594" y="471678"/>
                  </a:lnTo>
                  <a:lnTo>
                    <a:pt x="1323594" y="435876"/>
                  </a:lnTo>
                  <a:lnTo>
                    <a:pt x="1381506" y="435876"/>
                  </a:lnTo>
                  <a:lnTo>
                    <a:pt x="1381506" y="471678"/>
                  </a:lnTo>
                  <a:lnTo>
                    <a:pt x="1390650" y="471678"/>
                  </a:lnTo>
                  <a:lnTo>
                    <a:pt x="1390650" y="435876"/>
                  </a:lnTo>
                  <a:lnTo>
                    <a:pt x="1449324" y="435876"/>
                  </a:lnTo>
                  <a:lnTo>
                    <a:pt x="1449324" y="471678"/>
                  </a:lnTo>
                  <a:lnTo>
                    <a:pt x="1458468" y="471678"/>
                  </a:lnTo>
                  <a:lnTo>
                    <a:pt x="1458468" y="435876"/>
                  </a:lnTo>
                  <a:lnTo>
                    <a:pt x="1516380" y="435876"/>
                  </a:lnTo>
                  <a:lnTo>
                    <a:pt x="1516380" y="471678"/>
                  </a:lnTo>
                  <a:lnTo>
                    <a:pt x="1525524" y="471678"/>
                  </a:lnTo>
                  <a:lnTo>
                    <a:pt x="1525524" y="435876"/>
                  </a:lnTo>
                  <a:lnTo>
                    <a:pt x="1584198" y="435876"/>
                  </a:lnTo>
                  <a:lnTo>
                    <a:pt x="1584198" y="471678"/>
                  </a:lnTo>
                  <a:lnTo>
                    <a:pt x="1593342" y="471678"/>
                  </a:lnTo>
                  <a:lnTo>
                    <a:pt x="1593342" y="435876"/>
                  </a:lnTo>
                  <a:lnTo>
                    <a:pt x="1651254" y="435876"/>
                  </a:lnTo>
                  <a:lnTo>
                    <a:pt x="1651254" y="471678"/>
                  </a:lnTo>
                  <a:lnTo>
                    <a:pt x="1660398" y="471678"/>
                  </a:lnTo>
                  <a:lnTo>
                    <a:pt x="1660398" y="435876"/>
                  </a:lnTo>
                  <a:lnTo>
                    <a:pt x="1718310" y="435876"/>
                  </a:lnTo>
                  <a:lnTo>
                    <a:pt x="1718310" y="471678"/>
                  </a:lnTo>
                  <a:lnTo>
                    <a:pt x="1727454" y="471678"/>
                  </a:lnTo>
                  <a:lnTo>
                    <a:pt x="1727454" y="435876"/>
                  </a:lnTo>
                  <a:lnTo>
                    <a:pt x="1786128" y="435876"/>
                  </a:lnTo>
                  <a:lnTo>
                    <a:pt x="1786128" y="471678"/>
                  </a:lnTo>
                  <a:lnTo>
                    <a:pt x="1795272" y="471678"/>
                  </a:lnTo>
                  <a:lnTo>
                    <a:pt x="1795272" y="435876"/>
                  </a:lnTo>
                  <a:lnTo>
                    <a:pt x="1853171" y="435876"/>
                  </a:lnTo>
                  <a:lnTo>
                    <a:pt x="1853171" y="471678"/>
                  </a:lnTo>
                  <a:lnTo>
                    <a:pt x="1862328" y="471678"/>
                  </a:lnTo>
                  <a:lnTo>
                    <a:pt x="1862328" y="435876"/>
                  </a:lnTo>
                  <a:lnTo>
                    <a:pt x="1920240" y="435876"/>
                  </a:lnTo>
                  <a:lnTo>
                    <a:pt x="1920240" y="471678"/>
                  </a:lnTo>
                  <a:lnTo>
                    <a:pt x="1929384" y="471678"/>
                  </a:lnTo>
                  <a:lnTo>
                    <a:pt x="1929384" y="435876"/>
                  </a:lnTo>
                  <a:lnTo>
                    <a:pt x="1988045" y="435876"/>
                  </a:lnTo>
                  <a:lnTo>
                    <a:pt x="1988045" y="471678"/>
                  </a:lnTo>
                  <a:lnTo>
                    <a:pt x="1997202" y="471678"/>
                  </a:lnTo>
                  <a:lnTo>
                    <a:pt x="1997202" y="435876"/>
                  </a:lnTo>
                  <a:lnTo>
                    <a:pt x="2055114" y="435876"/>
                  </a:lnTo>
                  <a:lnTo>
                    <a:pt x="2055114" y="471678"/>
                  </a:lnTo>
                  <a:lnTo>
                    <a:pt x="2064258" y="471678"/>
                  </a:lnTo>
                  <a:lnTo>
                    <a:pt x="2064258" y="435876"/>
                  </a:lnTo>
                  <a:lnTo>
                    <a:pt x="2122157" y="435876"/>
                  </a:lnTo>
                  <a:lnTo>
                    <a:pt x="2122157" y="471678"/>
                  </a:lnTo>
                  <a:lnTo>
                    <a:pt x="2131314" y="471678"/>
                  </a:lnTo>
                  <a:lnTo>
                    <a:pt x="2131314" y="435876"/>
                  </a:lnTo>
                  <a:lnTo>
                    <a:pt x="2189988" y="435876"/>
                  </a:lnTo>
                  <a:lnTo>
                    <a:pt x="2189988" y="471678"/>
                  </a:lnTo>
                  <a:lnTo>
                    <a:pt x="2199132" y="471678"/>
                  </a:lnTo>
                  <a:lnTo>
                    <a:pt x="2199132" y="435876"/>
                  </a:lnTo>
                  <a:lnTo>
                    <a:pt x="2257031" y="435876"/>
                  </a:lnTo>
                  <a:lnTo>
                    <a:pt x="2257031" y="471678"/>
                  </a:lnTo>
                  <a:lnTo>
                    <a:pt x="2266188" y="471678"/>
                  </a:lnTo>
                  <a:lnTo>
                    <a:pt x="2266188" y="435876"/>
                  </a:lnTo>
                  <a:lnTo>
                    <a:pt x="2324100" y="435876"/>
                  </a:lnTo>
                  <a:lnTo>
                    <a:pt x="2324100" y="471678"/>
                  </a:lnTo>
                  <a:lnTo>
                    <a:pt x="2333244" y="471678"/>
                  </a:lnTo>
                  <a:lnTo>
                    <a:pt x="2333244" y="435876"/>
                  </a:lnTo>
                  <a:lnTo>
                    <a:pt x="2391918" y="435876"/>
                  </a:lnTo>
                  <a:lnTo>
                    <a:pt x="2391918" y="471678"/>
                  </a:lnTo>
                  <a:lnTo>
                    <a:pt x="2401062" y="471678"/>
                  </a:lnTo>
                  <a:lnTo>
                    <a:pt x="2401062" y="435876"/>
                  </a:lnTo>
                  <a:lnTo>
                    <a:pt x="2458961" y="435876"/>
                  </a:lnTo>
                  <a:lnTo>
                    <a:pt x="2458961" y="471678"/>
                  </a:lnTo>
                  <a:lnTo>
                    <a:pt x="2468118" y="471678"/>
                  </a:lnTo>
                  <a:lnTo>
                    <a:pt x="2468118" y="435876"/>
                  </a:lnTo>
                  <a:lnTo>
                    <a:pt x="2526030" y="435876"/>
                  </a:lnTo>
                  <a:lnTo>
                    <a:pt x="2526030" y="471678"/>
                  </a:lnTo>
                  <a:lnTo>
                    <a:pt x="2535174" y="471678"/>
                  </a:lnTo>
                  <a:lnTo>
                    <a:pt x="2535174" y="435876"/>
                  </a:lnTo>
                  <a:lnTo>
                    <a:pt x="2593835" y="435876"/>
                  </a:lnTo>
                  <a:lnTo>
                    <a:pt x="2593835" y="471678"/>
                  </a:lnTo>
                  <a:lnTo>
                    <a:pt x="2602992" y="471678"/>
                  </a:lnTo>
                  <a:lnTo>
                    <a:pt x="2602992" y="435876"/>
                  </a:lnTo>
                  <a:lnTo>
                    <a:pt x="2660904" y="435876"/>
                  </a:lnTo>
                  <a:lnTo>
                    <a:pt x="2660904" y="471678"/>
                  </a:lnTo>
                  <a:lnTo>
                    <a:pt x="2670048" y="471678"/>
                  </a:lnTo>
                  <a:lnTo>
                    <a:pt x="2670048" y="435876"/>
                  </a:lnTo>
                  <a:lnTo>
                    <a:pt x="2728709" y="435876"/>
                  </a:lnTo>
                  <a:lnTo>
                    <a:pt x="2728709" y="471678"/>
                  </a:lnTo>
                  <a:lnTo>
                    <a:pt x="2737866" y="471678"/>
                  </a:lnTo>
                  <a:lnTo>
                    <a:pt x="2737866" y="435876"/>
                  </a:lnTo>
                  <a:lnTo>
                    <a:pt x="2795778" y="435876"/>
                  </a:lnTo>
                  <a:lnTo>
                    <a:pt x="2795778" y="471678"/>
                  </a:lnTo>
                  <a:lnTo>
                    <a:pt x="2804922" y="471678"/>
                  </a:lnTo>
                  <a:lnTo>
                    <a:pt x="2804922" y="435876"/>
                  </a:lnTo>
                  <a:lnTo>
                    <a:pt x="2862821" y="435876"/>
                  </a:lnTo>
                  <a:lnTo>
                    <a:pt x="2862821" y="471678"/>
                  </a:lnTo>
                  <a:lnTo>
                    <a:pt x="2871978" y="471678"/>
                  </a:lnTo>
                  <a:lnTo>
                    <a:pt x="2871978" y="435876"/>
                  </a:lnTo>
                  <a:lnTo>
                    <a:pt x="2930652" y="435876"/>
                  </a:lnTo>
                  <a:lnTo>
                    <a:pt x="2930652" y="471678"/>
                  </a:lnTo>
                  <a:lnTo>
                    <a:pt x="2939796" y="471678"/>
                  </a:lnTo>
                  <a:lnTo>
                    <a:pt x="2939796" y="435876"/>
                  </a:lnTo>
                  <a:lnTo>
                    <a:pt x="2997695" y="435876"/>
                  </a:lnTo>
                  <a:lnTo>
                    <a:pt x="2997695" y="471678"/>
                  </a:lnTo>
                  <a:lnTo>
                    <a:pt x="3006852" y="471678"/>
                  </a:lnTo>
                  <a:lnTo>
                    <a:pt x="3006852" y="435876"/>
                  </a:lnTo>
                  <a:lnTo>
                    <a:pt x="3064764" y="435876"/>
                  </a:lnTo>
                  <a:lnTo>
                    <a:pt x="3064764" y="471678"/>
                  </a:lnTo>
                  <a:lnTo>
                    <a:pt x="3073908" y="471678"/>
                  </a:lnTo>
                  <a:lnTo>
                    <a:pt x="3073908" y="435876"/>
                  </a:lnTo>
                  <a:lnTo>
                    <a:pt x="3132569" y="435876"/>
                  </a:lnTo>
                  <a:lnTo>
                    <a:pt x="3132569" y="471678"/>
                  </a:lnTo>
                  <a:lnTo>
                    <a:pt x="3141726" y="471678"/>
                  </a:lnTo>
                  <a:lnTo>
                    <a:pt x="3141726" y="435876"/>
                  </a:lnTo>
                  <a:lnTo>
                    <a:pt x="3199638" y="435876"/>
                  </a:lnTo>
                  <a:lnTo>
                    <a:pt x="3199638" y="471678"/>
                  </a:lnTo>
                  <a:lnTo>
                    <a:pt x="3208782" y="471678"/>
                  </a:lnTo>
                  <a:lnTo>
                    <a:pt x="3208782" y="435876"/>
                  </a:lnTo>
                  <a:lnTo>
                    <a:pt x="3266681" y="435876"/>
                  </a:lnTo>
                  <a:lnTo>
                    <a:pt x="3266681" y="471678"/>
                  </a:lnTo>
                  <a:lnTo>
                    <a:pt x="3275838" y="471678"/>
                  </a:lnTo>
                  <a:lnTo>
                    <a:pt x="3275838" y="435876"/>
                  </a:lnTo>
                  <a:lnTo>
                    <a:pt x="3334512" y="435876"/>
                  </a:lnTo>
                  <a:lnTo>
                    <a:pt x="3334512" y="471678"/>
                  </a:lnTo>
                  <a:lnTo>
                    <a:pt x="3343656" y="471678"/>
                  </a:lnTo>
                  <a:lnTo>
                    <a:pt x="3343656" y="435876"/>
                  </a:lnTo>
                  <a:lnTo>
                    <a:pt x="3401568" y="435876"/>
                  </a:lnTo>
                  <a:lnTo>
                    <a:pt x="3401568" y="471678"/>
                  </a:lnTo>
                  <a:lnTo>
                    <a:pt x="3410712" y="471678"/>
                  </a:lnTo>
                  <a:lnTo>
                    <a:pt x="3410712" y="435876"/>
                  </a:lnTo>
                  <a:lnTo>
                    <a:pt x="3468611" y="435876"/>
                  </a:lnTo>
                  <a:lnTo>
                    <a:pt x="3468611" y="471678"/>
                  </a:lnTo>
                  <a:lnTo>
                    <a:pt x="3477768" y="471678"/>
                  </a:lnTo>
                  <a:lnTo>
                    <a:pt x="3477768" y="435876"/>
                  </a:lnTo>
                  <a:lnTo>
                    <a:pt x="3536442" y="435876"/>
                  </a:lnTo>
                  <a:lnTo>
                    <a:pt x="3536442" y="471678"/>
                  </a:lnTo>
                  <a:lnTo>
                    <a:pt x="3545586" y="471678"/>
                  </a:lnTo>
                  <a:lnTo>
                    <a:pt x="3545586" y="435876"/>
                  </a:lnTo>
                  <a:lnTo>
                    <a:pt x="3603485" y="435876"/>
                  </a:lnTo>
                  <a:lnTo>
                    <a:pt x="3603485" y="471678"/>
                  </a:lnTo>
                  <a:lnTo>
                    <a:pt x="3612642" y="471678"/>
                  </a:lnTo>
                  <a:lnTo>
                    <a:pt x="3612642" y="435876"/>
                  </a:lnTo>
                  <a:lnTo>
                    <a:pt x="3670554" y="435876"/>
                  </a:lnTo>
                  <a:lnTo>
                    <a:pt x="3670554" y="471678"/>
                  </a:lnTo>
                  <a:lnTo>
                    <a:pt x="3679698" y="471678"/>
                  </a:lnTo>
                  <a:lnTo>
                    <a:pt x="3679698" y="435876"/>
                  </a:lnTo>
                  <a:lnTo>
                    <a:pt x="3738359" y="435876"/>
                  </a:lnTo>
                  <a:lnTo>
                    <a:pt x="3738359" y="471678"/>
                  </a:lnTo>
                  <a:lnTo>
                    <a:pt x="3747516" y="471678"/>
                  </a:lnTo>
                  <a:lnTo>
                    <a:pt x="3747516" y="435876"/>
                  </a:lnTo>
                  <a:lnTo>
                    <a:pt x="3805428" y="435876"/>
                  </a:lnTo>
                  <a:lnTo>
                    <a:pt x="3805428" y="471678"/>
                  </a:lnTo>
                  <a:lnTo>
                    <a:pt x="3814572" y="471678"/>
                  </a:lnTo>
                  <a:lnTo>
                    <a:pt x="3814572" y="435876"/>
                  </a:lnTo>
                  <a:lnTo>
                    <a:pt x="3873233" y="435876"/>
                  </a:lnTo>
                  <a:lnTo>
                    <a:pt x="3873233" y="471678"/>
                  </a:lnTo>
                  <a:lnTo>
                    <a:pt x="3882390" y="471678"/>
                  </a:lnTo>
                  <a:lnTo>
                    <a:pt x="3882390" y="435876"/>
                  </a:lnTo>
                  <a:lnTo>
                    <a:pt x="3940302" y="435876"/>
                  </a:lnTo>
                  <a:lnTo>
                    <a:pt x="3940302" y="471678"/>
                  </a:lnTo>
                  <a:lnTo>
                    <a:pt x="3949446" y="471678"/>
                  </a:lnTo>
                  <a:lnTo>
                    <a:pt x="3949446" y="435876"/>
                  </a:lnTo>
                  <a:lnTo>
                    <a:pt x="4007345" y="435876"/>
                  </a:lnTo>
                  <a:lnTo>
                    <a:pt x="4007345" y="471678"/>
                  </a:lnTo>
                  <a:lnTo>
                    <a:pt x="4016502" y="471678"/>
                  </a:lnTo>
                  <a:lnTo>
                    <a:pt x="4016502" y="435876"/>
                  </a:lnTo>
                  <a:lnTo>
                    <a:pt x="4075176" y="435876"/>
                  </a:lnTo>
                  <a:lnTo>
                    <a:pt x="4075176" y="471678"/>
                  </a:lnTo>
                  <a:lnTo>
                    <a:pt x="4084320" y="471678"/>
                  </a:lnTo>
                  <a:lnTo>
                    <a:pt x="4084320" y="435876"/>
                  </a:lnTo>
                  <a:lnTo>
                    <a:pt x="4142219" y="435876"/>
                  </a:lnTo>
                  <a:lnTo>
                    <a:pt x="4142219" y="471678"/>
                  </a:lnTo>
                  <a:lnTo>
                    <a:pt x="4151376" y="471678"/>
                  </a:lnTo>
                  <a:lnTo>
                    <a:pt x="4151376" y="435876"/>
                  </a:lnTo>
                  <a:lnTo>
                    <a:pt x="4209288" y="435876"/>
                  </a:lnTo>
                  <a:lnTo>
                    <a:pt x="4209288" y="471678"/>
                  </a:lnTo>
                  <a:lnTo>
                    <a:pt x="4218432" y="471678"/>
                  </a:lnTo>
                  <a:lnTo>
                    <a:pt x="4218432" y="435876"/>
                  </a:lnTo>
                  <a:lnTo>
                    <a:pt x="4277093" y="435876"/>
                  </a:lnTo>
                  <a:lnTo>
                    <a:pt x="4277093" y="471678"/>
                  </a:lnTo>
                  <a:lnTo>
                    <a:pt x="4286250" y="471678"/>
                  </a:lnTo>
                  <a:lnTo>
                    <a:pt x="4286250" y="435876"/>
                  </a:lnTo>
                  <a:lnTo>
                    <a:pt x="4344162" y="435876"/>
                  </a:lnTo>
                  <a:lnTo>
                    <a:pt x="4344162" y="471678"/>
                  </a:lnTo>
                  <a:lnTo>
                    <a:pt x="4353306" y="471678"/>
                  </a:lnTo>
                  <a:lnTo>
                    <a:pt x="4353306" y="435876"/>
                  </a:lnTo>
                  <a:lnTo>
                    <a:pt x="4411218" y="435876"/>
                  </a:lnTo>
                  <a:lnTo>
                    <a:pt x="4411218" y="471678"/>
                  </a:lnTo>
                  <a:lnTo>
                    <a:pt x="4420362" y="471678"/>
                  </a:lnTo>
                  <a:lnTo>
                    <a:pt x="4420362" y="435876"/>
                  </a:lnTo>
                  <a:lnTo>
                    <a:pt x="6974573" y="435864"/>
                  </a:lnTo>
                  <a:lnTo>
                    <a:pt x="6974573" y="42672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5858256" y="5783580"/>
              <a:ext cx="2567940" cy="40640"/>
            </a:xfrm>
            <a:custGeom>
              <a:avLst/>
              <a:gdLst/>
              <a:ahLst/>
              <a:cxnLst/>
              <a:rect l="l" t="t" r="r" b="b"/>
              <a:pathLst>
                <a:path w="2567940" h="40639">
                  <a:moveTo>
                    <a:pt x="9144" y="0"/>
                  </a:moveTo>
                  <a:lnTo>
                    <a:pt x="0" y="0"/>
                  </a:lnTo>
                  <a:lnTo>
                    <a:pt x="0" y="40386"/>
                  </a:lnTo>
                  <a:lnTo>
                    <a:pt x="9144" y="40386"/>
                  </a:lnTo>
                  <a:lnTo>
                    <a:pt x="9144" y="0"/>
                  </a:lnTo>
                  <a:close/>
                </a:path>
                <a:path w="2567940" h="40639">
                  <a:moveTo>
                    <a:pt x="76962" y="0"/>
                  </a:moveTo>
                  <a:lnTo>
                    <a:pt x="67805" y="0"/>
                  </a:lnTo>
                  <a:lnTo>
                    <a:pt x="67805" y="40386"/>
                  </a:lnTo>
                  <a:lnTo>
                    <a:pt x="76962" y="40386"/>
                  </a:lnTo>
                  <a:lnTo>
                    <a:pt x="76962" y="0"/>
                  </a:lnTo>
                  <a:close/>
                </a:path>
                <a:path w="2567940" h="40639">
                  <a:moveTo>
                    <a:pt x="144018" y="0"/>
                  </a:moveTo>
                  <a:lnTo>
                    <a:pt x="134874" y="0"/>
                  </a:lnTo>
                  <a:lnTo>
                    <a:pt x="134874" y="40386"/>
                  </a:lnTo>
                  <a:lnTo>
                    <a:pt x="144018" y="40386"/>
                  </a:lnTo>
                  <a:lnTo>
                    <a:pt x="144018" y="0"/>
                  </a:lnTo>
                  <a:close/>
                </a:path>
                <a:path w="2567940" h="40639">
                  <a:moveTo>
                    <a:pt x="211074" y="0"/>
                  </a:moveTo>
                  <a:lnTo>
                    <a:pt x="201917" y="0"/>
                  </a:lnTo>
                  <a:lnTo>
                    <a:pt x="201917" y="40386"/>
                  </a:lnTo>
                  <a:lnTo>
                    <a:pt x="211074" y="40386"/>
                  </a:lnTo>
                  <a:lnTo>
                    <a:pt x="211074" y="0"/>
                  </a:lnTo>
                  <a:close/>
                </a:path>
                <a:path w="2567940" h="40639">
                  <a:moveTo>
                    <a:pt x="278892" y="0"/>
                  </a:moveTo>
                  <a:lnTo>
                    <a:pt x="269748" y="0"/>
                  </a:lnTo>
                  <a:lnTo>
                    <a:pt x="269748" y="40386"/>
                  </a:lnTo>
                  <a:lnTo>
                    <a:pt x="278892" y="40386"/>
                  </a:lnTo>
                  <a:lnTo>
                    <a:pt x="278892" y="0"/>
                  </a:lnTo>
                  <a:close/>
                </a:path>
                <a:path w="2567940" h="40639">
                  <a:moveTo>
                    <a:pt x="345948" y="0"/>
                  </a:moveTo>
                  <a:lnTo>
                    <a:pt x="336791" y="0"/>
                  </a:lnTo>
                  <a:lnTo>
                    <a:pt x="336791" y="40386"/>
                  </a:lnTo>
                  <a:lnTo>
                    <a:pt x="345948" y="40386"/>
                  </a:lnTo>
                  <a:lnTo>
                    <a:pt x="345948" y="0"/>
                  </a:lnTo>
                  <a:close/>
                </a:path>
                <a:path w="2567940" h="40639">
                  <a:moveTo>
                    <a:pt x="413004" y="0"/>
                  </a:moveTo>
                  <a:lnTo>
                    <a:pt x="403847" y="0"/>
                  </a:lnTo>
                  <a:lnTo>
                    <a:pt x="403847" y="40386"/>
                  </a:lnTo>
                  <a:lnTo>
                    <a:pt x="413004" y="40386"/>
                  </a:lnTo>
                  <a:lnTo>
                    <a:pt x="413004" y="0"/>
                  </a:lnTo>
                  <a:close/>
                </a:path>
                <a:path w="2567940" h="40639">
                  <a:moveTo>
                    <a:pt x="480822" y="0"/>
                  </a:moveTo>
                  <a:lnTo>
                    <a:pt x="471665" y="0"/>
                  </a:lnTo>
                  <a:lnTo>
                    <a:pt x="471665" y="40386"/>
                  </a:lnTo>
                  <a:lnTo>
                    <a:pt x="480822" y="40386"/>
                  </a:lnTo>
                  <a:lnTo>
                    <a:pt x="480822" y="0"/>
                  </a:lnTo>
                  <a:close/>
                </a:path>
                <a:path w="2567940" h="40639">
                  <a:moveTo>
                    <a:pt x="547878" y="0"/>
                  </a:moveTo>
                  <a:lnTo>
                    <a:pt x="538734" y="0"/>
                  </a:lnTo>
                  <a:lnTo>
                    <a:pt x="538734" y="40386"/>
                  </a:lnTo>
                  <a:lnTo>
                    <a:pt x="547878" y="40386"/>
                  </a:lnTo>
                  <a:lnTo>
                    <a:pt x="547878" y="0"/>
                  </a:lnTo>
                  <a:close/>
                </a:path>
                <a:path w="2567940" h="40639">
                  <a:moveTo>
                    <a:pt x="615696" y="0"/>
                  </a:moveTo>
                  <a:lnTo>
                    <a:pt x="606539" y="0"/>
                  </a:lnTo>
                  <a:lnTo>
                    <a:pt x="606539" y="40386"/>
                  </a:lnTo>
                  <a:lnTo>
                    <a:pt x="615696" y="40386"/>
                  </a:lnTo>
                  <a:lnTo>
                    <a:pt x="615696" y="0"/>
                  </a:lnTo>
                  <a:close/>
                </a:path>
                <a:path w="2567940" h="40639">
                  <a:moveTo>
                    <a:pt x="682739" y="0"/>
                  </a:moveTo>
                  <a:lnTo>
                    <a:pt x="673595" y="0"/>
                  </a:lnTo>
                  <a:lnTo>
                    <a:pt x="673595" y="40386"/>
                  </a:lnTo>
                  <a:lnTo>
                    <a:pt x="682739" y="40386"/>
                  </a:lnTo>
                  <a:lnTo>
                    <a:pt x="682739" y="0"/>
                  </a:lnTo>
                  <a:close/>
                </a:path>
                <a:path w="2567940" h="40639">
                  <a:moveTo>
                    <a:pt x="749808" y="0"/>
                  </a:moveTo>
                  <a:lnTo>
                    <a:pt x="740664" y="0"/>
                  </a:lnTo>
                  <a:lnTo>
                    <a:pt x="740664" y="40386"/>
                  </a:lnTo>
                  <a:lnTo>
                    <a:pt x="749808" y="40386"/>
                  </a:lnTo>
                  <a:lnTo>
                    <a:pt x="749808" y="0"/>
                  </a:lnTo>
                  <a:close/>
                </a:path>
                <a:path w="2567940" h="40639">
                  <a:moveTo>
                    <a:pt x="817626" y="0"/>
                  </a:moveTo>
                  <a:lnTo>
                    <a:pt x="808469" y="0"/>
                  </a:lnTo>
                  <a:lnTo>
                    <a:pt x="808469" y="40386"/>
                  </a:lnTo>
                  <a:lnTo>
                    <a:pt x="817626" y="40386"/>
                  </a:lnTo>
                  <a:lnTo>
                    <a:pt x="817626" y="0"/>
                  </a:lnTo>
                  <a:close/>
                </a:path>
                <a:path w="2567940" h="40639">
                  <a:moveTo>
                    <a:pt x="884682" y="0"/>
                  </a:moveTo>
                  <a:lnTo>
                    <a:pt x="875538" y="0"/>
                  </a:lnTo>
                  <a:lnTo>
                    <a:pt x="875538" y="40386"/>
                  </a:lnTo>
                  <a:lnTo>
                    <a:pt x="884682" y="40386"/>
                  </a:lnTo>
                  <a:lnTo>
                    <a:pt x="884682" y="0"/>
                  </a:lnTo>
                  <a:close/>
                </a:path>
                <a:path w="2567940" h="40639">
                  <a:moveTo>
                    <a:pt x="951738" y="0"/>
                  </a:moveTo>
                  <a:lnTo>
                    <a:pt x="942594" y="0"/>
                  </a:lnTo>
                  <a:lnTo>
                    <a:pt x="942594" y="40386"/>
                  </a:lnTo>
                  <a:lnTo>
                    <a:pt x="951738" y="40386"/>
                  </a:lnTo>
                  <a:lnTo>
                    <a:pt x="951738" y="0"/>
                  </a:lnTo>
                  <a:close/>
                </a:path>
                <a:path w="2567940" h="40639">
                  <a:moveTo>
                    <a:pt x="1019556" y="0"/>
                  </a:moveTo>
                  <a:lnTo>
                    <a:pt x="1010399" y="0"/>
                  </a:lnTo>
                  <a:lnTo>
                    <a:pt x="1010399" y="40386"/>
                  </a:lnTo>
                  <a:lnTo>
                    <a:pt x="1019556" y="40386"/>
                  </a:lnTo>
                  <a:lnTo>
                    <a:pt x="1019556" y="0"/>
                  </a:lnTo>
                  <a:close/>
                </a:path>
                <a:path w="2567940" h="40639">
                  <a:moveTo>
                    <a:pt x="1086612" y="0"/>
                  </a:moveTo>
                  <a:lnTo>
                    <a:pt x="1077468" y="0"/>
                  </a:lnTo>
                  <a:lnTo>
                    <a:pt x="1077468" y="40386"/>
                  </a:lnTo>
                  <a:lnTo>
                    <a:pt x="1086612" y="40386"/>
                  </a:lnTo>
                  <a:lnTo>
                    <a:pt x="1086612" y="0"/>
                  </a:lnTo>
                  <a:close/>
                </a:path>
                <a:path w="2567940" h="40639">
                  <a:moveTo>
                    <a:pt x="1153668" y="0"/>
                  </a:moveTo>
                  <a:lnTo>
                    <a:pt x="1144511" y="0"/>
                  </a:lnTo>
                  <a:lnTo>
                    <a:pt x="1144511" y="40386"/>
                  </a:lnTo>
                  <a:lnTo>
                    <a:pt x="1153668" y="40386"/>
                  </a:lnTo>
                  <a:lnTo>
                    <a:pt x="1153668" y="0"/>
                  </a:lnTo>
                  <a:close/>
                </a:path>
                <a:path w="2567940" h="40639">
                  <a:moveTo>
                    <a:pt x="1221486" y="0"/>
                  </a:moveTo>
                  <a:lnTo>
                    <a:pt x="1212342" y="0"/>
                  </a:lnTo>
                  <a:lnTo>
                    <a:pt x="1212342" y="40386"/>
                  </a:lnTo>
                  <a:lnTo>
                    <a:pt x="1221486" y="40386"/>
                  </a:lnTo>
                  <a:lnTo>
                    <a:pt x="1221486" y="0"/>
                  </a:lnTo>
                  <a:close/>
                </a:path>
                <a:path w="2567940" h="40639">
                  <a:moveTo>
                    <a:pt x="1288542" y="0"/>
                  </a:moveTo>
                  <a:lnTo>
                    <a:pt x="1279385" y="0"/>
                  </a:lnTo>
                  <a:lnTo>
                    <a:pt x="1279385" y="40386"/>
                  </a:lnTo>
                  <a:lnTo>
                    <a:pt x="1288542" y="40386"/>
                  </a:lnTo>
                  <a:lnTo>
                    <a:pt x="1288542" y="0"/>
                  </a:lnTo>
                  <a:close/>
                </a:path>
                <a:path w="2567940" h="40639">
                  <a:moveTo>
                    <a:pt x="1355598" y="0"/>
                  </a:moveTo>
                  <a:lnTo>
                    <a:pt x="1346454" y="0"/>
                  </a:lnTo>
                  <a:lnTo>
                    <a:pt x="1346454" y="40386"/>
                  </a:lnTo>
                  <a:lnTo>
                    <a:pt x="1355598" y="40386"/>
                  </a:lnTo>
                  <a:lnTo>
                    <a:pt x="1355598" y="0"/>
                  </a:lnTo>
                  <a:close/>
                </a:path>
                <a:path w="2567940" h="40639">
                  <a:moveTo>
                    <a:pt x="1423416" y="0"/>
                  </a:moveTo>
                  <a:lnTo>
                    <a:pt x="1414272" y="0"/>
                  </a:lnTo>
                  <a:lnTo>
                    <a:pt x="1414272" y="40386"/>
                  </a:lnTo>
                  <a:lnTo>
                    <a:pt x="1423416" y="40386"/>
                  </a:lnTo>
                  <a:lnTo>
                    <a:pt x="1423416" y="0"/>
                  </a:lnTo>
                  <a:close/>
                </a:path>
                <a:path w="2567940" h="40639">
                  <a:moveTo>
                    <a:pt x="1490472" y="0"/>
                  </a:moveTo>
                  <a:lnTo>
                    <a:pt x="1481315" y="0"/>
                  </a:lnTo>
                  <a:lnTo>
                    <a:pt x="1481315" y="40386"/>
                  </a:lnTo>
                  <a:lnTo>
                    <a:pt x="1490472" y="40386"/>
                  </a:lnTo>
                  <a:lnTo>
                    <a:pt x="1490472" y="0"/>
                  </a:lnTo>
                  <a:close/>
                </a:path>
                <a:path w="2567940" h="40639">
                  <a:moveTo>
                    <a:pt x="1557528" y="0"/>
                  </a:moveTo>
                  <a:lnTo>
                    <a:pt x="1548371" y="0"/>
                  </a:lnTo>
                  <a:lnTo>
                    <a:pt x="1548371" y="40386"/>
                  </a:lnTo>
                  <a:lnTo>
                    <a:pt x="1557528" y="40386"/>
                  </a:lnTo>
                  <a:lnTo>
                    <a:pt x="1557528" y="0"/>
                  </a:lnTo>
                  <a:close/>
                </a:path>
                <a:path w="2567940" h="40639">
                  <a:moveTo>
                    <a:pt x="1625346" y="0"/>
                  </a:moveTo>
                  <a:lnTo>
                    <a:pt x="1616189" y="0"/>
                  </a:lnTo>
                  <a:lnTo>
                    <a:pt x="1616189" y="40386"/>
                  </a:lnTo>
                  <a:lnTo>
                    <a:pt x="1625346" y="40386"/>
                  </a:lnTo>
                  <a:lnTo>
                    <a:pt x="1625346" y="0"/>
                  </a:lnTo>
                  <a:close/>
                </a:path>
                <a:path w="2567940" h="40639">
                  <a:moveTo>
                    <a:pt x="1692402" y="0"/>
                  </a:moveTo>
                  <a:lnTo>
                    <a:pt x="1683245" y="0"/>
                  </a:lnTo>
                  <a:lnTo>
                    <a:pt x="1683245" y="40386"/>
                  </a:lnTo>
                  <a:lnTo>
                    <a:pt x="1692402" y="40386"/>
                  </a:lnTo>
                  <a:lnTo>
                    <a:pt x="1692402" y="0"/>
                  </a:lnTo>
                  <a:close/>
                </a:path>
                <a:path w="2567940" h="40639">
                  <a:moveTo>
                    <a:pt x="1759458" y="0"/>
                  </a:moveTo>
                  <a:lnTo>
                    <a:pt x="1750314" y="0"/>
                  </a:lnTo>
                  <a:lnTo>
                    <a:pt x="1750314" y="40386"/>
                  </a:lnTo>
                  <a:lnTo>
                    <a:pt x="1759458" y="40386"/>
                  </a:lnTo>
                  <a:lnTo>
                    <a:pt x="1759458" y="0"/>
                  </a:lnTo>
                  <a:close/>
                </a:path>
                <a:path w="2567940" h="40639">
                  <a:moveTo>
                    <a:pt x="1827276" y="0"/>
                  </a:moveTo>
                  <a:lnTo>
                    <a:pt x="1818119" y="0"/>
                  </a:lnTo>
                  <a:lnTo>
                    <a:pt x="1818119" y="40386"/>
                  </a:lnTo>
                  <a:lnTo>
                    <a:pt x="1827276" y="40386"/>
                  </a:lnTo>
                  <a:lnTo>
                    <a:pt x="1827276" y="0"/>
                  </a:lnTo>
                  <a:close/>
                </a:path>
                <a:path w="2567940" h="40639">
                  <a:moveTo>
                    <a:pt x="1894332" y="0"/>
                  </a:moveTo>
                  <a:lnTo>
                    <a:pt x="1885188" y="0"/>
                  </a:lnTo>
                  <a:lnTo>
                    <a:pt x="1885188" y="40386"/>
                  </a:lnTo>
                  <a:lnTo>
                    <a:pt x="1894332" y="40386"/>
                  </a:lnTo>
                  <a:lnTo>
                    <a:pt x="1894332" y="0"/>
                  </a:lnTo>
                  <a:close/>
                </a:path>
                <a:path w="2567940" h="40639">
                  <a:moveTo>
                    <a:pt x="1962150" y="0"/>
                  </a:moveTo>
                  <a:lnTo>
                    <a:pt x="1953006" y="0"/>
                  </a:lnTo>
                  <a:lnTo>
                    <a:pt x="1953006" y="40386"/>
                  </a:lnTo>
                  <a:lnTo>
                    <a:pt x="1962150" y="40386"/>
                  </a:lnTo>
                  <a:lnTo>
                    <a:pt x="1962150" y="0"/>
                  </a:lnTo>
                  <a:close/>
                </a:path>
                <a:path w="2567940" h="40639">
                  <a:moveTo>
                    <a:pt x="2029206" y="0"/>
                  </a:moveTo>
                  <a:lnTo>
                    <a:pt x="2020049" y="0"/>
                  </a:lnTo>
                  <a:lnTo>
                    <a:pt x="2020049" y="40386"/>
                  </a:lnTo>
                  <a:lnTo>
                    <a:pt x="2029206" y="40386"/>
                  </a:lnTo>
                  <a:lnTo>
                    <a:pt x="2029206" y="0"/>
                  </a:lnTo>
                  <a:close/>
                </a:path>
                <a:path w="2567940" h="40639">
                  <a:moveTo>
                    <a:pt x="2096262" y="0"/>
                  </a:moveTo>
                  <a:lnTo>
                    <a:pt x="2087118" y="0"/>
                  </a:lnTo>
                  <a:lnTo>
                    <a:pt x="2087118" y="40386"/>
                  </a:lnTo>
                  <a:lnTo>
                    <a:pt x="2096262" y="40386"/>
                  </a:lnTo>
                  <a:lnTo>
                    <a:pt x="2096262" y="0"/>
                  </a:lnTo>
                  <a:close/>
                </a:path>
                <a:path w="2567940" h="40639">
                  <a:moveTo>
                    <a:pt x="2164080" y="0"/>
                  </a:moveTo>
                  <a:lnTo>
                    <a:pt x="2154923" y="0"/>
                  </a:lnTo>
                  <a:lnTo>
                    <a:pt x="2154923" y="40386"/>
                  </a:lnTo>
                  <a:lnTo>
                    <a:pt x="2164080" y="40386"/>
                  </a:lnTo>
                  <a:lnTo>
                    <a:pt x="2164080" y="0"/>
                  </a:lnTo>
                  <a:close/>
                </a:path>
                <a:path w="2567940" h="40639">
                  <a:moveTo>
                    <a:pt x="2231136" y="0"/>
                  </a:moveTo>
                  <a:lnTo>
                    <a:pt x="2221992" y="0"/>
                  </a:lnTo>
                  <a:lnTo>
                    <a:pt x="2221992" y="40386"/>
                  </a:lnTo>
                  <a:lnTo>
                    <a:pt x="2231136" y="40386"/>
                  </a:lnTo>
                  <a:lnTo>
                    <a:pt x="2231136" y="0"/>
                  </a:lnTo>
                  <a:close/>
                </a:path>
                <a:path w="2567940" h="40639">
                  <a:moveTo>
                    <a:pt x="2298192" y="0"/>
                  </a:moveTo>
                  <a:lnTo>
                    <a:pt x="2289035" y="0"/>
                  </a:lnTo>
                  <a:lnTo>
                    <a:pt x="2289035" y="40386"/>
                  </a:lnTo>
                  <a:lnTo>
                    <a:pt x="2298192" y="40386"/>
                  </a:lnTo>
                  <a:lnTo>
                    <a:pt x="2298192" y="0"/>
                  </a:lnTo>
                  <a:close/>
                </a:path>
                <a:path w="2567940" h="40639">
                  <a:moveTo>
                    <a:pt x="2366010" y="0"/>
                  </a:moveTo>
                  <a:lnTo>
                    <a:pt x="2356866" y="0"/>
                  </a:lnTo>
                  <a:lnTo>
                    <a:pt x="2356866" y="40386"/>
                  </a:lnTo>
                  <a:lnTo>
                    <a:pt x="2366010" y="40386"/>
                  </a:lnTo>
                  <a:lnTo>
                    <a:pt x="2366010" y="0"/>
                  </a:lnTo>
                  <a:close/>
                </a:path>
                <a:path w="2567940" h="40639">
                  <a:moveTo>
                    <a:pt x="2433066" y="0"/>
                  </a:moveTo>
                  <a:lnTo>
                    <a:pt x="2423922" y="0"/>
                  </a:lnTo>
                  <a:lnTo>
                    <a:pt x="2423922" y="40386"/>
                  </a:lnTo>
                  <a:lnTo>
                    <a:pt x="2433066" y="40386"/>
                  </a:lnTo>
                  <a:lnTo>
                    <a:pt x="2433066" y="0"/>
                  </a:lnTo>
                  <a:close/>
                </a:path>
                <a:path w="2567940" h="40639">
                  <a:moveTo>
                    <a:pt x="2500122" y="0"/>
                  </a:moveTo>
                  <a:lnTo>
                    <a:pt x="2490965" y="0"/>
                  </a:lnTo>
                  <a:lnTo>
                    <a:pt x="2490965" y="40386"/>
                  </a:lnTo>
                  <a:lnTo>
                    <a:pt x="2500122" y="40386"/>
                  </a:lnTo>
                  <a:lnTo>
                    <a:pt x="2500122" y="0"/>
                  </a:lnTo>
                  <a:close/>
                </a:path>
                <a:path w="2567940" h="40639">
                  <a:moveTo>
                    <a:pt x="2567940" y="0"/>
                  </a:moveTo>
                  <a:lnTo>
                    <a:pt x="2558796" y="0"/>
                  </a:lnTo>
                  <a:lnTo>
                    <a:pt x="2558796" y="40386"/>
                  </a:lnTo>
                  <a:lnTo>
                    <a:pt x="2567940" y="40386"/>
                  </a:lnTo>
                  <a:lnTo>
                    <a:pt x="256794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4950" y="5353050"/>
              <a:ext cx="5861050" cy="715645"/>
            </a:xfrm>
            <a:custGeom>
              <a:avLst/>
              <a:gdLst/>
              <a:ahLst/>
              <a:cxnLst/>
              <a:rect l="l" t="t" r="r" b="b"/>
              <a:pathLst>
                <a:path w="5861050" h="715645">
                  <a:moveTo>
                    <a:pt x="70849" y="683761"/>
                  </a:moveTo>
                  <a:lnTo>
                    <a:pt x="18287" y="673607"/>
                  </a:lnTo>
                  <a:lnTo>
                    <a:pt x="10667" y="672083"/>
                  </a:lnTo>
                  <a:lnTo>
                    <a:pt x="3047" y="677417"/>
                  </a:lnTo>
                  <a:lnTo>
                    <a:pt x="0" y="692657"/>
                  </a:lnTo>
                  <a:lnTo>
                    <a:pt x="5333" y="700277"/>
                  </a:lnTo>
                  <a:lnTo>
                    <a:pt x="12953" y="701801"/>
                  </a:lnTo>
                  <a:lnTo>
                    <a:pt x="68579" y="712547"/>
                  </a:lnTo>
                  <a:lnTo>
                    <a:pt x="68579" y="698753"/>
                  </a:lnTo>
                  <a:lnTo>
                    <a:pt x="70849" y="683761"/>
                  </a:lnTo>
                  <a:close/>
                </a:path>
                <a:path w="5861050" h="715645">
                  <a:moveTo>
                    <a:pt x="85343" y="686561"/>
                  </a:moveTo>
                  <a:lnTo>
                    <a:pt x="70849" y="683761"/>
                  </a:lnTo>
                  <a:lnTo>
                    <a:pt x="68579" y="698753"/>
                  </a:lnTo>
                  <a:lnTo>
                    <a:pt x="85343" y="686561"/>
                  </a:lnTo>
                  <a:close/>
                </a:path>
                <a:path w="5861050" h="715645">
                  <a:moveTo>
                    <a:pt x="85343" y="714908"/>
                  </a:moveTo>
                  <a:lnTo>
                    <a:pt x="85343" y="686561"/>
                  </a:lnTo>
                  <a:lnTo>
                    <a:pt x="68579" y="698753"/>
                  </a:lnTo>
                  <a:lnTo>
                    <a:pt x="68579" y="712547"/>
                  </a:lnTo>
                  <a:lnTo>
                    <a:pt x="80009" y="714755"/>
                  </a:lnTo>
                  <a:lnTo>
                    <a:pt x="83819" y="715517"/>
                  </a:lnTo>
                  <a:lnTo>
                    <a:pt x="85343" y="714908"/>
                  </a:lnTo>
                  <a:close/>
                </a:path>
                <a:path w="5861050" h="715645">
                  <a:moveTo>
                    <a:pt x="180254" y="0"/>
                  </a:moveTo>
                  <a:lnTo>
                    <a:pt x="151847" y="0"/>
                  </a:lnTo>
                  <a:lnTo>
                    <a:pt x="136397" y="250697"/>
                  </a:lnTo>
                  <a:lnTo>
                    <a:pt x="70849" y="683761"/>
                  </a:lnTo>
                  <a:lnTo>
                    <a:pt x="85343" y="686561"/>
                  </a:lnTo>
                  <a:lnTo>
                    <a:pt x="85343" y="714908"/>
                  </a:lnTo>
                  <a:lnTo>
                    <a:pt x="87629" y="713993"/>
                  </a:lnTo>
                  <a:lnTo>
                    <a:pt x="164591" y="254507"/>
                  </a:lnTo>
                  <a:lnTo>
                    <a:pt x="180254" y="0"/>
                  </a:lnTo>
                  <a:close/>
                </a:path>
                <a:path w="5861050" h="715645">
                  <a:moveTo>
                    <a:pt x="433354" y="626319"/>
                  </a:moveTo>
                  <a:lnTo>
                    <a:pt x="421939" y="0"/>
                  </a:lnTo>
                  <a:lnTo>
                    <a:pt x="393731" y="0"/>
                  </a:lnTo>
                  <a:lnTo>
                    <a:pt x="405384" y="639317"/>
                  </a:lnTo>
                  <a:lnTo>
                    <a:pt x="405384" y="646175"/>
                  </a:lnTo>
                  <a:lnTo>
                    <a:pt x="410717" y="652271"/>
                  </a:lnTo>
                  <a:lnTo>
                    <a:pt x="417575" y="653033"/>
                  </a:lnTo>
                  <a:lnTo>
                    <a:pt x="421385" y="653504"/>
                  </a:lnTo>
                  <a:lnTo>
                    <a:pt x="421385" y="624839"/>
                  </a:lnTo>
                  <a:lnTo>
                    <a:pt x="433354" y="626319"/>
                  </a:lnTo>
                  <a:close/>
                </a:path>
                <a:path w="5861050" h="715645">
                  <a:moveTo>
                    <a:pt x="433578" y="638555"/>
                  </a:moveTo>
                  <a:lnTo>
                    <a:pt x="433354" y="626319"/>
                  </a:lnTo>
                  <a:lnTo>
                    <a:pt x="421385" y="624839"/>
                  </a:lnTo>
                  <a:lnTo>
                    <a:pt x="433578" y="638555"/>
                  </a:lnTo>
                  <a:close/>
                </a:path>
                <a:path w="5861050" h="715645">
                  <a:moveTo>
                    <a:pt x="433578" y="655011"/>
                  </a:moveTo>
                  <a:lnTo>
                    <a:pt x="433578" y="638555"/>
                  </a:lnTo>
                  <a:lnTo>
                    <a:pt x="421385" y="624839"/>
                  </a:lnTo>
                  <a:lnTo>
                    <a:pt x="421385" y="653504"/>
                  </a:lnTo>
                  <a:lnTo>
                    <a:pt x="433578" y="655011"/>
                  </a:lnTo>
                  <a:close/>
                </a:path>
                <a:path w="5861050" h="715645">
                  <a:moveTo>
                    <a:pt x="610802" y="657415"/>
                  </a:moveTo>
                  <a:lnTo>
                    <a:pt x="560069" y="635507"/>
                  </a:lnTo>
                  <a:lnTo>
                    <a:pt x="558546" y="635507"/>
                  </a:lnTo>
                  <a:lnTo>
                    <a:pt x="556260" y="634745"/>
                  </a:lnTo>
                  <a:lnTo>
                    <a:pt x="553974" y="634728"/>
                  </a:lnTo>
                  <a:lnTo>
                    <a:pt x="489203" y="633221"/>
                  </a:lnTo>
                  <a:lnTo>
                    <a:pt x="433354" y="626319"/>
                  </a:lnTo>
                  <a:lnTo>
                    <a:pt x="433578" y="638555"/>
                  </a:lnTo>
                  <a:lnTo>
                    <a:pt x="433578" y="655011"/>
                  </a:lnTo>
                  <a:lnTo>
                    <a:pt x="485394" y="661415"/>
                  </a:lnTo>
                  <a:lnTo>
                    <a:pt x="548640" y="662821"/>
                  </a:lnTo>
                  <a:lnTo>
                    <a:pt x="548640" y="661415"/>
                  </a:lnTo>
                  <a:lnTo>
                    <a:pt x="553974" y="662939"/>
                  </a:lnTo>
                  <a:lnTo>
                    <a:pt x="553974" y="663719"/>
                  </a:lnTo>
                  <a:lnTo>
                    <a:pt x="607314" y="686752"/>
                  </a:lnTo>
                  <a:lnTo>
                    <a:pt x="607314" y="675131"/>
                  </a:lnTo>
                  <a:lnTo>
                    <a:pt x="610802" y="657415"/>
                  </a:lnTo>
                  <a:close/>
                </a:path>
                <a:path w="5861050" h="715645">
                  <a:moveTo>
                    <a:pt x="553974" y="662939"/>
                  </a:moveTo>
                  <a:lnTo>
                    <a:pt x="548640" y="661415"/>
                  </a:lnTo>
                  <a:lnTo>
                    <a:pt x="552071" y="662897"/>
                  </a:lnTo>
                  <a:lnTo>
                    <a:pt x="553974" y="662939"/>
                  </a:lnTo>
                  <a:close/>
                </a:path>
                <a:path w="5861050" h="715645">
                  <a:moveTo>
                    <a:pt x="552071" y="662897"/>
                  </a:moveTo>
                  <a:lnTo>
                    <a:pt x="548640" y="661415"/>
                  </a:lnTo>
                  <a:lnTo>
                    <a:pt x="548640" y="662821"/>
                  </a:lnTo>
                  <a:lnTo>
                    <a:pt x="552071" y="662897"/>
                  </a:lnTo>
                  <a:close/>
                </a:path>
                <a:path w="5861050" h="715645">
                  <a:moveTo>
                    <a:pt x="553974" y="663719"/>
                  </a:moveTo>
                  <a:lnTo>
                    <a:pt x="553974" y="662939"/>
                  </a:lnTo>
                  <a:lnTo>
                    <a:pt x="552071" y="662897"/>
                  </a:lnTo>
                  <a:lnTo>
                    <a:pt x="553974" y="663719"/>
                  </a:lnTo>
                  <a:close/>
                </a:path>
                <a:path w="5861050" h="715645">
                  <a:moveTo>
                    <a:pt x="627126" y="664463"/>
                  </a:moveTo>
                  <a:lnTo>
                    <a:pt x="610802" y="657415"/>
                  </a:lnTo>
                  <a:lnTo>
                    <a:pt x="607314" y="675131"/>
                  </a:lnTo>
                  <a:lnTo>
                    <a:pt x="627126" y="664463"/>
                  </a:lnTo>
                  <a:close/>
                </a:path>
                <a:path w="5861050" h="715645">
                  <a:moveTo>
                    <a:pt x="627126" y="690676"/>
                  </a:moveTo>
                  <a:lnTo>
                    <a:pt x="627126" y="664463"/>
                  </a:lnTo>
                  <a:lnTo>
                    <a:pt x="607314" y="675131"/>
                  </a:lnTo>
                  <a:lnTo>
                    <a:pt x="607314" y="686752"/>
                  </a:lnTo>
                  <a:lnTo>
                    <a:pt x="615696" y="690371"/>
                  </a:lnTo>
                  <a:lnTo>
                    <a:pt x="619506" y="692657"/>
                  </a:lnTo>
                  <a:lnTo>
                    <a:pt x="624078" y="691895"/>
                  </a:lnTo>
                  <a:lnTo>
                    <a:pt x="627126" y="690676"/>
                  </a:lnTo>
                  <a:close/>
                </a:path>
                <a:path w="5861050" h="715645">
                  <a:moveTo>
                    <a:pt x="745271" y="0"/>
                  </a:moveTo>
                  <a:lnTo>
                    <a:pt x="716529" y="0"/>
                  </a:lnTo>
                  <a:lnTo>
                    <a:pt x="675132" y="330707"/>
                  </a:lnTo>
                  <a:lnTo>
                    <a:pt x="610802" y="657415"/>
                  </a:lnTo>
                  <a:lnTo>
                    <a:pt x="627126" y="664463"/>
                  </a:lnTo>
                  <a:lnTo>
                    <a:pt x="627126" y="690676"/>
                  </a:lnTo>
                  <a:lnTo>
                    <a:pt x="627888" y="690371"/>
                  </a:lnTo>
                  <a:lnTo>
                    <a:pt x="631697" y="688085"/>
                  </a:lnTo>
                  <a:lnTo>
                    <a:pt x="634746" y="685037"/>
                  </a:lnTo>
                  <a:lnTo>
                    <a:pt x="635508" y="680465"/>
                  </a:lnTo>
                  <a:lnTo>
                    <a:pt x="703326" y="336041"/>
                  </a:lnTo>
                  <a:lnTo>
                    <a:pt x="745271" y="0"/>
                  </a:lnTo>
                  <a:close/>
                </a:path>
                <a:path w="5861050" h="715645">
                  <a:moveTo>
                    <a:pt x="970706" y="354655"/>
                  </a:moveTo>
                  <a:lnTo>
                    <a:pt x="953153" y="0"/>
                  </a:lnTo>
                  <a:lnTo>
                    <a:pt x="924921" y="0"/>
                  </a:lnTo>
                  <a:lnTo>
                    <a:pt x="944118" y="387857"/>
                  </a:lnTo>
                  <a:lnTo>
                    <a:pt x="944118" y="393953"/>
                  </a:lnTo>
                  <a:lnTo>
                    <a:pt x="947928" y="398525"/>
                  </a:lnTo>
                  <a:lnTo>
                    <a:pt x="947928" y="377951"/>
                  </a:lnTo>
                  <a:lnTo>
                    <a:pt x="970706" y="354655"/>
                  </a:lnTo>
                  <a:close/>
                </a:path>
                <a:path w="5861050" h="715645">
                  <a:moveTo>
                    <a:pt x="972312" y="387095"/>
                  </a:moveTo>
                  <a:lnTo>
                    <a:pt x="970706" y="354655"/>
                  </a:lnTo>
                  <a:lnTo>
                    <a:pt x="947928" y="377951"/>
                  </a:lnTo>
                  <a:lnTo>
                    <a:pt x="972312" y="387095"/>
                  </a:lnTo>
                  <a:close/>
                </a:path>
                <a:path w="5861050" h="715645">
                  <a:moveTo>
                    <a:pt x="972312" y="393105"/>
                  </a:moveTo>
                  <a:lnTo>
                    <a:pt x="972312" y="387095"/>
                  </a:lnTo>
                  <a:lnTo>
                    <a:pt x="947928" y="377951"/>
                  </a:lnTo>
                  <a:lnTo>
                    <a:pt x="947928" y="398525"/>
                  </a:lnTo>
                  <a:lnTo>
                    <a:pt x="953262" y="400811"/>
                  </a:lnTo>
                  <a:lnTo>
                    <a:pt x="958596" y="402335"/>
                  </a:lnTo>
                  <a:lnTo>
                    <a:pt x="964691" y="401573"/>
                  </a:lnTo>
                  <a:lnTo>
                    <a:pt x="968501" y="397001"/>
                  </a:lnTo>
                  <a:lnTo>
                    <a:pt x="972312" y="393105"/>
                  </a:lnTo>
                  <a:close/>
                </a:path>
                <a:path w="5861050" h="715645">
                  <a:moveTo>
                    <a:pt x="1105551" y="523817"/>
                  </a:moveTo>
                  <a:lnTo>
                    <a:pt x="1038606" y="314705"/>
                  </a:lnTo>
                  <a:lnTo>
                    <a:pt x="1023366" y="304037"/>
                  </a:lnTo>
                  <a:lnTo>
                    <a:pt x="1018794" y="305561"/>
                  </a:lnTo>
                  <a:lnTo>
                    <a:pt x="1014984" y="309371"/>
                  </a:lnTo>
                  <a:lnTo>
                    <a:pt x="970706" y="354655"/>
                  </a:lnTo>
                  <a:lnTo>
                    <a:pt x="972312" y="387095"/>
                  </a:lnTo>
                  <a:lnTo>
                    <a:pt x="972312" y="393105"/>
                  </a:lnTo>
                  <a:lnTo>
                    <a:pt x="1011935" y="352580"/>
                  </a:lnTo>
                  <a:lnTo>
                    <a:pt x="1011935" y="323087"/>
                  </a:lnTo>
                  <a:lnTo>
                    <a:pt x="1035557" y="328421"/>
                  </a:lnTo>
                  <a:lnTo>
                    <a:pt x="1035557" y="396873"/>
                  </a:lnTo>
                  <a:lnTo>
                    <a:pt x="1079754" y="534923"/>
                  </a:lnTo>
                  <a:lnTo>
                    <a:pt x="1079754" y="536447"/>
                  </a:lnTo>
                  <a:lnTo>
                    <a:pt x="1080516" y="537971"/>
                  </a:lnTo>
                  <a:lnTo>
                    <a:pt x="1082040" y="539495"/>
                  </a:lnTo>
                  <a:lnTo>
                    <a:pt x="1104138" y="568373"/>
                  </a:lnTo>
                  <a:lnTo>
                    <a:pt x="1104138" y="521969"/>
                  </a:lnTo>
                  <a:lnTo>
                    <a:pt x="1105551" y="523817"/>
                  </a:lnTo>
                  <a:close/>
                </a:path>
                <a:path w="5861050" h="715645">
                  <a:moveTo>
                    <a:pt x="1035557" y="328421"/>
                  </a:moveTo>
                  <a:lnTo>
                    <a:pt x="1011935" y="323087"/>
                  </a:lnTo>
                  <a:lnTo>
                    <a:pt x="1019049" y="345306"/>
                  </a:lnTo>
                  <a:lnTo>
                    <a:pt x="1035557" y="328421"/>
                  </a:lnTo>
                  <a:close/>
                </a:path>
                <a:path w="5861050" h="715645">
                  <a:moveTo>
                    <a:pt x="1019049" y="345306"/>
                  </a:moveTo>
                  <a:lnTo>
                    <a:pt x="1011935" y="323087"/>
                  </a:lnTo>
                  <a:lnTo>
                    <a:pt x="1011935" y="352580"/>
                  </a:lnTo>
                  <a:lnTo>
                    <a:pt x="1019049" y="345306"/>
                  </a:lnTo>
                  <a:close/>
                </a:path>
                <a:path w="5861050" h="715645">
                  <a:moveTo>
                    <a:pt x="1035557" y="396873"/>
                  </a:moveTo>
                  <a:lnTo>
                    <a:pt x="1035557" y="328421"/>
                  </a:lnTo>
                  <a:lnTo>
                    <a:pt x="1019049" y="345306"/>
                  </a:lnTo>
                  <a:lnTo>
                    <a:pt x="1035557" y="396873"/>
                  </a:lnTo>
                  <a:close/>
                </a:path>
                <a:path w="5861050" h="715645">
                  <a:moveTo>
                    <a:pt x="1106424" y="526541"/>
                  </a:moveTo>
                  <a:lnTo>
                    <a:pt x="1105551" y="523817"/>
                  </a:lnTo>
                  <a:lnTo>
                    <a:pt x="1104138" y="521969"/>
                  </a:lnTo>
                  <a:lnTo>
                    <a:pt x="1106424" y="526541"/>
                  </a:lnTo>
                  <a:close/>
                </a:path>
                <a:path w="5861050" h="715645">
                  <a:moveTo>
                    <a:pt x="1106424" y="571361"/>
                  </a:moveTo>
                  <a:lnTo>
                    <a:pt x="1106424" y="526541"/>
                  </a:lnTo>
                  <a:lnTo>
                    <a:pt x="1104138" y="521969"/>
                  </a:lnTo>
                  <a:lnTo>
                    <a:pt x="1104138" y="568373"/>
                  </a:lnTo>
                  <a:lnTo>
                    <a:pt x="1106424" y="571361"/>
                  </a:lnTo>
                  <a:close/>
                </a:path>
                <a:path w="5861050" h="715645">
                  <a:moveTo>
                    <a:pt x="1154182" y="587369"/>
                  </a:moveTo>
                  <a:lnTo>
                    <a:pt x="1105551" y="523817"/>
                  </a:lnTo>
                  <a:lnTo>
                    <a:pt x="1106424" y="526541"/>
                  </a:lnTo>
                  <a:lnTo>
                    <a:pt x="1106424" y="571361"/>
                  </a:lnTo>
                  <a:lnTo>
                    <a:pt x="1146810" y="624138"/>
                  </a:lnTo>
                  <a:lnTo>
                    <a:pt x="1146810" y="614933"/>
                  </a:lnTo>
                  <a:lnTo>
                    <a:pt x="1154182" y="587369"/>
                  </a:lnTo>
                  <a:close/>
                </a:path>
                <a:path w="5861050" h="715645">
                  <a:moveTo>
                    <a:pt x="1171194" y="609599"/>
                  </a:moveTo>
                  <a:lnTo>
                    <a:pt x="1154182" y="587369"/>
                  </a:lnTo>
                  <a:lnTo>
                    <a:pt x="1146810" y="614933"/>
                  </a:lnTo>
                  <a:lnTo>
                    <a:pt x="1171194" y="609599"/>
                  </a:lnTo>
                  <a:close/>
                </a:path>
                <a:path w="5861050" h="715645">
                  <a:moveTo>
                    <a:pt x="1171194" y="628395"/>
                  </a:moveTo>
                  <a:lnTo>
                    <a:pt x="1171194" y="609599"/>
                  </a:lnTo>
                  <a:lnTo>
                    <a:pt x="1146810" y="614933"/>
                  </a:lnTo>
                  <a:lnTo>
                    <a:pt x="1146810" y="624138"/>
                  </a:lnTo>
                  <a:lnTo>
                    <a:pt x="1149096" y="627125"/>
                  </a:lnTo>
                  <a:lnTo>
                    <a:pt x="1152144" y="630935"/>
                  </a:lnTo>
                  <a:lnTo>
                    <a:pt x="1157478" y="633221"/>
                  </a:lnTo>
                  <a:lnTo>
                    <a:pt x="1162812" y="632459"/>
                  </a:lnTo>
                  <a:lnTo>
                    <a:pt x="1168146" y="630935"/>
                  </a:lnTo>
                  <a:lnTo>
                    <a:pt x="1171194" y="628395"/>
                  </a:lnTo>
                  <a:close/>
                </a:path>
                <a:path w="5861050" h="715645">
                  <a:moveTo>
                    <a:pt x="1213866" y="470803"/>
                  </a:moveTo>
                  <a:lnTo>
                    <a:pt x="1213866" y="364235"/>
                  </a:lnTo>
                  <a:lnTo>
                    <a:pt x="1154182" y="587369"/>
                  </a:lnTo>
                  <a:lnTo>
                    <a:pt x="1171194" y="609599"/>
                  </a:lnTo>
                  <a:lnTo>
                    <a:pt x="1171194" y="628395"/>
                  </a:lnTo>
                  <a:lnTo>
                    <a:pt x="1172718" y="627125"/>
                  </a:lnTo>
                  <a:lnTo>
                    <a:pt x="1173480" y="621791"/>
                  </a:lnTo>
                  <a:lnTo>
                    <a:pt x="1213866" y="470803"/>
                  </a:lnTo>
                  <a:close/>
                </a:path>
                <a:path w="5861050" h="715645">
                  <a:moveTo>
                    <a:pt x="1273829" y="0"/>
                  </a:moveTo>
                  <a:lnTo>
                    <a:pt x="1245433" y="0"/>
                  </a:lnTo>
                  <a:lnTo>
                    <a:pt x="1213104" y="366521"/>
                  </a:lnTo>
                  <a:lnTo>
                    <a:pt x="1213866" y="364235"/>
                  </a:lnTo>
                  <a:lnTo>
                    <a:pt x="1213866" y="470803"/>
                  </a:lnTo>
                  <a:lnTo>
                    <a:pt x="1240536" y="371093"/>
                  </a:lnTo>
                  <a:lnTo>
                    <a:pt x="1241298" y="370331"/>
                  </a:lnTo>
                  <a:lnTo>
                    <a:pt x="1241298" y="368807"/>
                  </a:lnTo>
                  <a:lnTo>
                    <a:pt x="1273829" y="0"/>
                  </a:lnTo>
                  <a:close/>
                </a:path>
                <a:path w="5861050" h="715645">
                  <a:moveTo>
                    <a:pt x="2030060" y="286413"/>
                  </a:moveTo>
                  <a:lnTo>
                    <a:pt x="1981962" y="12953"/>
                  </a:lnTo>
                  <a:lnTo>
                    <a:pt x="1980642" y="0"/>
                  </a:lnTo>
                  <a:lnTo>
                    <a:pt x="1952208" y="0"/>
                  </a:lnTo>
                  <a:lnTo>
                    <a:pt x="1953768" y="15239"/>
                  </a:lnTo>
                  <a:lnTo>
                    <a:pt x="2021586" y="403859"/>
                  </a:lnTo>
                  <a:lnTo>
                    <a:pt x="2021586" y="400049"/>
                  </a:lnTo>
                  <a:lnTo>
                    <a:pt x="2030060" y="286413"/>
                  </a:lnTo>
                  <a:close/>
                </a:path>
                <a:path w="5861050" h="715645">
                  <a:moveTo>
                    <a:pt x="2049780" y="398525"/>
                  </a:moveTo>
                  <a:lnTo>
                    <a:pt x="2030060" y="286413"/>
                  </a:lnTo>
                  <a:lnTo>
                    <a:pt x="2021586" y="400049"/>
                  </a:lnTo>
                  <a:lnTo>
                    <a:pt x="2049780" y="398525"/>
                  </a:lnTo>
                  <a:close/>
                </a:path>
                <a:path w="5861050" h="715645">
                  <a:moveTo>
                    <a:pt x="2049780" y="402335"/>
                  </a:moveTo>
                  <a:lnTo>
                    <a:pt x="2049780" y="398525"/>
                  </a:lnTo>
                  <a:lnTo>
                    <a:pt x="2021586" y="400049"/>
                  </a:lnTo>
                  <a:lnTo>
                    <a:pt x="2021586" y="403859"/>
                  </a:lnTo>
                  <a:lnTo>
                    <a:pt x="2023110" y="410717"/>
                  </a:lnTo>
                  <a:lnTo>
                    <a:pt x="2029206" y="415289"/>
                  </a:lnTo>
                  <a:lnTo>
                    <a:pt x="2036064" y="415289"/>
                  </a:lnTo>
                  <a:lnTo>
                    <a:pt x="2043683" y="414527"/>
                  </a:lnTo>
                  <a:lnTo>
                    <a:pt x="2049018" y="409193"/>
                  </a:lnTo>
                  <a:lnTo>
                    <a:pt x="2049780" y="402335"/>
                  </a:lnTo>
                  <a:close/>
                </a:path>
                <a:path w="5861050" h="715645">
                  <a:moveTo>
                    <a:pt x="2079784" y="0"/>
                  </a:moveTo>
                  <a:lnTo>
                    <a:pt x="2051420" y="0"/>
                  </a:lnTo>
                  <a:lnTo>
                    <a:pt x="2030060" y="286413"/>
                  </a:lnTo>
                  <a:lnTo>
                    <a:pt x="2049780" y="398525"/>
                  </a:lnTo>
                  <a:lnTo>
                    <a:pt x="2049780" y="402335"/>
                  </a:lnTo>
                  <a:lnTo>
                    <a:pt x="2079784" y="0"/>
                  </a:lnTo>
                  <a:close/>
                </a:path>
                <a:path w="5861050" h="715645">
                  <a:moveTo>
                    <a:pt x="2179906" y="299309"/>
                  </a:moveTo>
                  <a:lnTo>
                    <a:pt x="2156263" y="0"/>
                  </a:lnTo>
                  <a:lnTo>
                    <a:pt x="2127888" y="0"/>
                  </a:lnTo>
                  <a:lnTo>
                    <a:pt x="2155698" y="352043"/>
                  </a:lnTo>
                  <a:lnTo>
                    <a:pt x="2156460" y="358139"/>
                  </a:lnTo>
                  <a:lnTo>
                    <a:pt x="2157222" y="359028"/>
                  </a:lnTo>
                  <a:lnTo>
                    <a:pt x="2157222" y="344423"/>
                  </a:lnTo>
                  <a:lnTo>
                    <a:pt x="2179906" y="299309"/>
                  </a:lnTo>
                  <a:close/>
                </a:path>
                <a:path w="5861050" h="715645">
                  <a:moveTo>
                    <a:pt x="2183892" y="349757"/>
                  </a:moveTo>
                  <a:lnTo>
                    <a:pt x="2179906" y="299309"/>
                  </a:lnTo>
                  <a:lnTo>
                    <a:pt x="2157222" y="344423"/>
                  </a:lnTo>
                  <a:lnTo>
                    <a:pt x="2183892" y="349757"/>
                  </a:lnTo>
                  <a:close/>
                </a:path>
                <a:path w="5861050" h="715645">
                  <a:moveTo>
                    <a:pt x="2183892" y="354347"/>
                  </a:moveTo>
                  <a:lnTo>
                    <a:pt x="2183892" y="349757"/>
                  </a:lnTo>
                  <a:lnTo>
                    <a:pt x="2157222" y="344423"/>
                  </a:lnTo>
                  <a:lnTo>
                    <a:pt x="2157222" y="359028"/>
                  </a:lnTo>
                  <a:lnTo>
                    <a:pt x="2161032" y="363473"/>
                  </a:lnTo>
                  <a:lnTo>
                    <a:pt x="2167128" y="364997"/>
                  </a:lnTo>
                  <a:lnTo>
                    <a:pt x="2173224" y="365759"/>
                  </a:lnTo>
                  <a:lnTo>
                    <a:pt x="2179320" y="362711"/>
                  </a:lnTo>
                  <a:lnTo>
                    <a:pt x="2182368" y="357377"/>
                  </a:lnTo>
                  <a:lnTo>
                    <a:pt x="2183892" y="354347"/>
                  </a:lnTo>
                  <a:close/>
                </a:path>
                <a:path w="5861050" h="715645">
                  <a:moveTo>
                    <a:pt x="2369845" y="548583"/>
                  </a:moveTo>
                  <a:lnTo>
                    <a:pt x="2318004" y="433577"/>
                  </a:lnTo>
                  <a:lnTo>
                    <a:pt x="2250948" y="211835"/>
                  </a:lnTo>
                  <a:lnTo>
                    <a:pt x="2249424" y="206501"/>
                  </a:lnTo>
                  <a:lnTo>
                    <a:pt x="2244852" y="202691"/>
                  </a:lnTo>
                  <a:lnTo>
                    <a:pt x="2238756" y="201929"/>
                  </a:lnTo>
                  <a:lnTo>
                    <a:pt x="2233422" y="201167"/>
                  </a:lnTo>
                  <a:lnTo>
                    <a:pt x="2227326" y="204215"/>
                  </a:lnTo>
                  <a:lnTo>
                    <a:pt x="2225040" y="209549"/>
                  </a:lnTo>
                  <a:lnTo>
                    <a:pt x="2179906" y="299309"/>
                  </a:lnTo>
                  <a:lnTo>
                    <a:pt x="2183892" y="349757"/>
                  </a:lnTo>
                  <a:lnTo>
                    <a:pt x="2183892" y="354347"/>
                  </a:lnTo>
                  <a:lnTo>
                    <a:pt x="2224278" y="274028"/>
                  </a:lnTo>
                  <a:lnTo>
                    <a:pt x="2224278" y="220217"/>
                  </a:lnTo>
                  <a:lnTo>
                    <a:pt x="2250186" y="222503"/>
                  </a:lnTo>
                  <a:lnTo>
                    <a:pt x="2250186" y="305890"/>
                  </a:lnTo>
                  <a:lnTo>
                    <a:pt x="2291334" y="441959"/>
                  </a:lnTo>
                  <a:lnTo>
                    <a:pt x="2358390" y="590387"/>
                  </a:lnTo>
                  <a:lnTo>
                    <a:pt x="2358390" y="581405"/>
                  </a:lnTo>
                  <a:lnTo>
                    <a:pt x="2369845" y="548583"/>
                  </a:lnTo>
                  <a:close/>
                </a:path>
                <a:path w="5861050" h="715645">
                  <a:moveTo>
                    <a:pt x="2250186" y="222503"/>
                  </a:moveTo>
                  <a:lnTo>
                    <a:pt x="2224278" y="220217"/>
                  </a:lnTo>
                  <a:lnTo>
                    <a:pt x="2234439" y="253820"/>
                  </a:lnTo>
                  <a:lnTo>
                    <a:pt x="2250186" y="222503"/>
                  </a:lnTo>
                  <a:close/>
                </a:path>
                <a:path w="5861050" h="715645">
                  <a:moveTo>
                    <a:pt x="2234439" y="253820"/>
                  </a:moveTo>
                  <a:lnTo>
                    <a:pt x="2224278" y="220217"/>
                  </a:lnTo>
                  <a:lnTo>
                    <a:pt x="2224278" y="274028"/>
                  </a:lnTo>
                  <a:lnTo>
                    <a:pt x="2234439" y="253820"/>
                  </a:lnTo>
                  <a:close/>
                </a:path>
                <a:path w="5861050" h="715645">
                  <a:moveTo>
                    <a:pt x="2250186" y="305890"/>
                  </a:moveTo>
                  <a:lnTo>
                    <a:pt x="2250186" y="222503"/>
                  </a:lnTo>
                  <a:lnTo>
                    <a:pt x="2234439" y="253820"/>
                  </a:lnTo>
                  <a:lnTo>
                    <a:pt x="2250186" y="305890"/>
                  </a:lnTo>
                  <a:close/>
                </a:path>
                <a:path w="5861050" h="715645">
                  <a:moveTo>
                    <a:pt x="2384298" y="580643"/>
                  </a:moveTo>
                  <a:lnTo>
                    <a:pt x="2369845" y="548583"/>
                  </a:lnTo>
                  <a:lnTo>
                    <a:pt x="2358390" y="581405"/>
                  </a:lnTo>
                  <a:lnTo>
                    <a:pt x="2384298" y="580643"/>
                  </a:lnTo>
                  <a:close/>
                </a:path>
                <a:path w="5861050" h="715645">
                  <a:moveTo>
                    <a:pt x="2384298" y="593089"/>
                  </a:moveTo>
                  <a:lnTo>
                    <a:pt x="2384298" y="580643"/>
                  </a:lnTo>
                  <a:lnTo>
                    <a:pt x="2358390" y="581405"/>
                  </a:lnTo>
                  <a:lnTo>
                    <a:pt x="2358390" y="590387"/>
                  </a:lnTo>
                  <a:lnTo>
                    <a:pt x="2359152" y="592073"/>
                  </a:lnTo>
                  <a:lnTo>
                    <a:pt x="2361438" y="597407"/>
                  </a:lnTo>
                  <a:lnTo>
                    <a:pt x="2366772" y="600455"/>
                  </a:lnTo>
                  <a:lnTo>
                    <a:pt x="2378202" y="600455"/>
                  </a:lnTo>
                  <a:lnTo>
                    <a:pt x="2382774" y="596645"/>
                  </a:lnTo>
                  <a:lnTo>
                    <a:pt x="2384298" y="593089"/>
                  </a:lnTo>
                  <a:close/>
                </a:path>
                <a:path w="5861050" h="715645">
                  <a:moveTo>
                    <a:pt x="2425651" y="388691"/>
                  </a:moveTo>
                  <a:lnTo>
                    <a:pt x="2369845" y="548583"/>
                  </a:lnTo>
                  <a:lnTo>
                    <a:pt x="2384298" y="580643"/>
                  </a:lnTo>
                  <a:lnTo>
                    <a:pt x="2384298" y="593089"/>
                  </a:lnTo>
                  <a:lnTo>
                    <a:pt x="2385060" y="591311"/>
                  </a:lnTo>
                  <a:lnTo>
                    <a:pt x="2425446" y="475599"/>
                  </a:lnTo>
                  <a:lnTo>
                    <a:pt x="2425446" y="390905"/>
                  </a:lnTo>
                  <a:lnTo>
                    <a:pt x="2425651" y="388691"/>
                  </a:lnTo>
                  <a:close/>
                </a:path>
                <a:path w="5861050" h="715645">
                  <a:moveTo>
                    <a:pt x="2426208" y="387095"/>
                  </a:moveTo>
                  <a:lnTo>
                    <a:pt x="2425651" y="388691"/>
                  </a:lnTo>
                  <a:lnTo>
                    <a:pt x="2425446" y="390905"/>
                  </a:lnTo>
                  <a:lnTo>
                    <a:pt x="2426208" y="387095"/>
                  </a:lnTo>
                  <a:close/>
                </a:path>
                <a:path w="5861050" h="715645">
                  <a:moveTo>
                    <a:pt x="2426208" y="473415"/>
                  </a:moveTo>
                  <a:lnTo>
                    <a:pt x="2426208" y="387095"/>
                  </a:lnTo>
                  <a:lnTo>
                    <a:pt x="2425446" y="390905"/>
                  </a:lnTo>
                  <a:lnTo>
                    <a:pt x="2425446" y="475599"/>
                  </a:lnTo>
                  <a:lnTo>
                    <a:pt x="2426208" y="473415"/>
                  </a:lnTo>
                  <a:close/>
                </a:path>
                <a:path w="5861050" h="715645">
                  <a:moveTo>
                    <a:pt x="2490061" y="0"/>
                  </a:moveTo>
                  <a:lnTo>
                    <a:pt x="2461656" y="0"/>
                  </a:lnTo>
                  <a:lnTo>
                    <a:pt x="2425651" y="388691"/>
                  </a:lnTo>
                  <a:lnTo>
                    <a:pt x="2426208" y="387095"/>
                  </a:lnTo>
                  <a:lnTo>
                    <a:pt x="2426208" y="473415"/>
                  </a:lnTo>
                  <a:lnTo>
                    <a:pt x="2452878" y="397001"/>
                  </a:lnTo>
                  <a:lnTo>
                    <a:pt x="2452878" y="395477"/>
                  </a:lnTo>
                  <a:lnTo>
                    <a:pt x="2453640" y="394715"/>
                  </a:lnTo>
                  <a:lnTo>
                    <a:pt x="2453640" y="393191"/>
                  </a:lnTo>
                  <a:lnTo>
                    <a:pt x="2490061" y="0"/>
                  </a:lnTo>
                  <a:close/>
                </a:path>
                <a:path w="5861050" h="715645">
                  <a:moveTo>
                    <a:pt x="3193912" y="107581"/>
                  </a:moveTo>
                  <a:lnTo>
                    <a:pt x="3182446" y="0"/>
                  </a:lnTo>
                  <a:lnTo>
                    <a:pt x="3153979" y="0"/>
                  </a:lnTo>
                  <a:lnTo>
                    <a:pt x="3166110" y="113537"/>
                  </a:lnTo>
                  <a:lnTo>
                    <a:pt x="3166110" y="115061"/>
                  </a:lnTo>
                  <a:lnTo>
                    <a:pt x="3166872" y="116585"/>
                  </a:lnTo>
                  <a:lnTo>
                    <a:pt x="3166872" y="118109"/>
                  </a:lnTo>
                  <a:lnTo>
                    <a:pt x="3193542" y="182966"/>
                  </a:lnTo>
                  <a:lnTo>
                    <a:pt x="3193542" y="106679"/>
                  </a:lnTo>
                  <a:lnTo>
                    <a:pt x="3193912" y="107581"/>
                  </a:lnTo>
                  <a:close/>
                </a:path>
                <a:path w="5861050" h="715645">
                  <a:moveTo>
                    <a:pt x="3194304" y="111251"/>
                  </a:moveTo>
                  <a:lnTo>
                    <a:pt x="3193912" y="107581"/>
                  </a:lnTo>
                  <a:lnTo>
                    <a:pt x="3193542" y="106679"/>
                  </a:lnTo>
                  <a:lnTo>
                    <a:pt x="3194304" y="111251"/>
                  </a:lnTo>
                  <a:close/>
                </a:path>
                <a:path w="5861050" h="715645">
                  <a:moveTo>
                    <a:pt x="3194304" y="184819"/>
                  </a:moveTo>
                  <a:lnTo>
                    <a:pt x="3194304" y="111251"/>
                  </a:lnTo>
                  <a:lnTo>
                    <a:pt x="3193542" y="106679"/>
                  </a:lnTo>
                  <a:lnTo>
                    <a:pt x="3193542" y="182966"/>
                  </a:lnTo>
                  <a:lnTo>
                    <a:pt x="3194304" y="184819"/>
                  </a:lnTo>
                  <a:close/>
                </a:path>
                <a:path w="5861050" h="715645">
                  <a:moveTo>
                    <a:pt x="3252103" y="249091"/>
                  </a:moveTo>
                  <a:lnTo>
                    <a:pt x="3193912" y="107581"/>
                  </a:lnTo>
                  <a:lnTo>
                    <a:pt x="3194304" y="111251"/>
                  </a:lnTo>
                  <a:lnTo>
                    <a:pt x="3194304" y="184819"/>
                  </a:lnTo>
                  <a:lnTo>
                    <a:pt x="3233928" y="281177"/>
                  </a:lnTo>
                  <a:lnTo>
                    <a:pt x="3236214" y="284987"/>
                  </a:lnTo>
                  <a:lnTo>
                    <a:pt x="3236976" y="285749"/>
                  </a:lnTo>
                  <a:lnTo>
                    <a:pt x="3236976" y="265937"/>
                  </a:lnTo>
                  <a:lnTo>
                    <a:pt x="3252103" y="249091"/>
                  </a:lnTo>
                  <a:close/>
                </a:path>
                <a:path w="5861050" h="715645">
                  <a:moveTo>
                    <a:pt x="3260598" y="269747"/>
                  </a:moveTo>
                  <a:lnTo>
                    <a:pt x="3252103" y="249091"/>
                  </a:lnTo>
                  <a:lnTo>
                    <a:pt x="3236976" y="265937"/>
                  </a:lnTo>
                  <a:lnTo>
                    <a:pt x="3260598" y="269747"/>
                  </a:lnTo>
                  <a:close/>
                </a:path>
                <a:path w="5861050" h="715645">
                  <a:moveTo>
                    <a:pt x="3260598" y="281593"/>
                  </a:moveTo>
                  <a:lnTo>
                    <a:pt x="3260598" y="269747"/>
                  </a:lnTo>
                  <a:lnTo>
                    <a:pt x="3236976" y="265937"/>
                  </a:lnTo>
                  <a:lnTo>
                    <a:pt x="3236976" y="285749"/>
                  </a:lnTo>
                  <a:lnTo>
                    <a:pt x="3240024" y="288797"/>
                  </a:lnTo>
                  <a:lnTo>
                    <a:pt x="3244596" y="289559"/>
                  </a:lnTo>
                  <a:lnTo>
                    <a:pt x="3249930" y="290321"/>
                  </a:lnTo>
                  <a:lnTo>
                    <a:pt x="3254502" y="288797"/>
                  </a:lnTo>
                  <a:lnTo>
                    <a:pt x="3257550" y="284987"/>
                  </a:lnTo>
                  <a:lnTo>
                    <a:pt x="3260598" y="281593"/>
                  </a:lnTo>
                  <a:close/>
                </a:path>
                <a:path w="5861050" h="715645">
                  <a:moveTo>
                    <a:pt x="3300777" y="194886"/>
                  </a:moveTo>
                  <a:lnTo>
                    <a:pt x="3252103" y="249091"/>
                  </a:lnTo>
                  <a:lnTo>
                    <a:pt x="3260598" y="269747"/>
                  </a:lnTo>
                  <a:lnTo>
                    <a:pt x="3260598" y="281593"/>
                  </a:lnTo>
                  <a:lnTo>
                    <a:pt x="3300222" y="237466"/>
                  </a:lnTo>
                  <a:lnTo>
                    <a:pt x="3300222" y="198119"/>
                  </a:lnTo>
                  <a:lnTo>
                    <a:pt x="3300777" y="194886"/>
                  </a:lnTo>
                  <a:close/>
                </a:path>
                <a:path w="5861050" h="715645">
                  <a:moveTo>
                    <a:pt x="3304032" y="191261"/>
                  </a:moveTo>
                  <a:lnTo>
                    <a:pt x="3300777" y="194886"/>
                  </a:lnTo>
                  <a:lnTo>
                    <a:pt x="3300222" y="198119"/>
                  </a:lnTo>
                  <a:lnTo>
                    <a:pt x="3304032" y="191261"/>
                  </a:lnTo>
                  <a:close/>
                </a:path>
                <a:path w="5861050" h="715645">
                  <a:moveTo>
                    <a:pt x="3304032" y="233223"/>
                  </a:moveTo>
                  <a:lnTo>
                    <a:pt x="3304032" y="191261"/>
                  </a:lnTo>
                  <a:lnTo>
                    <a:pt x="3300222" y="198119"/>
                  </a:lnTo>
                  <a:lnTo>
                    <a:pt x="3300222" y="237466"/>
                  </a:lnTo>
                  <a:lnTo>
                    <a:pt x="3304032" y="233223"/>
                  </a:lnTo>
                  <a:close/>
                </a:path>
                <a:path w="5861050" h="715645">
                  <a:moveTo>
                    <a:pt x="3363372" y="0"/>
                  </a:moveTo>
                  <a:lnTo>
                    <a:pt x="3334261" y="0"/>
                  </a:lnTo>
                  <a:lnTo>
                    <a:pt x="3300777" y="194886"/>
                  </a:lnTo>
                  <a:lnTo>
                    <a:pt x="3304032" y="191261"/>
                  </a:lnTo>
                  <a:lnTo>
                    <a:pt x="3304032" y="233223"/>
                  </a:lnTo>
                  <a:lnTo>
                    <a:pt x="3324605" y="210311"/>
                  </a:lnTo>
                  <a:lnTo>
                    <a:pt x="3326891" y="208025"/>
                  </a:lnTo>
                  <a:lnTo>
                    <a:pt x="3328416" y="203453"/>
                  </a:lnTo>
                  <a:lnTo>
                    <a:pt x="3363372" y="0"/>
                  </a:lnTo>
                  <a:close/>
                </a:path>
                <a:path w="5861050" h="715645">
                  <a:moveTo>
                    <a:pt x="3586964" y="503338"/>
                  </a:moveTo>
                  <a:lnTo>
                    <a:pt x="3530346" y="315467"/>
                  </a:lnTo>
                  <a:lnTo>
                    <a:pt x="3466673" y="0"/>
                  </a:lnTo>
                  <a:lnTo>
                    <a:pt x="3437402" y="0"/>
                  </a:lnTo>
                  <a:lnTo>
                    <a:pt x="3502152" y="320801"/>
                  </a:lnTo>
                  <a:lnTo>
                    <a:pt x="3570732" y="546353"/>
                  </a:lnTo>
                  <a:lnTo>
                    <a:pt x="3571493" y="549020"/>
                  </a:lnTo>
                  <a:lnTo>
                    <a:pt x="3571493" y="535685"/>
                  </a:lnTo>
                  <a:lnTo>
                    <a:pt x="3586964" y="503338"/>
                  </a:lnTo>
                  <a:close/>
                </a:path>
                <a:path w="5861050" h="715645">
                  <a:moveTo>
                    <a:pt x="3597402" y="537971"/>
                  </a:moveTo>
                  <a:lnTo>
                    <a:pt x="3586964" y="503338"/>
                  </a:lnTo>
                  <a:lnTo>
                    <a:pt x="3571493" y="535685"/>
                  </a:lnTo>
                  <a:lnTo>
                    <a:pt x="3597402" y="537971"/>
                  </a:lnTo>
                  <a:close/>
                </a:path>
                <a:path w="5861050" h="715645">
                  <a:moveTo>
                    <a:pt x="3597402" y="546284"/>
                  </a:moveTo>
                  <a:lnTo>
                    <a:pt x="3597402" y="537971"/>
                  </a:lnTo>
                  <a:lnTo>
                    <a:pt x="3571493" y="535685"/>
                  </a:lnTo>
                  <a:lnTo>
                    <a:pt x="3571493" y="549020"/>
                  </a:lnTo>
                  <a:lnTo>
                    <a:pt x="3572255" y="551687"/>
                  </a:lnTo>
                  <a:lnTo>
                    <a:pt x="3576828" y="555497"/>
                  </a:lnTo>
                  <a:lnTo>
                    <a:pt x="3582924" y="556259"/>
                  </a:lnTo>
                  <a:lnTo>
                    <a:pt x="3589020" y="556259"/>
                  </a:lnTo>
                  <a:lnTo>
                    <a:pt x="3594354" y="553211"/>
                  </a:lnTo>
                  <a:lnTo>
                    <a:pt x="3596640" y="547877"/>
                  </a:lnTo>
                  <a:lnTo>
                    <a:pt x="3597402" y="546284"/>
                  </a:lnTo>
                  <a:close/>
                </a:path>
                <a:path w="5861050" h="715645">
                  <a:moveTo>
                    <a:pt x="3637287" y="398117"/>
                  </a:moveTo>
                  <a:lnTo>
                    <a:pt x="3586964" y="503338"/>
                  </a:lnTo>
                  <a:lnTo>
                    <a:pt x="3597402" y="537971"/>
                  </a:lnTo>
                  <a:lnTo>
                    <a:pt x="3597402" y="546284"/>
                  </a:lnTo>
                  <a:lnTo>
                    <a:pt x="3637026" y="463434"/>
                  </a:lnTo>
                  <a:lnTo>
                    <a:pt x="3637026" y="400811"/>
                  </a:lnTo>
                  <a:lnTo>
                    <a:pt x="3637287" y="398117"/>
                  </a:lnTo>
                  <a:close/>
                </a:path>
                <a:path w="5861050" h="715645">
                  <a:moveTo>
                    <a:pt x="3638550" y="395477"/>
                  </a:moveTo>
                  <a:lnTo>
                    <a:pt x="3637287" y="398117"/>
                  </a:lnTo>
                  <a:lnTo>
                    <a:pt x="3637026" y="400811"/>
                  </a:lnTo>
                  <a:lnTo>
                    <a:pt x="3638550" y="395477"/>
                  </a:lnTo>
                  <a:close/>
                </a:path>
                <a:path w="5861050" h="715645">
                  <a:moveTo>
                    <a:pt x="3638550" y="460247"/>
                  </a:moveTo>
                  <a:lnTo>
                    <a:pt x="3638550" y="395477"/>
                  </a:lnTo>
                  <a:lnTo>
                    <a:pt x="3637026" y="400811"/>
                  </a:lnTo>
                  <a:lnTo>
                    <a:pt x="3637026" y="463434"/>
                  </a:lnTo>
                  <a:lnTo>
                    <a:pt x="3638550" y="460247"/>
                  </a:lnTo>
                  <a:close/>
                </a:path>
                <a:path w="5861050" h="715645">
                  <a:moveTo>
                    <a:pt x="3704372" y="0"/>
                  </a:moveTo>
                  <a:lnTo>
                    <a:pt x="3675956" y="0"/>
                  </a:lnTo>
                  <a:lnTo>
                    <a:pt x="3637287" y="398117"/>
                  </a:lnTo>
                  <a:lnTo>
                    <a:pt x="3638550" y="395477"/>
                  </a:lnTo>
                  <a:lnTo>
                    <a:pt x="3638550" y="460247"/>
                  </a:lnTo>
                  <a:lnTo>
                    <a:pt x="3663696" y="407669"/>
                  </a:lnTo>
                  <a:lnTo>
                    <a:pt x="3664458" y="406907"/>
                  </a:lnTo>
                  <a:lnTo>
                    <a:pt x="3665220" y="404621"/>
                  </a:lnTo>
                  <a:lnTo>
                    <a:pt x="3665220" y="403097"/>
                  </a:lnTo>
                  <a:lnTo>
                    <a:pt x="3704372" y="0"/>
                  </a:lnTo>
                  <a:close/>
                </a:path>
                <a:path w="5861050" h="715645">
                  <a:moveTo>
                    <a:pt x="5341736" y="358623"/>
                  </a:moveTo>
                  <a:lnTo>
                    <a:pt x="5319759" y="0"/>
                  </a:lnTo>
                  <a:lnTo>
                    <a:pt x="5291425" y="0"/>
                  </a:lnTo>
                  <a:lnTo>
                    <a:pt x="5320284" y="470915"/>
                  </a:lnTo>
                  <a:lnTo>
                    <a:pt x="5320284" y="467105"/>
                  </a:lnTo>
                  <a:lnTo>
                    <a:pt x="5341736" y="358623"/>
                  </a:lnTo>
                  <a:close/>
                </a:path>
                <a:path w="5861050" h="715645">
                  <a:moveTo>
                    <a:pt x="5348478" y="468629"/>
                  </a:moveTo>
                  <a:lnTo>
                    <a:pt x="5341736" y="358623"/>
                  </a:lnTo>
                  <a:lnTo>
                    <a:pt x="5320284" y="467105"/>
                  </a:lnTo>
                  <a:lnTo>
                    <a:pt x="5348478" y="468629"/>
                  </a:lnTo>
                  <a:close/>
                </a:path>
                <a:path w="5861050" h="715645">
                  <a:moveTo>
                    <a:pt x="5348478" y="472439"/>
                  </a:moveTo>
                  <a:lnTo>
                    <a:pt x="5348478" y="468629"/>
                  </a:lnTo>
                  <a:lnTo>
                    <a:pt x="5320284" y="467105"/>
                  </a:lnTo>
                  <a:lnTo>
                    <a:pt x="5320284" y="470915"/>
                  </a:lnTo>
                  <a:lnTo>
                    <a:pt x="5321046" y="477773"/>
                  </a:lnTo>
                  <a:lnTo>
                    <a:pt x="5326380" y="483107"/>
                  </a:lnTo>
                  <a:lnTo>
                    <a:pt x="5333238" y="483869"/>
                  </a:lnTo>
                  <a:lnTo>
                    <a:pt x="5340858" y="484631"/>
                  </a:lnTo>
                  <a:lnTo>
                    <a:pt x="5346954" y="479297"/>
                  </a:lnTo>
                  <a:lnTo>
                    <a:pt x="5348478" y="472439"/>
                  </a:lnTo>
                  <a:close/>
                </a:path>
                <a:path w="5861050" h="715645">
                  <a:moveTo>
                    <a:pt x="5543430" y="149512"/>
                  </a:moveTo>
                  <a:lnTo>
                    <a:pt x="5478018" y="95249"/>
                  </a:lnTo>
                  <a:lnTo>
                    <a:pt x="5474208" y="92201"/>
                  </a:lnTo>
                  <a:lnTo>
                    <a:pt x="5468874" y="91439"/>
                  </a:lnTo>
                  <a:lnTo>
                    <a:pt x="5464302" y="92963"/>
                  </a:lnTo>
                  <a:lnTo>
                    <a:pt x="5396484" y="117347"/>
                  </a:lnTo>
                  <a:lnTo>
                    <a:pt x="5391912" y="118871"/>
                  </a:lnTo>
                  <a:lnTo>
                    <a:pt x="5388864" y="123443"/>
                  </a:lnTo>
                  <a:lnTo>
                    <a:pt x="5387340" y="128015"/>
                  </a:lnTo>
                  <a:lnTo>
                    <a:pt x="5341736" y="358623"/>
                  </a:lnTo>
                  <a:lnTo>
                    <a:pt x="5348478" y="468629"/>
                  </a:lnTo>
                  <a:lnTo>
                    <a:pt x="5348478" y="472439"/>
                  </a:lnTo>
                  <a:lnTo>
                    <a:pt x="5406390" y="179589"/>
                  </a:lnTo>
                  <a:lnTo>
                    <a:pt x="5406390" y="144017"/>
                  </a:lnTo>
                  <a:lnTo>
                    <a:pt x="5415534" y="133349"/>
                  </a:lnTo>
                  <a:lnTo>
                    <a:pt x="5415534" y="140730"/>
                  </a:lnTo>
                  <a:lnTo>
                    <a:pt x="5460492" y="124565"/>
                  </a:lnTo>
                  <a:lnTo>
                    <a:pt x="5460492" y="117347"/>
                  </a:lnTo>
                  <a:lnTo>
                    <a:pt x="5474208" y="119633"/>
                  </a:lnTo>
                  <a:lnTo>
                    <a:pt x="5474208" y="128725"/>
                  </a:lnTo>
                  <a:lnTo>
                    <a:pt x="5527548" y="172973"/>
                  </a:lnTo>
                  <a:lnTo>
                    <a:pt x="5529072" y="173735"/>
                  </a:lnTo>
                  <a:lnTo>
                    <a:pt x="5530596" y="175259"/>
                  </a:lnTo>
                  <a:lnTo>
                    <a:pt x="5532882" y="175259"/>
                  </a:lnTo>
                  <a:lnTo>
                    <a:pt x="5539740" y="176974"/>
                  </a:lnTo>
                  <a:lnTo>
                    <a:pt x="5539740" y="148589"/>
                  </a:lnTo>
                  <a:lnTo>
                    <a:pt x="5543430" y="149512"/>
                  </a:lnTo>
                  <a:close/>
                </a:path>
                <a:path w="5861050" h="715645">
                  <a:moveTo>
                    <a:pt x="5415534" y="133349"/>
                  </a:moveTo>
                  <a:lnTo>
                    <a:pt x="5406390" y="144017"/>
                  </a:lnTo>
                  <a:lnTo>
                    <a:pt x="5413962" y="141295"/>
                  </a:lnTo>
                  <a:lnTo>
                    <a:pt x="5415534" y="133349"/>
                  </a:lnTo>
                  <a:close/>
                </a:path>
                <a:path w="5861050" h="715645">
                  <a:moveTo>
                    <a:pt x="5413962" y="141295"/>
                  </a:moveTo>
                  <a:lnTo>
                    <a:pt x="5406390" y="144017"/>
                  </a:lnTo>
                  <a:lnTo>
                    <a:pt x="5406390" y="179589"/>
                  </a:lnTo>
                  <a:lnTo>
                    <a:pt x="5413962" y="141295"/>
                  </a:lnTo>
                  <a:close/>
                </a:path>
                <a:path w="5861050" h="715645">
                  <a:moveTo>
                    <a:pt x="5415534" y="140730"/>
                  </a:moveTo>
                  <a:lnTo>
                    <a:pt x="5415534" y="133349"/>
                  </a:lnTo>
                  <a:lnTo>
                    <a:pt x="5413962" y="141295"/>
                  </a:lnTo>
                  <a:lnTo>
                    <a:pt x="5415534" y="140730"/>
                  </a:lnTo>
                  <a:close/>
                </a:path>
                <a:path w="5861050" h="715645">
                  <a:moveTo>
                    <a:pt x="5474208" y="119633"/>
                  </a:moveTo>
                  <a:lnTo>
                    <a:pt x="5460492" y="117347"/>
                  </a:lnTo>
                  <a:lnTo>
                    <a:pt x="5466561" y="122383"/>
                  </a:lnTo>
                  <a:lnTo>
                    <a:pt x="5474208" y="119633"/>
                  </a:lnTo>
                  <a:close/>
                </a:path>
                <a:path w="5861050" h="715645">
                  <a:moveTo>
                    <a:pt x="5466561" y="122383"/>
                  </a:moveTo>
                  <a:lnTo>
                    <a:pt x="5460492" y="117347"/>
                  </a:lnTo>
                  <a:lnTo>
                    <a:pt x="5460492" y="124565"/>
                  </a:lnTo>
                  <a:lnTo>
                    <a:pt x="5466561" y="122383"/>
                  </a:lnTo>
                  <a:close/>
                </a:path>
                <a:path w="5861050" h="715645">
                  <a:moveTo>
                    <a:pt x="5474208" y="128725"/>
                  </a:moveTo>
                  <a:lnTo>
                    <a:pt x="5474208" y="119633"/>
                  </a:lnTo>
                  <a:lnTo>
                    <a:pt x="5466561" y="122383"/>
                  </a:lnTo>
                  <a:lnTo>
                    <a:pt x="5474208" y="128725"/>
                  </a:lnTo>
                  <a:close/>
                </a:path>
                <a:path w="5861050" h="715645">
                  <a:moveTo>
                    <a:pt x="5545074" y="150875"/>
                  </a:moveTo>
                  <a:lnTo>
                    <a:pt x="5543430" y="149512"/>
                  </a:lnTo>
                  <a:lnTo>
                    <a:pt x="5539740" y="148589"/>
                  </a:lnTo>
                  <a:lnTo>
                    <a:pt x="5545074" y="150875"/>
                  </a:lnTo>
                  <a:close/>
                </a:path>
                <a:path w="5861050" h="715645">
                  <a:moveTo>
                    <a:pt x="5545074" y="178307"/>
                  </a:moveTo>
                  <a:lnTo>
                    <a:pt x="5545074" y="150875"/>
                  </a:lnTo>
                  <a:lnTo>
                    <a:pt x="5539740" y="148589"/>
                  </a:lnTo>
                  <a:lnTo>
                    <a:pt x="5539740" y="176974"/>
                  </a:lnTo>
                  <a:lnTo>
                    <a:pt x="5545074" y="178307"/>
                  </a:lnTo>
                  <a:close/>
                </a:path>
                <a:path w="5861050" h="715645">
                  <a:moveTo>
                    <a:pt x="5599994" y="163653"/>
                  </a:moveTo>
                  <a:lnTo>
                    <a:pt x="5543430" y="149512"/>
                  </a:lnTo>
                  <a:lnTo>
                    <a:pt x="5545074" y="150875"/>
                  </a:lnTo>
                  <a:lnTo>
                    <a:pt x="5545074" y="178307"/>
                  </a:lnTo>
                  <a:lnTo>
                    <a:pt x="5595366" y="190880"/>
                  </a:lnTo>
                  <a:lnTo>
                    <a:pt x="5595366" y="166877"/>
                  </a:lnTo>
                  <a:lnTo>
                    <a:pt x="5599994" y="163653"/>
                  </a:lnTo>
                  <a:close/>
                </a:path>
                <a:path w="5861050" h="715645">
                  <a:moveTo>
                    <a:pt x="5606796" y="165353"/>
                  </a:moveTo>
                  <a:lnTo>
                    <a:pt x="5599994" y="163653"/>
                  </a:lnTo>
                  <a:lnTo>
                    <a:pt x="5595366" y="166877"/>
                  </a:lnTo>
                  <a:lnTo>
                    <a:pt x="5606796" y="165353"/>
                  </a:lnTo>
                  <a:close/>
                </a:path>
                <a:path w="5861050" h="715645">
                  <a:moveTo>
                    <a:pt x="5606796" y="193039"/>
                  </a:moveTo>
                  <a:lnTo>
                    <a:pt x="5606796" y="165353"/>
                  </a:lnTo>
                  <a:lnTo>
                    <a:pt x="5595366" y="166877"/>
                  </a:lnTo>
                  <a:lnTo>
                    <a:pt x="5595366" y="190880"/>
                  </a:lnTo>
                  <a:lnTo>
                    <a:pt x="5599994" y="192046"/>
                  </a:lnTo>
                  <a:lnTo>
                    <a:pt x="5603748" y="193547"/>
                  </a:lnTo>
                  <a:lnTo>
                    <a:pt x="5606796" y="193039"/>
                  </a:lnTo>
                  <a:close/>
                </a:path>
                <a:path w="5861050" h="715645">
                  <a:moveTo>
                    <a:pt x="5746194" y="464489"/>
                  </a:moveTo>
                  <a:lnTo>
                    <a:pt x="5685282" y="128777"/>
                  </a:lnTo>
                  <a:lnTo>
                    <a:pt x="5684520" y="124205"/>
                  </a:lnTo>
                  <a:lnTo>
                    <a:pt x="5680710" y="120395"/>
                  </a:lnTo>
                  <a:lnTo>
                    <a:pt x="5676900" y="118109"/>
                  </a:lnTo>
                  <a:lnTo>
                    <a:pt x="5672328" y="116585"/>
                  </a:lnTo>
                  <a:lnTo>
                    <a:pt x="5666994" y="117347"/>
                  </a:lnTo>
                  <a:lnTo>
                    <a:pt x="5663184" y="119633"/>
                  </a:lnTo>
                  <a:lnTo>
                    <a:pt x="5599994" y="163653"/>
                  </a:lnTo>
                  <a:lnTo>
                    <a:pt x="5606796" y="165353"/>
                  </a:lnTo>
                  <a:lnTo>
                    <a:pt x="5606796" y="193039"/>
                  </a:lnTo>
                  <a:lnTo>
                    <a:pt x="5608320" y="192785"/>
                  </a:lnTo>
                  <a:lnTo>
                    <a:pt x="5611368" y="190499"/>
                  </a:lnTo>
                  <a:lnTo>
                    <a:pt x="5657088" y="158650"/>
                  </a:lnTo>
                  <a:lnTo>
                    <a:pt x="5657088" y="134111"/>
                  </a:lnTo>
                  <a:lnTo>
                    <a:pt x="5679186" y="143255"/>
                  </a:lnTo>
                  <a:lnTo>
                    <a:pt x="5679186" y="255902"/>
                  </a:lnTo>
                  <a:lnTo>
                    <a:pt x="5724144" y="503681"/>
                  </a:lnTo>
                  <a:lnTo>
                    <a:pt x="5725668" y="509015"/>
                  </a:lnTo>
                  <a:lnTo>
                    <a:pt x="5726430" y="509930"/>
                  </a:lnTo>
                  <a:lnTo>
                    <a:pt x="5726430" y="493013"/>
                  </a:lnTo>
                  <a:lnTo>
                    <a:pt x="5746194" y="464489"/>
                  </a:lnTo>
                  <a:close/>
                </a:path>
                <a:path w="5861050" h="715645">
                  <a:moveTo>
                    <a:pt x="5679186" y="143255"/>
                  </a:moveTo>
                  <a:lnTo>
                    <a:pt x="5657088" y="134111"/>
                  </a:lnTo>
                  <a:lnTo>
                    <a:pt x="5661040" y="155896"/>
                  </a:lnTo>
                  <a:lnTo>
                    <a:pt x="5679186" y="143255"/>
                  </a:lnTo>
                  <a:close/>
                </a:path>
                <a:path w="5861050" h="715645">
                  <a:moveTo>
                    <a:pt x="5661040" y="155896"/>
                  </a:moveTo>
                  <a:lnTo>
                    <a:pt x="5657088" y="134111"/>
                  </a:lnTo>
                  <a:lnTo>
                    <a:pt x="5657088" y="158650"/>
                  </a:lnTo>
                  <a:lnTo>
                    <a:pt x="5661040" y="155896"/>
                  </a:lnTo>
                  <a:close/>
                </a:path>
                <a:path w="5861050" h="715645">
                  <a:moveTo>
                    <a:pt x="5679186" y="255902"/>
                  </a:moveTo>
                  <a:lnTo>
                    <a:pt x="5679186" y="143255"/>
                  </a:lnTo>
                  <a:lnTo>
                    <a:pt x="5661040" y="155896"/>
                  </a:lnTo>
                  <a:lnTo>
                    <a:pt x="5679186" y="255902"/>
                  </a:lnTo>
                  <a:close/>
                </a:path>
                <a:path w="5861050" h="715645">
                  <a:moveTo>
                    <a:pt x="5752338" y="498347"/>
                  </a:moveTo>
                  <a:lnTo>
                    <a:pt x="5746194" y="464489"/>
                  </a:lnTo>
                  <a:lnTo>
                    <a:pt x="5726430" y="493013"/>
                  </a:lnTo>
                  <a:lnTo>
                    <a:pt x="5752338" y="498347"/>
                  </a:lnTo>
                  <a:close/>
                </a:path>
                <a:path w="5861050" h="715645">
                  <a:moveTo>
                    <a:pt x="5752338" y="505716"/>
                  </a:moveTo>
                  <a:lnTo>
                    <a:pt x="5752338" y="498347"/>
                  </a:lnTo>
                  <a:lnTo>
                    <a:pt x="5726430" y="493013"/>
                  </a:lnTo>
                  <a:lnTo>
                    <a:pt x="5726430" y="509930"/>
                  </a:lnTo>
                  <a:lnTo>
                    <a:pt x="5729478" y="513587"/>
                  </a:lnTo>
                  <a:lnTo>
                    <a:pt x="5735574" y="515111"/>
                  </a:lnTo>
                  <a:lnTo>
                    <a:pt x="5740908" y="515873"/>
                  </a:lnTo>
                  <a:lnTo>
                    <a:pt x="5746242" y="513587"/>
                  </a:lnTo>
                  <a:lnTo>
                    <a:pt x="5750052" y="509015"/>
                  </a:lnTo>
                  <a:lnTo>
                    <a:pt x="5752338" y="505716"/>
                  </a:lnTo>
                  <a:close/>
                </a:path>
                <a:path w="5861050" h="715645">
                  <a:moveTo>
                    <a:pt x="5791623" y="398927"/>
                  </a:moveTo>
                  <a:lnTo>
                    <a:pt x="5746194" y="464489"/>
                  </a:lnTo>
                  <a:lnTo>
                    <a:pt x="5752338" y="498347"/>
                  </a:lnTo>
                  <a:lnTo>
                    <a:pt x="5752338" y="505716"/>
                  </a:lnTo>
                  <a:lnTo>
                    <a:pt x="5791200" y="449631"/>
                  </a:lnTo>
                  <a:lnTo>
                    <a:pt x="5791200" y="403097"/>
                  </a:lnTo>
                  <a:lnTo>
                    <a:pt x="5791623" y="398927"/>
                  </a:lnTo>
                  <a:close/>
                </a:path>
                <a:path w="5861050" h="715645">
                  <a:moveTo>
                    <a:pt x="5793486" y="396239"/>
                  </a:moveTo>
                  <a:lnTo>
                    <a:pt x="5791623" y="398927"/>
                  </a:lnTo>
                  <a:lnTo>
                    <a:pt x="5791200" y="403097"/>
                  </a:lnTo>
                  <a:lnTo>
                    <a:pt x="5793486" y="396239"/>
                  </a:lnTo>
                  <a:close/>
                </a:path>
                <a:path w="5861050" h="715645">
                  <a:moveTo>
                    <a:pt x="5793486" y="446332"/>
                  </a:moveTo>
                  <a:lnTo>
                    <a:pt x="5793486" y="396239"/>
                  </a:lnTo>
                  <a:lnTo>
                    <a:pt x="5791200" y="403097"/>
                  </a:lnTo>
                  <a:lnTo>
                    <a:pt x="5791200" y="449631"/>
                  </a:lnTo>
                  <a:lnTo>
                    <a:pt x="5793486" y="446332"/>
                  </a:lnTo>
                  <a:close/>
                </a:path>
                <a:path w="5861050" h="715645">
                  <a:moveTo>
                    <a:pt x="5860580" y="0"/>
                  </a:moveTo>
                  <a:lnTo>
                    <a:pt x="5832154" y="0"/>
                  </a:lnTo>
                  <a:lnTo>
                    <a:pt x="5791623" y="398927"/>
                  </a:lnTo>
                  <a:lnTo>
                    <a:pt x="5793486" y="396239"/>
                  </a:lnTo>
                  <a:lnTo>
                    <a:pt x="5793486" y="446332"/>
                  </a:lnTo>
                  <a:lnTo>
                    <a:pt x="5817108" y="412241"/>
                  </a:lnTo>
                  <a:lnTo>
                    <a:pt x="5817870" y="409955"/>
                  </a:lnTo>
                  <a:lnTo>
                    <a:pt x="5819394" y="407669"/>
                  </a:lnTo>
                  <a:lnTo>
                    <a:pt x="5819394" y="405383"/>
                  </a:lnTo>
                  <a:lnTo>
                    <a:pt x="586058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1422" y="5991606"/>
              <a:ext cx="165353" cy="1112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296" y="5556504"/>
              <a:ext cx="97535" cy="982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5282" y="5943600"/>
              <a:ext cx="300227" cy="1363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5030" y="5638038"/>
              <a:ext cx="97536" cy="982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4016" y="5622798"/>
              <a:ext cx="165353" cy="1668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8890" y="5835395"/>
              <a:ext cx="165354" cy="18516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3002" y="5671566"/>
              <a:ext cx="98297" cy="982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428238" y="5353050"/>
              <a:ext cx="89535" cy="59055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14477"/>
                  </a:moveTo>
                  <a:lnTo>
                    <a:pt x="74676" y="0"/>
                  </a:lnTo>
                  <a:lnTo>
                    <a:pt x="14727" y="0"/>
                  </a:lnTo>
                  <a:lnTo>
                    <a:pt x="0" y="14477"/>
                  </a:lnTo>
                  <a:lnTo>
                    <a:pt x="44958" y="58673"/>
                  </a:lnTo>
                  <a:lnTo>
                    <a:pt x="89154" y="1447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3666" y="5353050"/>
              <a:ext cx="98425" cy="63500"/>
            </a:xfrm>
            <a:custGeom>
              <a:avLst/>
              <a:gdLst/>
              <a:ahLst/>
              <a:cxnLst/>
              <a:rect l="l" t="t" r="r" b="b"/>
              <a:pathLst>
                <a:path w="98425" h="63500">
                  <a:moveTo>
                    <a:pt x="25907" y="0"/>
                  </a:moveTo>
                  <a:lnTo>
                    <a:pt x="12760" y="0"/>
                  </a:lnTo>
                  <a:lnTo>
                    <a:pt x="1523" y="11429"/>
                  </a:lnTo>
                  <a:lnTo>
                    <a:pt x="0" y="14477"/>
                  </a:lnTo>
                  <a:lnTo>
                    <a:pt x="1523" y="17525"/>
                  </a:lnTo>
                  <a:lnTo>
                    <a:pt x="8381" y="24502"/>
                  </a:lnTo>
                  <a:lnTo>
                    <a:pt x="8381" y="11429"/>
                  </a:lnTo>
                  <a:lnTo>
                    <a:pt x="11429" y="14477"/>
                  </a:lnTo>
                  <a:lnTo>
                    <a:pt x="25907" y="0"/>
                  </a:lnTo>
                  <a:close/>
                </a:path>
                <a:path w="98425" h="63500">
                  <a:moveTo>
                    <a:pt x="11429" y="14477"/>
                  </a:moveTo>
                  <a:lnTo>
                    <a:pt x="8381" y="11429"/>
                  </a:lnTo>
                  <a:lnTo>
                    <a:pt x="8381" y="17525"/>
                  </a:lnTo>
                  <a:lnTo>
                    <a:pt x="11429" y="14477"/>
                  </a:lnTo>
                  <a:close/>
                </a:path>
                <a:path w="98425" h="63500">
                  <a:moveTo>
                    <a:pt x="49178" y="52226"/>
                  </a:moveTo>
                  <a:lnTo>
                    <a:pt x="11429" y="14477"/>
                  </a:lnTo>
                  <a:lnTo>
                    <a:pt x="8381" y="17525"/>
                  </a:lnTo>
                  <a:lnTo>
                    <a:pt x="8381" y="24502"/>
                  </a:lnTo>
                  <a:lnTo>
                    <a:pt x="45719" y="62483"/>
                  </a:lnTo>
                  <a:lnTo>
                    <a:pt x="45719" y="55625"/>
                  </a:lnTo>
                  <a:lnTo>
                    <a:pt x="49178" y="52226"/>
                  </a:lnTo>
                  <a:close/>
                </a:path>
                <a:path w="98425" h="63500">
                  <a:moveTo>
                    <a:pt x="52577" y="55625"/>
                  </a:moveTo>
                  <a:lnTo>
                    <a:pt x="49178" y="52226"/>
                  </a:lnTo>
                  <a:lnTo>
                    <a:pt x="45719" y="55625"/>
                  </a:lnTo>
                  <a:lnTo>
                    <a:pt x="52577" y="55625"/>
                  </a:lnTo>
                  <a:close/>
                </a:path>
                <a:path w="98425" h="63500">
                  <a:moveTo>
                    <a:pt x="52577" y="62483"/>
                  </a:moveTo>
                  <a:lnTo>
                    <a:pt x="52577" y="55625"/>
                  </a:lnTo>
                  <a:lnTo>
                    <a:pt x="45719" y="55625"/>
                  </a:lnTo>
                  <a:lnTo>
                    <a:pt x="45719" y="62483"/>
                  </a:lnTo>
                  <a:lnTo>
                    <a:pt x="49529" y="63245"/>
                  </a:lnTo>
                  <a:lnTo>
                    <a:pt x="52577" y="62483"/>
                  </a:lnTo>
                  <a:close/>
                </a:path>
                <a:path w="98425" h="63500">
                  <a:moveTo>
                    <a:pt x="90677" y="23727"/>
                  </a:moveTo>
                  <a:lnTo>
                    <a:pt x="90677" y="17525"/>
                  </a:lnTo>
                  <a:lnTo>
                    <a:pt x="87577" y="14477"/>
                  </a:lnTo>
                  <a:lnTo>
                    <a:pt x="49178" y="52226"/>
                  </a:lnTo>
                  <a:lnTo>
                    <a:pt x="52577" y="55625"/>
                  </a:lnTo>
                  <a:lnTo>
                    <a:pt x="52577" y="62483"/>
                  </a:lnTo>
                  <a:lnTo>
                    <a:pt x="90677" y="23727"/>
                  </a:lnTo>
                  <a:close/>
                </a:path>
                <a:path w="98425" h="63500">
                  <a:moveTo>
                    <a:pt x="98297" y="14477"/>
                  </a:moveTo>
                  <a:lnTo>
                    <a:pt x="96773" y="11429"/>
                  </a:lnTo>
                  <a:lnTo>
                    <a:pt x="85537" y="0"/>
                  </a:lnTo>
                  <a:lnTo>
                    <a:pt x="72849" y="0"/>
                  </a:lnTo>
                  <a:lnTo>
                    <a:pt x="87577" y="14477"/>
                  </a:lnTo>
                  <a:lnTo>
                    <a:pt x="90677" y="11429"/>
                  </a:lnTo>
                  <a:lnTo>
                    <a:pt x="90677" y="23727"/>
                  </a:lnTo>
                  <a:lnTo>
                    <a:pt x="96773" y="17525"/>
                  </a:lnTo>
                  <a:lnTo>
                    <a:pt x="98297" y="14477"/>
                  </a:lnTo>
                  <a:close/>
                </a:path>
                <a:path w="98425" h="63500">
                  <a:moveTo>
                    <a:pt x="90677" y="17525"/>
                  </a:moveTo>
                  <a:lnTo>
                    <a:pt x="90677" y="11429"/>
                  </a:lnTo>
                  <a:lnTo>
                    <a:pt x="87577" y="14477"/>
                  </a:lnTo>
                  <a:lnTo>
                    <a:pt x="90677" y="17525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483" y="5705094"/>
              <a:ext cx="97536" cy="982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25595" y="5654801"/>
              <a:ext cx="98298" cy="982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93414" y="5519927"/>
              <a:ext cx="98298" cy="982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0470" y="5741669"/>
              <a:ext cx="98298" cy="982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27526" y="5891022"/>
              <a:ext cx="98298" cy="975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95344" y="5696712"/>
              <a:ext cx="98298" cy="975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6008" y="5417057"/>
              <a:ext cx="97536" cy="975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03064" y="5504688"/>
              <a:ext cx="165354" cy="1729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923798" y="5353050"/>
              <a:ext cx="60960" cy="30480"/>
            </a:xfrm>
            <a:custGeom>
              <a:avLst/>
              <a:gdLst/>
              <a:ahLst/>
              <a:cxnLst/>
              <a:rect l="l" t="t" r="r" b="b"/>
              <a:pathLst>
                <a:path w="60960" h="30479">
                  <a:moveTo>
                    <a:pt x="60443" y="0"/>
                  </a:moveTo>
                  <a:lnTo>
                    <a:pt x="0" y="0"/>
                  </a:lnTo>
                  <a:lnTo>
                    <a:pt x="29963" y="30479"/>
                  </a:lnTo>
                  <a:lnTo>
                    <a:pt x="6044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4917185" y="5353050"/>
              <a:ext cx="74295" cy="35560"/>
            </a:xfrm>
            <a:custGeom>
              <a:avLst/>
              <a:gdLst/>
              <a:ahLst/>
              <a:cxnLst/>
              <a:rect l="l" t="t" r="r" b="b"/>
              <a:pathLst>
                <a:path w="74295" h="35560">
                  <a:moveTo>
                    <a:pt x="36956" y="23299"/>
                  </a:moveTo>
                  <a:lnTo>
                    <a:pt x="13256" y="0"/>
                  </a:lnTo>
                  <a:lnTo>
                    <a:pt x="0" y="0"/>
                  </a:lnTo>
                  <a:lnTo>
                    <a:pt x="33527" y="33527"/>
                  </a:lnTo>
                  <a:lnTo>
                    <a:pt x="33527" y="26669"/>
                  </a:lnTo>
                  <a:lnTo>
                    <a:pt x="36956" y="23299"/>
                  </a:lnTo>
                  <a:close/>
                </a:path>
                <a:path w="74295" h="35560">
                  <a:moveTo>
                    <a:pt x="40385" y="26669"/>
                  </a:moveTo>
                  <a:lnTo>
                    <a:pt x="36956" y="23299"/>
                  </a:lnTo>
                  <a:lnTo>
                    <a:pt x="33527" y="26669"/>
                  </a:lnTo>
                  <a:lnTo>
                    <a:pt x="40385" y="26669"/>
                  </a:lnTo>
                  <a:close/>
                </a:path>
                <a:path w="74295" h="35560">
                  <a:moveTo>
                    <a:pt x="40385" y="33527"/>
                  </a:moveTo>
                  <a:lnTo>
                    <a:pt x="40385" y="26669"/>
                  </a:lnTo>
                  <a:lnTo>
                    <a:pt x="33527" y="26669"/>
                  </a:lnTo>
                  <a:lnTo>
                    <a:pt x="33527" y="33527"/>
                  </a:lnTo>
                  <a:lnTo>
                    <a:pt x="36575" y="35051"/>
                  </a:lnTo>
                  <a:lnTo>
                    <a:pt x="40385" y="33527"/>
                  </a:lnTo>
                  <a:close/>
                </a:path>
                <a:path w="74295" h="35560">
                  <a:moveTo>
                    <a:pt x="73913" y="0"/>
                  </a:moveTo>
                  <a:lnTo>
                    <a:pt x="60657" y="0"/>
                  </a:lnTo>
                  <a:lnTo>
                    <a:pt x="36956" y="23299"/>
                  </a:lnTo>
                  <a:lnTo>
                    <a:pt x="40385" y="26669"/>
                  </a:lnTo>
                  <a:lnTo>
                    <a:pt x="40385" y="33527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72811" y="5622036"/>
              <a:ext cx="97536" cy="9829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39867" y="5846063"/>
              <a:ext cx="98298" cy="982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06923" y="5706618"/>
              <a:ext cx="98298" cy="975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90182" y="5773674"/>
              <a:ext cx="98298" cy="9829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57238" y="5410962"/>
              <a:ext cx="368045" cy="1699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94041" y="5708142"/>
              <a:ext cx="165353" cy="19507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2627556" y="1512346"/>
            <a:ext cx="251572" cy="188497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4000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1059">
              <a:latin typeface="Calibri"/>
              <a:cs typeface="Calibri"/>
            </a:endParaRPr>
          </a:p>
          <a:p>
            <a:pPr marL="11206"/>
            <a:r>
              <a:rPr sz="882" dirty="0">
                <a:latin typeface="Calibri"/>
                <a:cs typeface="Calibri"/>
              </a:rPr>
              <a:t>3500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1059">
              <a:latin typeface="Calibri"/>
              <a:cs typeface="Calibri"/>
            </a:endParaRPr>
          </a:p>
          <a:p>
            <a:pPr marL="11206"/>
            <a:r>
              <a:rPr sz="882" dirty="0">
                <a:latin typeface="Calibri"/>
                <a:cs typeface="Calibri"/>
              </a:rPr>
              <a:t>3000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1059">
              <a:latin typeface="Calibri"/>
              <a:cs typeface="Calibri"/>
            </a:endParaRPr>
          </a:p>
          <a:p>
            <a:pPr marL="11206"/>
            <a:r>
              <a:rPr sz="882" dirty="0">
                <a:latin typeface="Calibri"/>
                <a:cs typeface="Calibri"/>
              </a:rPr>
              <a:t>2500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1059">
              <a:latin typeface="Calibri"/>
              <a:cs typeface="Calibri"/>
            </a:endParaRPr>
          </a:p>
          <a:p>
            <a:pPr marL="11206"/>
            <a:r>
              <a:rPr sz="882" dirty="0">
                <a:latin typeface="Calibri"/>
                <a:cs typeface="Calibri"/>
              </a:rPr>
              <a:t>2000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27556" y="3700183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1500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53739" y="2948275"/>
            <a:ext cx="182422" cy="1276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ts val="1429"/>
              </a:lnSpc>
            </a:pPr>
            <a:r>
              <a:rPr lang="nl-BE" sz="1412" b="1" dirty="0">
                <a:latin typeface="Calibri"/>
                <a:cs typeface="Calibri"/>
              </a:rPr>
              <a:t>Smeltpunt</a:t>
            </a:r>
            <a:r>
              <a:rPr sz="1412" b="1" spc="-4" dirty="0">
                <a:latin typeface="Calibri"/>
                <a:cs typeface="Calibri"/>
              </a:rPr>
              <a:t>,</a:t>
            </a:r>
            <a:r>
              <a:rPr sz="1412" b="1" spc="-44" dirty="0">
                <a:latin typeface="Calibri"/>
                <a:cs typeface="Calibri"/>
              </a:rPr>
              <a:t> </a:t>
            </a:r>
            <a:r>
              <a:rPr sz="1412" b="1" spc="-4" dirty="0">
                <a:latin typeface="Calibri"/>
                <a:cs typeface="Calibri"/>
              </a:rPr>
              <a:t>°C</a:t>
            </a:r>
            <a:endParaRPr sz="1412" dirty="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303796" y="3660290"/>
            <a:ext cx="240366" cy="75640"/>
            <a:chOff x="8664702" y="4148328"/>
            <a:chExt cx="272415" cy="85725"/>
          </a:xfrm>
        </p:grpSpPr>
        <p:sp>
          <p:nvSpPr>
            <p:cNvPr id="56" name="object 56"/>
            <p:cNvSpPr/>
            <p:nvPr/>
          </p:nvSpPr>
          <p:spPr>
            <a:xfrm>
              <a:off x="8664702" y="4176522"/>
              <a:ext cx="272415" cy="28575"/>
            </a:xfrm>
            <a:custGeom>
              <a:avLst/>
              <a:gdLst/>
              <a:ahLst/>
              <a:cxnLst/>
              <a:rect l="l" t="t" r="r" b="b"/>
              <a:pathLst>
                <a:path w="272415" h="28575">
                  <a:moveTo>
                    <a:pt x="272034" y="22097"/>
                  </a:moveTo>
                  <a:lnTo>
                    <a:pt x="272034" y="6095"/>
                  </a:lnTo>
                  <a:lnTo>
                    <a:pt x="265938" y="0"/>
                  </a:lnTo>
                  <a:lnTo>
                    <a:pt x="1371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22098"/>
                  </a:lnTo>
                  <a:lnTo>
                    <a:pt x="6096" y="28194"/>
                  </a:lnTo>
                  <a:lnTo>
                    <a:pt x="265938" y="28193"/>
                  </a:lnTo>
                  <a:lnTo>
                    <a:pt x="272034" y="22097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57666" y="4148328"/>
              <a:ext cx="85344" cy="85344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9542705" y="3606726"/>
            <a:ext cx="350744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spc="-4" dirty="0">
                <a:latin typeface="Calibri"/>
                <a:cs typeface="Calibri"/>
              </a:rPr>
              <a:t>Series1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27555" y="4137212"/>
            <a:ext cx="6530228" cy="14481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6283473" algn="r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1000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1059">
              <a:latin typeface="Calibri"/>
              <a:cs typeface="Calibri"/>
            </a:endParaRPr>
          </a:p>
          <a:p>
            <a:pPr marR="6284034" algn="r"/>
            <a:r>
              <a:rPr sz="882" dirty="0">
                <a:latin typeface="Calibri"/>
                <a:cs typeface="Calibri"/>
              </a:rPr>
              <a:t>500</a:t>
            </a:r>
            <a:endParaRPr sz="88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82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sz="1059">
              <a:latin typeface="Calibri"/>
              <a:cs typeface="Calibri"/>
            </a:endParaRPr>
          </a:p>
          <a:p>
            <a:pPr marL="181545"/>
            <a:r>
              <a:rPr sz="882" dirty="0">
                <a:latin typeface="Calibri"/>
                <a:cs typeface="Calibri"/>
              </a:rPr>
              <a:t>0</a:t>
            </a:r>
            <a:endParaRPr sz="882">
              <a:latin typeface="Calibri"/>
              <a:cs typeface="Calibri"/>
            </a:endParaRPr>
          </a:p>
          <a:p>
            <a:pPr marL="344039">
              <a:spcBef>
                <a:spcPts val="344"/>
              </a:spcBef>
              <a:tabLst>
                <a:tab pos="521662" algn="l"/>
                <a:tab pos="699845" algn="l"/>
              </a:tabLst>
            </a:pPr>
            <a:r>
              <a:rPr sz="882" dirty="0">
                <a:latin typeface="Calibri"/>
                <a:cs typeface="Calibri"/>
              </a:rPr>
              <a:t>1	4	7  </a:t>
            </a:r>
            <a:r>
              <a:rPr sz="882" spc="12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10</a:t>
            </a:r>
            <a:r>
              <a:rPr sz="882" spc="30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13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16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19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22</a:t>
            </a:r>
            <a:r>
              <a:rPr sz="882" spc="30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25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28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31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34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37</a:t>
            </a:r>
            <a:r>
              <a:rPr sz="882" spc="313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40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43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46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49</a:t>
            </a:r>
            <a:r>
              <a:rPr sz="882" spc="30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52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55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58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61</a:t>
            </a:r>
            <a:r>
              <a:rPr sz="882" spc="30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64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67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70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73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76</a:t>
            </a:r>
            <a:r>
              <a:rPr sz="882" spc="30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79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82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85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88</a:t>
            </a:r>
            <a:r>
              <a:rPr sz="882" spc="313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91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94</a:t>
            </a:r>
            <a:r>
              <a:rPr sz="882" spc="30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97</a:t>
            </a:r>
            <a:r>
              <a:rPr sz="882" spc="75" dirty="0">
                <a:latin typeface="Calibri"/>
                <a:cs typeface="Calibri"/>
              </a:rPr>
              <a:t> </a:t>
            </a:r>
            <a:r>
              <a:rPr sz="882" spc="9" dirty="0">
                <a:latin typeface="Calibri"/>
                <a:cs typeface="Calibri"/>
              </a:rPr>
              <a:t>100103</a:t>
            </a:r>
            <a:endParaRPr sz="882">
              <a:latin typeface="Calibri"/>
              <a:cs typeface="Calibri"/>
            </a:endParaRPr>
          </a:p>
          <a:p>
            <a:pPr>
              <a:spcBef>
                <a:spcPts val="9"/>
              </a:spcBef>
            </a:pPr>
            <a:endParaRPr sz="794">
              <a:latin typeface="Calibri"/>
              <a:cs typeface="Calibri"/>
            </a:endParaRPr>
          </a:p>
          <a:p>
            <a:pPr marR="6283473" algn="r">
              <a:spcBef>
                <a:spcPts val="4"/>
              </a:spcBef>
            </a:pPr>
            <a:r>
              <a:rPr sz="882" spc="-4" dirty="0">
                <a:latin typeface="Calibri"/>
                <a:cs typeface="Calibri"/>
              </a:rPr>
              <a:t>‐500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61883" y="5586581"/>
            <a:ext cx="8068235" cy="868456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9144000" y="983742"/>
                </a:moveTo>
                <a:lnTo>
                  <a:pt x="9144000" y="0"/>
                </a:lnTo>
                <a:lnTo>
                  <a:pt x="0" y="0"/>
                </a:lnTo>
                <a:lnTo>
                  <a:pt x="0" y="983742"/>
                </a:lnTo>
                <a:lnTo>
                  <a:pt x="9144000" y="983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1" name="object 61"/>
          <p:cNvSpPr txBox="1"/>
          <p:nvPr/>
        </p:nvSpPr>
        <p:spPr>
          <a:xfrm>
            <a:off x="5583218" y="5576718"/>
            <a:ext cx="1197909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b="1" spc="-13" dirty="0" err="1">
                <a:latin typeface="Calibri"/>
                <a:cs typeface="Calibri"/>
              </a:rPr>
              <a:t>Ato</a:t>
            </a:r>
            <a:r>
              <a:rPr lang="nl-BE" sz="1412" b="1" spc="-13" dirty="0">
                <a:latin typeface="Calibri"/>
                <a:cs typeface="Calibri"/>
              </a:rPr>
              <a:t>omnummer</a:t>
            </a:r>
            <a:endParaRPr sz="141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656" y="941294"/>
            <a:ext cx="7362265" cy="4908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314" y="249965"/>
            <a:ext cx="5023597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spc="-4" dirty="0"/>
              <a:t>Kookpunten van elementen</a:t>
            </a: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2290259" y="1479400"/>
            <a:ext cx="60646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0124" y="1398718"/>
            <a:ext cx="1243180" cy="4908561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644373" algn="l"/>
              </a:tabLst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        Kookpunt</a:t>
            </a:r>
          </a:p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644373" algn="l"/>
              </a:tabLst>
            </a:pPr>
            <a:r>
              <a:rPr lang="nl-BE" sz="1059" b="1" spc="-9" dirty="0">
                <a:latin typeface="Calibri"/>
                <a:cs typeface="Calibri"/>
              </a:rPr>
              <a:t>nummer</a:t>
            </a:r>
            <a:r>
              <a:rPr sz="1059" b="1" dirty="0">
                <a:latin typeface="Calibri"/>
                <a:cs typeface="Calibri"/>
              </a:rPr>
              <a:t>	</a:t>
            </a:r>
            <a:r>
              <a:rPr sz="1059" b="1" spc="-4" dirty="0">
                <a:latin typeface="Calibri"/>
                <a:cs typeface="Calibri"/>
              </a:rPr>
              <a:t>°C </a:t>
            </a:r>
            <a:r>
              <a:rPr sz="1059" b="1" spc="-229" dirty="0">
                <a:latin typeface="Calibri"/>
                <a:cs typeface="Calibri"/>
              </a:rPr>
              <a:t> </a:t>
            </a:r>
            <a:endParaRPr lang="nl-BE" sz="1059" b="1" spc="-229" dirty="0">
              <a:latin typeface="Calibri"/>
              <a:cs typeface="Calibri"/>
            </a:endParaRPr>
          </a:p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644373" algn="l"/>
              </a:tabLst>
            </a:pPr>
            <a:r>
              <a:rPr lang="nl-BE" sz="1059" b="1" spc="-229" dirty="0">
                <a:latin typeface="Calibri"/>
                <a:cs typeface="Calibri"/>
              </a:rPr>
              <a:t>1</a:t>
            </a:r>
            <a:r>
              <a:rPr sz="1059" dirty="0">
                <a:latin typeface="Calibri"/>
                <a:cs typeface="Calibri"/>
              </a:rPr>
              <a:t>	</a:t>
            </a:r>
            <a:r>
              <a:rPr sz="1059" spc="-4" dirty="0">
                <a:latin typeface="Calibri"/>
                <a:cs typeface="Calibri"/>
              </a:rPr>
              <a:t>‐253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2	</a:t>
            </a:r>
            <a:r>
              <a:rPr sz="1059" spc="-4" dirty="0">
                <a:latin typeface="Calibri"/>
                <a:cs typeface="Calibri"/>
              </a:rPr>
              <a:t>‐269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3	</a:t>
            </a:r>
            <a:r>
              <a:rPr sz="1059" spc="-4" dirty="0">
                <a:latin typeface="Calibri"/>
                <a:cs typeface="Calibri"/>
              </a:rPr>
              <a:t>1347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4	</a:t>
            </a:r>
            <a:r>
              <a:rPr sz="1059" spc="-4" dirty="0">
                <a:latin typeface="Calibri"/>
                <a:cs typeface="Calibri"/>
              </a:rPr>
              <a:t>2970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5	</a:t>
            </a:r>
            <a:r>
              <a:rPr sz="1059" spc="-4" dirty="0">
                <a:latin typeface="Calibri"/>
                <a:cs typeface="Calibri"/>
              </a:rPr>
              <a:t>2550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6	</a:t>
            </a:r>
            <a:r>
              <a:rPr sz="1059" spc="-4" dirty="0">
                <a:latin typeface="Calibri"/>
                <a:cs typeface="Calibri"/>
              </a:rPr>
              <a:t>4827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7	</a:t>
            </a:r>
            <a:r>
              <a:rPr sz="1059" spc="-4" dirty="0">
                <a:latin typeface="Calibri"/>
                <a:cs typeface="Calibri"/>
              </a:rPr>
              <a:t>‐196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8	</a:t>
            </a:r>
            <a:r>
              <a:rPr sz="1059" spc="-4" dirty="0">
                <a:latin typeface="Calibri"/>
                <a:cs typeface="Calibri"/>
              </a:rPr>
              <a:t>‐183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dirty="0">
                <a:latin typeface="Calibri"/>
                <a:cs typeface="Calibri"/>
              </a:rPr>
              <a:t>9	</a:t>
            </a:r>
            <a:r>
              <a:rPr sz="1059" spc="-4" dirty="0">
                <a:latin typeface="Calibri"/>
                <a:cs typeface="Calibri"/>
              </a:rPr>
              <a:t>‐188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10	‐246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11	883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12	1090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13	2467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14	2355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15	280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16	445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17	‐35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18	‐186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19	760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20	774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21	1484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22	2832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23	3287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24	3380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25	2672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44373" algn="l"/>
              </a:tabLst>
            </a:pPr>
            <a:r>
              <a:rPr sz="1059" spc="-4" dirty="0">
                <a:latin typeface="Calibri"/>
                <a:cs typeface="Calibri"/>
              </a:rPr>
              <a:t>26	1962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3303" y="1479400"/>
            <a:ext cx="51323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146" y="1398718"/>
            <a:ext cx="1079687" cy="4908561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588901" algn="l"/>
              </a:tabLst>
            </a:pPr>
            <a:r>
              <a:rPr sz="1059" b="1" spc="-9" dirty="0">
                <a:latin typeface="Calibri"/>
                <a:cs typeface="Calibri"/>
              </a:rPr>
              <a:t>At</a:t>
            </a:r>
            <a:r>
              <a:rPr lang="nl-BE" sz="1059" b="1" spc="-9" dirty="0">
                <a:latin typeface="Calibri"/>
                <a:cs typeface="Calibri"/>
              </a:rPr>
              <a:t>oom-</a:t>
            </a:r>
            <a:r>
              <a:rPr sz="1059" b="1" spc="-9" dirty="0">
                <a:latin typeface="Calibri"/>
                <a:cs typeface="Calibri"/>
              </a:rPr>
              <a:t>	</a:t>
            </a:r>
            <a:r>
              <a:rPr lang="nl-BE" sz="1059" b="1" spc="-9" dirty="0">
                <a:latin typeface="Calibri"/>
                <a:cs typeface="Calibri"/>
              </a:rPr>
              <a:t>Kook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	</a:t>
            </a:r>
            <a:r>
              <a:rPr sz="1059" b="1" spc="-9" dirty="0">
                <a:latin typeface="Calibri"/>
                <a:cs typeface="Calibri"/>
              </a:rPr>
              <a:t>p</a:t>
            </a:r>
            <a:r>
              <a:rPr lang="nl-BE" sz="1059" b="1" spc="-9" dirty="0">
                <a:latin typeface="Calibri"/>
                <a:cs typeface="Calibri"/>
              </a:rPr>
              <a:t>u</a:t>
            </a:r>
            <a:r>
              <a:rPr sz="1059" b="1" spc="-9" dirty="0" err="1">
                <a:latin typeface="Calibri"/>
                <a:cs typeface="Calibri"/>
              </a:rPr>
              <a:t>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0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spc="-4" dirty="0">
                <a:latin typeface="Calibri"/>
                <a:cs typeface="Calibri"/>
              </a:rPr>
              <a:t>27	2870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28	2732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29	2567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30	907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31	2403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32	2830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33	613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34	685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8901" algn="l"/>
              </a:tabLst>
            </a:pPr>
            <a:r>
              <a:rPr sz="1059" spc="-4" dirty="0">
                <a:latin typeface="Calibri"/>
                <a:cs typeface="Calibri"/>
              </a:rPr>
              <a:t>35	58.8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8901" algn="l"/>
              </a:tabLst>
            </a:pPr>
            <a:r>
              <a:rPr sz="1059" spc="-4" dirty="0">
                <a:latin typeface="Calibri"/>
                <a:cs typeface="Calibri"/>
              </a:rPr>
              <a:t>36	‐153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37	688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38	1384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39	3337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40	4377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41	4927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42	4612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43	4877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44	3900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45	3727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46	2927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47	2212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48	765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49	2000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50	2270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51	1750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89461" algn="l"/>
              </a:tabLst>
            </a:pPr>
            <a:r>
              <a:rPr sz="1059" spc="-4" dirty="0">
                <a:latin typeface="Calibri"/>
                <a:cs typeface="Calibri"/>
              </a:rPr>
              <a:t>52	990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9714" y="1479400"/>
            <a:ext cx="54931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9996" y="1398718"/>
            <a:ext cx="1122829" cy="4908561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632045" algn="l"/>
              </a:tabLst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	</a:t>
            </a:r>
            <a:r>
              <a:rPr lang="nl-BE" sz="1059" b="1" spc="-9" dirty="0">
                <a:latin typeface="Calibri"/>
                <a:cs typeface="Calibri"/>
              </a:rPr>
              <a:t>Kook-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	</a:t>
            </a:r>
            <a:r>
              <a:rPr sz="1059" b="1" spc="-9" dirty="0">
                <a:latin typeface="Calibri"/>
                <a:cs typeface="Calibri"/>
              </a:rPr>
              <a:t>p</a:t>
            </a:r>
            <a:r>
              <a:rPr lang="nl-BE" sz="1059" b="1" spc="-9" dirty="0">
                <a:latin typeface="Calibri"/>
                <a:cs typeface="Calibri"/>
              </a:rPr>
              <a:t>u</a:t>
            </a:r>
            <a:r>
              <a:rPr sz="1059" b="1" spc="-9" dirty="0" err="1">
                <a:latin typeface="Calibri"/>
                <a:cs typeface="Calibri"/>
              </a:rPr>
              <a:t>nt</a:t>
            </a:r>
            <a:r>
              <a:rPr sz="1059" b="1" spc="-9" dirty="0">
                <a:latin typeface="Calibri"/>
                <a:cs typeface="Calibri"/>
              </a:rPr>
              <a:t>,</a:t>
            </a:r>
            <a:r>
              <a:rPr sz="1059" b="1" spc="-40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spc="-4" dirty="0">
                <a:latin typeface="Calibri"/>
                <a:cs typeface="Calibri"/>
              </a:rPr>
              <a:t>53	184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54	‐108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55	678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56	1140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57	3469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58	3257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59	3127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60	3127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61	3000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62	1900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63	1597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64	3233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65	3041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66	2562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67	2720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68	2510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69	1727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70	1466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71	3315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72	5400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73	5425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74	5660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75	5627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76	5027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77	4527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632045" algn="l"/>
              </a:tabLst>
            </a:pPr>
            <a:r>
              <a:rPr sz="1059" spc="-4" dirty="0">
                <a:latin typeface="Calibri"/>
                <a:cs typeface="Calibri"/>
              </a:rPr>
              <a:t>78	3827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3795" y="1479400"/>
            <a:ext cx="536988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13" dirty="0" err="1">
                <a:latin typeface="Calibri"/>
                <a:cs typeface="Calibri"/>
              </a:rPr>
              <a:t>S</a:t>
            </a:r>
            <a:r>
              <a:rPr sz="1059" b="1" dirty="0" err="1">
                <a:latin typeface="Calibri"/>
                <a:cs typeface="Calibri"/>
              </a:rPr>
              <a:t>ym</a:t>
            </a:r>
            <a:r>
              <a:rPr sz="1059" b="1" spc="-4" dirty="0" err="1">
                <a:latin typeface="Calibri"/>
                <a:cs typeface="Calibri"/>
              </a:rPr>
              <a:t>b</a:t>
            </a:r>
            <a:r>
              <a:rPr lang="nl-BE" sz="1059" b="1" spc="-4" dirty="0">
                <a:latin typeface="Calibri"/>
                <a:cs typeface="Calibri"/>
              </a:rPr>
              <a:t>o</a:t>
            </a:r>
            <a:r>
              <a:rPr sz="1059" b="1" dirty="0" err="1">
                <a:latin typeface="Calibri"/>
                <a:cs typeface="Calibri"/>
              </a:rPr>
              <a:t>ol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0811" y="1722120"/>
            <a:ext cx="212912" cy="4640293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b="1" dirty="0">
                <a:latin typeface="Calibri"/>
                <a:cs typeface="Calibri"/>
              </a:rPr>
              <a:t>H</a:t>
            </a:r>
            <a:endParaRPr sz="1059">
              <a:latin typeface="Calibri"/>
              <a:cs typeface="Calibri"/>
            </a:endParaRPr>
          </a:p>
          <a:p>
            <a:pPr marL="11206" marR="42024">
              <a:lnSpc>
                <a:spcPts val="1368"/>
              </a:lnSpc>
              <a:spcBef>
                <a:spcPts val="62"/>
              </a:spcBef>
            </a:pPr>
            <a:r>
              <a:rPr sz="1059" b="1" spc="-4" dirty="0">
                <a:latin typeface="Calibri"/>
                <a:cs typeface="Calibri"/>
              </a:rPr>
              <a:t>He  </a:t>
            </a:r>
            <a:r>
              <a:rPr sz="1059" b="1" dirty="0">
                <a:latin typeface="Calibri"/>
                <a:cs typeface="Calibri"/>
              </a:rPr>
              <a:t>Li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Be  </a:t>
            </a:r>
            <a:r>
              <a:rPr sz="1059" b="1" dirty="0">
                <a:latin typeface="Calibri"/>
                <a:cs typeface="Calibri"/>
              </a:rPr>
              <a:t>B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O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</a:t>
            </a:r>
            <a:endParaRPr sz="1059">
              <a:latin typeface="Calibri"/>
              <a:cs typeface="Calibri"/>
            </a:endParaRPr>
          </a:p>
          <a:p>
            <a:pPr marL="11206" marR="12887">
              <a:lnSpc>
                <a:spcPts val="1368"/>
              </a:lnSpc>
              <a:spcBef>
                <a:spcPts val="26"/>
              </a:spcBef>
            </a:pPr>
            <a:r>
              <a:rPr sz="1059" b="1" dirty="0">
                <a:latin typeface="Calibri"/>
                <a:cs typeface="Calibri"/>
              </a:rPr>
              <a:t>Ne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Mg  </a:t>
            </a:r>
            <a:r>
              <a:rPr sz="1059" b="1" spc="-4" dirty="0">
                <a:latin typeface="Calibri"/>
                <a:cs typeface="Calibri"/>
              </a:rPr>
              <a:t>Al </a:t>
            </a:r>
            <a:r>
              <a:rPr sz="1059" b="1" dirty="0">
                <a:latin typeface="Calibri"/>
                <a:cs typeface="Calibri"/>
              </a:rPr>
              <a:t> Si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P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57"/>
              </a:spcBef>
            </a:pPr>
            <a:r>
              <a:rPr sz="1059" b="1" dirty="0">
                <a:latin typeface="Calibri"/>
                <a:cs typeface="Calibri"/>
              </a:rPr>
              <a:t>S</a:t>
            </a:r>
            <a:endParaRPr sz="1059">
              <a:latin typeface="Calibri"/>
              <a:cs typeface="Calibri"/>
            </a:endParaRPr>
          </a:p>
          <a:p>
            <a:pPr marL="11206" marR="64998" algn="just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Cl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Ar  </a:t>
            </a:r>
            <a:r>
              <a:rPr sz="1059" b="1" dirty="0">
                <a:latin typeface="Calibri"/>
                <a:cs typeface="Calibri"/>
              </a:rPr>
              <a:t>K</a:t>
            </a:r>
            <a:endParaRPr sz="1059">
              <a:latin typeface="Calibri"/>
              <a:cs typeface="Calibri"/>
            </a:endParaRPr>
          </a:p>
          <a:p>
            <a:pPr marL="11206" marR="56593" algn="just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Ca  Sc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Ti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V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Cr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Mn  </a:t>
            </a:r>
            <a:r>
              <a:rPr sz="1059" b="1" spc="-18" dirty="0">
                <a:latin typeface="Calibri"/>
                <a:cs typeface="Calibri"/>
              </a:rPr>
              <a:t>Fe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0625" y="1722120"/>
            <a:ext cx="212912" cy="457886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4"/>
              </a:spcBef>
            </a:pPr>
            <a:r>
              <a:rPr sz="1059" b="1" dirty="0">
                <a:latin typeface="Calibri"/>
                <a:cs typeface="Calibri"/>
              </a:rPr>
              <a:t>Co  Ni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Cu  Zn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Ga  Ge  As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Se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Kr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Rb  Sr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Y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Zr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Nb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Mo  </a:t>
            </a:r>
            <a:r>
              <a:rPr sz="1059" b="1" spc="-93" dirty="0">
                <a:latin typeface="Calibri"/>
                <a:cs typeface="Calibri"/>
              </a:rPr>
              <a:t>Tc </a:t>
            </a:r>
            <a:r>
              <a:rPr sz="1059" b="1" spc="-8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Rh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13" dirty="0">
                <a:latin typeface="Calibri"/>
                <a:cs typeface="Calibri"/>
              </a:rPr>
              <a:t>Pd </a:t>
            </a:r>
            <a:r>
              <a:rPr sz="1059" b="1" spc="-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Ag </a:t>
            </a:r>
            <a:r>
              <a:rPr sz="1059" b="1" dirty="0">
                <a:latin typeface="Calibri"/>
                <a:cs typeface="Calibri"/>
              </a:rPr>
              <a:t> Cd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In </a:t>
            </a:r>
            <a:r>
              <a:rPr sz="1059" b="1" dirty="0">
                <a:latin typeface="Calibri"/>
                <a:cs typeface="Calibri"/>
              </a:rPr>
              <a:t> Sn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Sb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93" dirty="0">
                <a:latin typeface="Calibri"/>
                <a:cs typeface="Calibri"/>
              </a:rPr>
              <a:t>Te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3118" y="1722121"/>
            <a:ext cx="202826" cy="4665172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>
              <a:spcBef>
                <a:spcPts val="180"/>
              </a:spcBef>
            </a:pPr>
            <a:r>
              <a:rPr sz="1059" b="1" dirty="0">
                <a:latin typeface="Calibri"/>
                <a:cs typeface="Calibri"/>
              </a:rPr>
              <a:t>I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ts val="1368"/>
              </a:lnSpc>
              <a:spcBef>
                <a:spcPts val="62"/>
              </a:spcBef>
            </a:pPr>
            <a:r>
              <a:rPr sz="1059" b="1" spc="-22" dirty="0">
                <a:latin typeface="Calibri"/>
                <a:cs typeface="Calibri"/>
              </a:rPr>
              <a:t>Xe </a:t>
            </a:r>
            <a:r>
              <a:rPr sz="1059" b="1" spc="-18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Ba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La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Ce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Pr </a:t>
            </a:r>
            <a:r>
              <a:rPr sz="1059" b="1" dirty="0">
                <a:latin typeface="Calibri"/>
                <a:cs typeface="Calibri"/>
              </a:rPr>
              <a:t> Nd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Pm  </a:t>
            </a:r>
            <a:r>
              <a:rPr sz="1059" b="1" dirty="0">
                <a:latin typeface="Calibri"/>
                <a:cs typeface="Calibri"/>
              </a:rPr>
              <a:t>Sm  Eu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Gd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Tb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Dy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Er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57" dirty="0">
                <a:latin typeface="Calibri"/>
                <a:cs typeface="Calibri"/>
              </a:rPr>
              <a:t>Tm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Yb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Lu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Hf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84" dirty="0">
                <a:latin typeface="Calibri"/>
                <a:cs typeface="Calibri"/>
              </a:rPr>
              <a:t>Ta </a:t>
            </a:r>
            <a:r>
              <a:rPr sz="1059" b="1" spc="-7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W</a:t>
            </a:r>
            <a:endParaRPr sz="1059">
              <a:latin typeface="Calibri"/>
              <a:cs typeface="Calibri"/>
            </a:endParaRPr>
          </a:p>
          <a:p>
            <a:pPr marL="11206" marR="40343">
              <a:lnSpc>
                <a:spcPct val="107900"/>
              </a:lnSpc>
              <a:spcBef>
                <a:spcPts val="9"/>
              </a:spcBef>
            </a:pPr>
            <a:r>
              <a:rPr sz="1059" b="1" spc="-18" dirty="0">
                <a:latin typeface="Calibri"/>
                <a:cs typeface="Calibri"/>
              </a:rPr>
              <a:t>Re  </a:t>
            </a:r>
            <a:r>
              <a:rPr sz="1059" b="1" spc="-4" dirty="0">
                <a:latin typeface="Calibri"/>
                <a:cs typeface="Calibri"/>
              </a:rPr>
              <a:t>Os  Ir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Pt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4874" y="1722120"/>
            <a:ext cx="213472" cy="44028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1464">
              <a:lnSpc>
                <a:spcPct val="107900"/>
              </a:lnSpc>
              <a:spcBef>
                <a:spcPts val="84"/>
              </a:spcBef>
            </a:pPr>
            <a:r>
              <a:rPr sz="1059" b="1" spc="-4" dirty="0">
                <a:latin typeface="Calibri"/>
                <a:cs typeface="Calibri"/>
              </a:rPr>
              <a:t>Au  Hg  Tl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Pb  Bi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22" dirty="0">
                <a:latin typeface="Calibri"/>
                <a:cs typeface="Calibri"/>
              </a:rPr>
              <a:t>Po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35" dirty="0">
                <a:latin typeface="Calibri"/>
                <a:cs typeface="Calibri"/>
              </a:rPr>
              <a:t>At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Rn  Fr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Ra  </a:t>
            </a:r>
            <a:r>
              <a:rPr sz="1059" b="1" spc="-4" dirty="0">
                <a:latin typeface="Calibri"/>
                <a:cs typeface="Calibri"/>
              </a:rPr>
              <a:t>Ac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Th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26" dirty="0">
                <a:latin typeface="Calibri"/>
                <a:cs typeface="Calibri"/>
              </a:rPr>
              <a:t>Pa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U</a:t>
            </a:r>
            <a:endParaRPr sz="1059">
              <a:latin typeface="Calibri"/>
              <a:cs typeface="Calibri"/>
            </a:endParaRPr>
          </a:p>
          <a:p>
            <a:pPr marL="11206" marR="4483">
              <a:lnSpc>
                <a:spcPct val="107900"/>
              </a:lnSpc>
            </a:pPr>
            <a:r>
              <a:rPr sz="1059" b="1" dirty="0">
                <a:latin typeface="Calibri"/>
                <a:cs typeface="Calibri"/>
              </a:rPr>
              <a:t>Np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Pu 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Am  </a:t>
            </a:r>
            <a:r>
              <a:rPr sz="1059" b="1" dirty="0">
                <a:latin typeface="Calibri"/>
                <a:cs typeface="Calibri"/>
              </a:rPr>
              <a:t>Cm  </a:t>
            </a:r>
            <a:r>
              <a:rPr sz="1059" b="1" spc="-4" dirty="0">
                <a:latin typeface="Calibri"/>
                <a:cs typeface="Calibri"/>
              </a:rPr>
              <a:t>Bk </a:t>
            </a:r>
            <a:r>
              <a:rPr sz="1059" b="1" dirty="0">
                <a:latin typeface="Calibri"/>
                <a:cs typeface="Calibri"/>
              </a:rPr>
              <a:t> Cf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Es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Fm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Md  No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Lr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3477" y="3984588"/>
            <a:ext cx="294154" cy="714207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11206">
              <a:spcBef>
                <a:spcPts val="185"/>
              </a:spcBef>
            </a:pPr>
            <a:r>
              <a:rPr sz="1059" spc="-4" dirty="0">
                <a:latin typeface="Calibri"/>
                <a:cs typeface="Calibri"/>
              </a:rPr>
              <a:t>3818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3902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3235</a:t>
            </a:r>
            <a:endParaRPr sz="1059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2607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9148" y="1398719"/>
            <a:ext cx="1085850" cy="4732743"/>
          </a:xfrm>
          <a:prstGeom prst="rect">
            <a:avLst/>
          </a:prstGeom>
        </p:spPr>
        <p:txBody>
          <a:bodyPr vert="horz" wrap="square" lIns="0" tIns="4482" rIns="0" bIns="0" rtlCol="0">
            <a:spAutoFit/>
          </a:bodyPr>
          <a:lstStyle/>
          <a:p>
            <a:pPr marL="11206" marR="4483">
              <a:lnSpc>
                <a:spcPct val="104000"/>
              </a:lnSpc>
              <a:spcBef>
                <a:spcPts val="35"/>
              </a:spcBef>
              <a:tabLst>
                <a:tab pos="595064" algn="l"/>
              </a:tabLst>
            </a:pPr>
            <a:r>
              <a:rPr sz="1059" b="1" spc="-9" dirty="0" err="1">
                <a:latin typeface="Calibri"/>
                <a:cs typeface="Calibri"/>
              </a:rPr>
              <a:t>Ato</a:t>
            </a:r>
            <a:r>
              <a:rPr lang="nl-BE" sz="1059" b="1" spc="-9" dirty="0">
                <a:latin typeface="Calibri"/>
                <a:cs typeface="Calibri"/>
              </a:rPr>
              <a:t>o</a:t>
            </a:r>
            <a:r>
              <a:rPr sz="1059" b="1" spc="-9" dirty="0">
                <a:latin typeface="Calibri"/>
                <a:cs typeface="Calibri"/>
              </a:rPr>
              <a:t>m</a:t>
            </a:r>
            <a:r>
              <a:rPr lang="nl-BE" sz="1059" b="1" spc="-9" dirty="0">
                <a:latin typeface="Calibri"/>
                <a:cs typeface="Calibri"/>
              </a:rPr>
              <a:t>-</a:t>
            </a:r>
            <a:r>
              <a:rPr sz="1059" b="1" spc="-9" dirty="0">
                <a:latin typeface="Calibri"/>
                <a:cs typeface="Calibri"/>
              </a:rPr>
              <a:t>	</a:t>
            </a:r>
            <a:r>
              <a:rPr lang="nl-BE" sz="1059" b="1" spc="-9" dirty="0">
                <a:latin typeface="Calibri"/>
                <a:cs typeface="Calibri"/>
              </a:rPr>
              <a:t>Kook-</a:t>
            </a:r>
            <a:r>
              <a:rPr sz="1059" b="1" dirty="0">
                <a:latin typeface="Calibri"/>
                <a:cs typeface="Calibri"/>
              </a:rPr>
              <a:t> </a:t>
            </a:r>
            <a:r>
              <a:rPr sz="1059" b="1" spc="4" dirty="0">
                <a:latin typeface="Calibri"/>
                <a:cs typeface="Calibri"/>
              </a:rPr>
              <a:t> </a:t>
            </a:r>
            <a:r>
              <a:rPr sz="1059" b="1" dirty="0">
                <a:latin typeface="Calibri"/>
                <a:cs typeface="Calibri"/>
              </a:rPr>
              <a:t>num</a:t>
            </a:r>
            <a:r>
              <a:rPr lang="nl-BE" sz="1059" b="1" dirty="0">
                <a:latin typeface="Calibri"/>
                <a:cs typeface="Calibri"/>
              </a:rPr>
              <a:t>m</a:t>
            </a:r>
            <a:r>
              <a:rPr sz="1059" b="1" dirty="0">
                <a:latin typeface="Calibri"/>
                <a:cs typeface="Calibri"/>
              </a:rPr>
              <a:t>er	</a:t>
            </a:r>
            <a:r>
              <a:rPr sz="1059" b="1" spc="-9" dirty="0">
                <a:latin typeface="Calibri"/>
                <a:cs typeface="Calibri"/>
              </a:rPr>
              <a:t>p</a:t>
            </a:r>
            <a:r>
              <a:rPr lang="nl-BE" sz="1059" b="1" spc="-9" dirty="0" err="1">
                <a:latin typeface="Calibri"/>
                <a:cs typeface="Calibri"/>
              </a:rPr>
              <a:t>un</a:t>
            </a:r>
            <a:r>
              <a:rPr sz="1059" b="1" spc="-9" dirty="0">
                <a:latin typeface="Calibri"/>
                <a:cs typeface="Calibri"/>
              </a:rPr>
              <a:t>t,</a:t>
            </a:r>
            <a:r>
              <a:rPr sz="1059" b="1" spc="-40" dirty="0">
                <a:latin typeface="Calibri"/>
                <a:cs typeface="Calibri"/>
              </a:rPr>
              <a:t> </a:t>
            </a:r>
            <a:r>
              <a:rPr sz="1059" b="1" spc="-4" dirty="0">
                <a:latin typeface="Calibri"/>
                <a:cs typeface="Calibri"/>
              </a:rPr>
              <a:t>°C </a:t>
            </a:r>
            <a:r>
              <a:rPr sz="1059" b="1" spc="-229" dirty="0">
                <a:latin typeface="Calibri"/>
                <a:cs typeface="Calibri"/>
              </a:rPr>
              <a:t> </a:t>
            </a:r>
            <a:r>
              <a:rPr sz="1059" spc="-4" dirty="0">
                <a:latin typeface="Calibri"/>
                <a:cs typeface="Calibri"/>
              </a:rPr>
              <a:t>79	2807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80	357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81	1457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82	1740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83	1560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84	962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85	337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86	‐62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87	677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88	1737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89	3200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  <a:tabLst>
                <a:tab pos="595064" algn="l"/>
              </a:tabLst>
            </a:pPr>
            <a:r>
              <a:rPr sz="1059" spc="-4" dirty="0">
                <a:latin typeface="Calibri"/>
                <a:cs typeface="Calibri"/>
              </a:rPr>
              <a:t>90	4790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93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94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95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96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97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98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99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100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101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97"/>
              </a:spcBef>
            </a:pPr>
            <a:r>
              <a:rPr sz="1059" spc="-4" dirty="0">
                <a:latin typeface="Calibri"/>
                <a:cs typeface="Calibri"/>
              </a:rPr>
              <a:t>102</a:t>
            </a:r>
            <a:endParaRPr sz="1059" dirty="0">
              <a:latin typeface="Calibri"/>
              <a:cs typeface="Calibri"/>
            </a:endParaRPr>
          </a:p>
          <a:p>
            <a:pPr marL="11206">
              <a:spcBef>
                <a:spcPts val="101"/>
              </a:spcBef>
            </a:pPr>
            <a:r>
              <a:rPr sz="1059" spc="-4" dirty="0">
                <a:latin typeface="Calibri"/>
                <a:cs typeface="Calibri"/>
              </a:rPr>
              <a:t>103</a:t>
            </a:r>
            <a:endParaRPr sz="1059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314" y="438225"/>
            <a:ext cx="5023597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nl-BE" dirty="0"/>
              <a:t>Kookpunten van elementen</a:t>
            </a:r>
            <a:endParaRPr spc="-4" dirty="0"/>
          </a:p>
        </p:txBody>
      </p:sp>
      <p:grpSp>
        <p:nvGrpSpPr>
          <p:cNvPr id="3" name="object 3"/>
          <p:cNvGrpSpPr/>
          <p:nvPr/>
        </p:nvGrpSpPr>
        <p:grpSpPr>
          <a:xfrm>
            <a:off x="2061883" y="1267385"/>
            <a:ext cx="8068235" cy="863973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1562100" y="2041397"/>
              <a:ext cx="6817995" cy="374650"/>
            </a:xfrm>
            <a:custGeom>
              <a:avLst/>
              <a:gdLst/>
              <a:ahLst/>
              <a:cxnLst/>
              <a:rect l="l" t="t" r="r" b="b"/>
              <a:pathLst>
                <a:path w="6817995" h="374650">
                  <a:moveTo>
                    <a:pt x="6817614" y="0"/>
                  </a:moveTo>
                  <a:lnTo>
                    <a:pt x="3962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35052" y="9144"/>
                  </a:lnTo>
                  <a:lnTo>
                    <a:pt x="35052" y="374142"/>
                  </a:lnTo>
                  <a:lnTo>
                    <a:pt x="44196" y="374142"/>
                  </a:lnTo>
                  <a:lnTo>
                    <a:pt x="44196" y="9144"/>
                  </a:lnTo>
                  <a:lnTo>
                    <a:pt x="6817614" y="9144"/>
                  </a:lnTo>
                  <a:lnTo>
                    <a:pt x="6817614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6706361" y="2243327"/>
              <a:ext cx="266065" cy="172720"/>
            </a:xfrm>
            <a:custGeom>
              <a:avLst/>
              <a:gdLst/>
              <a:ahLst/>
              <a:cxnLst/>
              <a:rect l="l" t="t" r="r" b="b"/>
              <a:pathLst>
                <a:path w="266065" h="172719">
                  <a:moveTo>
                    <a:pt x="75764" y="149892"/>
                  </a:moveTo>
                  <a:lnTo>
                    <a:pt x="10667" y="164591"/>
                  </a:lnTo>
                  <a:lnTo>
                    <a:pt x="4572" y="166115"/>
                  </a:lnTo>
                  <a:lnTo>
                    <a:pt x="0" y="171450"/>
                  </a:lnTo>
                  <a:lnTo>
                    <a:pt x="0" y="172212"/>
                  </a:lnTo>
                  <a:lnTo>
                    <a:pt x="72389" y="172212"/>
                  </a:lnTo>
                  <a:lnTo>
                    <a:pt x="72389" y="156971"/>
                  </a:lnTo>
                  <a:lnTo>
                    <a:pt x="75764" y="149892"/>
                  </a:lnTo>
                  <a:close/>
                </a:path>
                <a:path w="266065" h="172719">
                  <a:moveTo>
                    <a:pt x="81534" y="148589"/>
                  </a:moveTo>
                  <a:lnTo>
                    <a:pt x="75764" y="149892"/>
                  </a:lnTo>
                  <a:lnTo>
                    <a:pt x="72389" y="156971"/>
                  </a:lnTo>
                  <a:lnTo>
                    <a:pt x="81534" y="148589"/>
                  </a:lnTo>
                  <a:close/>
                </a:path>
                <a:path w="266065" h="172719">
                  <a:moveTo>
                    <a:pt x="81534" y="172212"/>
                  </a:moveTo>
                  <a:lnTo>
                    <a:pt x="81534" y="148589"/>
                  </a:lnTo>
                  <a:lnTo>
                    <a:pt x="72389" y="156971"/>
                  </a:lnTo>
                  <a:lnTo>
                    <a:pt x="72389" y="172212"/>
                  </a:lnTo>
                  <a:lnTo>
                    <a:pt x="81534" y="172212"/>
                  </a:lnTo>
                  <a:close/>
                </a:path>
                <a:path w="266065" h="172719">
                  <a:moveTo>
                    <a:pt x="265857" y="172212"/>
                  </a:moveTo>
                  <a:lnTo>
                    <a:pt x="240029" y="33527"/>
                  </a:lnTo>
                  <a:lnTo>
                    <a:pt x="159258" y="2285"/>
                  </a:lnTo>
                  <a:lnTo>
                    <a:pt x="152400" y="0"/>
                  </a:lnTo>
                  <a:lnTo>
                    <a:pt x="145541" y="3047"/>
                  </a:lnTo>
                  <a:lnTo>
                    <a:pt x="142494" y="9905"/>
                  </a:lnTo>
                  <a:lnTo>
                    <a:pt x="75764" y="149892"/>
                  </a:lnTo>
                  <a:lnTo>
                    <a:pt x="81534" y="148589"/>
                  </a:lnTo>
                  <a:lnTo>
                    <a:pt x="81534" y="172212"/>
                  </a:lnTo>
                  <a:lnTo>
                    <a:pt x="96265" y="172212"/>
                  </a:lnTo>
                  <a:lnTo>
                    <a:pt x="97536" y="168401"/>
                  </a:lnTo>
                  <a:lnTo>
                    <a:pt x="150875" y="56503"/>
                  </a:lnTo>
                  <a:lnTo>
                    <a:pt x="150875" y="28955"/>
                  </a:lnTo>
                  <a:lnTo>
                    <a:pt x="167639" y="21335"/>
                  </a:lnTo>
                  <a:lnTo>
                    <a:pt x="167639" y="33822"/>
                  </a:lnTo>
                  <a:lnTo>
                    <a:pt x="211836" y="46654"/>
                  </a:lnTo>
                  <a:lnTo>
                    <a:pt x="211836" y="38862"/>
                  </a:lnTo>
                  <a:lnTo>
                    <a:pt x="221741" y="49529"/>
                  </a:lnTo>
                  <a:lnTo>
                    <a:pt x="221741" y="92052"/>
                  </a:lnTo>
                  <a:lnTo>
                    <a:pt x="236670" y="172212"/>
                  </a:lnTo>
                  <a:lnTo>
                    <a:pt x="265857" y="172212"/>
                  </a:lnTo>
                  <a:close/>
                </a:path>
                <a:path w="266065" h="172719">
                  <a:moveTo>
                    <a:pt x="167639" y="21335"/>
                  </a:moveTo>
                  <a:lnTo>
                    <a:pt x="150875" y="28955"/>
                  </a:lnTo>
                  <a:lnTo>
                    <a:pt x="162411" y="32304"/>
                  </a:lnTo>
                  <a:lnTo>
                    <a:pt x="167639" y="21335"/>
                  </a:lnTo>
                  <a:close/>
                </a:path>
                <a:path w="266065" h="172719">
                  <a:moveTo>
                    <a:pt x="162411" y="32304"/>
                  </a:moveTo>
                  <a:lnTo>
                    <a:pt x="150875" y="28955"/>
                  </a:lnTo>
                  <a:lnTo>
                    <a:pt x="150875" y="56503"/>
                  </a:lnTo>
                  <a:lnTo>
                    <a:pt x="162411" y="32304"/>
                  </a:lnTo>
                  <a:close/>
                </a:path>
                <a:path w="266065" h="172719">
                  <a:moveTo>
                    <a:pt x="167639" y="33822"/>
                  </a:moveTo>
                  <a:lnTo>
                    <a:pt x="167639" y="21335"/>
                  </a:lnTo>
                  <a:lnTo>
                    <a:pt x="162411" y="32304"/>
                  </a:lnTo>
                  <a:lnTo>
                    <a:pt x="167639" y="33822"/>
                  </a:lnTo>
                  <a:close/>
                </a:path>
                <a:path w="266065" h="172719">
                  <a:moveTo>
                    <a:pt x="221741" y="49529"/>
                  </a:moveTo>
                  <a:lnTo>
                    <a:pt x="211836" y="38862"/>
                  </a:lnTo>
                  <a:lnTo>
                    <a:pt x="213370" y="47099"/>
                  </a:lnTo>
                  <a:lnTo>
                    <a:pt x="221741" y="49529"/>
                  </a:lnTo>
                  <a:close/>
                </a:path>
                <a:path w="266065" h="172719">
                  <a:moveTo>
                    <a:pt x="213370" y="47099"/>
                  </a:moveTo>
                  <a:lnTo>
                    <a:pt x="211836" y="38862"/>
                  </a:lnTo>
                  <a:lnTo>
                    <a:pt x="211836" y="46654"/>
                  </a:lnTo>
                  <a:lnTo>
                    <a:pt x="213370" y="47099"/>
                  </a:lnTo>
                  <a:close/>
                </a:path>
                <a:path w="266065" h="172719">
                  <a:moveTo>
                    <a:pt x="221741" y="92052"/>
                  </a:moveTo>
                  <a:lnTo>
                    <a:pt x="221741" y="49529"/>
                  </a:lnTo>
                  <a:lnTo>
                    <a:pt x="213370" y="47099"/>
                  </a:lnTo>
                  <a:lnTo>
                    <a:pt x="221741" y="92052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682083" y="2377439"/>
              <a:ext cx="77470" cy="38100"/>
            </a:xfrm>
            <a:custGeom>
              <a:avLst/>
              <a:gdLst/>
              <a:ahLst/>
              <a:cxnLst/>
              <a:rect l="l" t="t" r="r" b="b"/>
              <a:pathLst>
                <a:path w="77470" h="38100">
                  <a:moveTo>
                    <a:pt x="76856" y="38099"/>
                  </a:moveTo>
                  <a:lnTo>
                    <a:pt x="38756" y="0"/>
                  </a:lnTo>
                  <a:lnTo>
                    <a:pt x="0" y="38099"/>
                  </a:lnTo>
                  <a:lnTo>
                    <a:pt x="76856" y="380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675882" y="2372867"/>
              <a:ext cx="89535" cy="43180"/>
            </a:xfrm>
            <a:custGeom>
              <a:avLst/>
              <a:gdLst/>
              <a:ahLst/>
              <a:cxnLst/>
              <a:rect l="l" t="t" r="r" b="b"/>
              <a:pathLst>
                <a:path w="89534" h="43180">
                  <a:moveTo>
                    <a:pt x="89154" y="42672"/>
                  </a:moveTo>
                  <a:lnTo>
                    <a:pt x="48006" y="1524"/>
                  </a:lnTo>
                  <a:lnTo>
                    <a:pt x="44958" y="0"/>
                  </a:lnTo>
                  <a:lnTo>
                    <a:pt x="41148" y="1524"/>
                  </a:lnTo>
                  <a:lnTo>
                    <a:pt x="0" y="42672"/>
                  </a:lnTo>
                  <a:lnTo>
                    <a:pt x="12349" y="42672"/>
                  </a:lnTo>
                  <a:lnTo>
                    <a:pt x="41148" y="14361"/>
                  </a:lnTo>
                  <a:lnTo>
                    <a:pt x="41148" y="7620"/>
                  </a:lnTo>
                  <a:lnTo>
                    <a:pt x="48006" y="7620"/>
                  </a:lnTo>
                  <a:lnTo>
                    <a:pt x="48006" y="14361"/>
                  </a:lnTo>
                  <a:lnTo>
                    <a:pt x="76804" y="42672"/>
                  </a:lnTo>
                  <a:lnTo>
                    <a:pt x="89154" y="42672"/>
                  </a:lnTo>
                  <a:close/>
                </a:path>
                <a:path w="89534" h="43180">
                  <a:moveTo>
                    <a:pt x="48006" y="7620"/>
                  </a:moveTo>
                  <a:lnTo>
                    <a:pt x="41148" y="7620"/>
                  </a:lnTo>
                  <a:lnTo>
                    <a:pt x="44577" y="10990"/>
                  </a:lnTo>
                  <a:lnTo>
                    <a:pt x="48006" y="7620"/>
                  </a:lnTo>
                  <a:close/>
                </a:path>
                <a:path w="89534" h="43180">
                  <a:moveTo>
                    <a:pt x="44577" y="10990"/>
                  </a:moveTo>
                  <a:lnTo>
                    <a:pt x="41148" y="7620"/>
                  </a:lnTo>
                  <a:lnTo>
                    <a:pt x="41148" y="14361"/>
                  </a:lnTo>
                  <a:lnTo>
                    <a:pt x="44577" y="10990"/>
                  </a:lnTo>
                  <a:close/>
                </a:path>
                <a:path w="89534" h="43180">
                  <a:moveTo>
                    <a:pt x="48006" y="14361"/>
                  </a:moveTo>
                  <a:lnTo>
                    <a:pt x="48006" y="7620"/>
                  </a:lnTo>
                  <a:lnTo>
                    <a:pt x="44577" y="10990"/>
                  </a:lnTo>
                  <a:lnTo>
                    <a:pt x="48006" y="14361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746747" y="2361437"/>
              <a:ext cx="89535" cy="54610"/>
            </a:xfrm>
            <a:custGeom>
              <a:avLst/>
              <a:gdLst/>
              <a:ahLst/>
              <a:cxnLst/>
              <a:rect l="l" t="t" r="r" b="b"/>
              <a:pathLst>
                <a:path w="89534" h="54610">
                  <a:moveTo>
                    <a:pt x="89154" y="44957"/>
                  </a:moveTo>
                  <a:lnTo>
                    <a:pt x="44196" y="0"/>
                  </a:lnTo>
                  <a:lnTo>
                    <a:pt x="0" y="44957"/>
                  </a:lnTo>
                  <a:lnTo>
                    <a:pt x="9144" y="54102"/>
                  </a:lnTo>
                  <a:lnTo>
                    <a:pt x="79852" y="54102"/>
                  </a:lnTo>
                  <a:lnTo>
                    <a:pt x="89154" y="4495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2176" y="2356866"/>
              <a:ext cx="98425" cy="59055"/>
            </a:xfrm>
            <a:custGeom>
              <a:avLst/>
              <a:gdLst/>
              <a:ahLst/>
              <a:cxnLst/>
              <a:rect l="l" t="t" r="r" b="b"/>
              <a:pathLst>
                <a:path w="98425" h="59055">
                  <a:moveTo>
                    <a:pt x="98298" y="49530"/>
                  </a:moveTo>
                  <a:lnTo>
                    <a:pt x="96774" y="45720"/>
                  </a:lnTo>
                  <a:lnTo>
                    <a:pt x="51816" y="1524"/>
                  </a:lnTo>
                  <a:lnTo>
                    <a:pt x="48768" y="0"/>
                  </a:lnTo>
                  <a:lnTo>
                    <a:pt x="45720" y="1524"/>
                  </a:lnTo>
                  <a:lnTo>
                    <a:pt x="1524" y="45720"/>
                  </a:lnTo>
                  <a:lnTo>
                    <a:pt x="0" y="49530"/>
                  </a:lnTo>
                  <a:lnTo>
                    <a:pt x="1524" y="52578"/>
                  </a:lnTo>
                  <a:lnTo>
                    <a:pt x="7619" y="58673"/>
                  </a:lnTo>
                  <a:lnTo>
                    <a:pt x="7620" y="45720"/>
                  </a:lnTo>
                  <a:lnTo>
                    <a:pt x="10990" y="49149"/>
                  </a:lnTo>
                  <a:lnTo>
                    <a:pt x="45720" y="13821"/>
                  </a:lnTo>
                  <a:lnTo>
                    <a:pt x="45720" y="7620"/>
                  </a:lnTo>
                  <a:lnTo>
                    <a:pt x="51816" y="7620"/>
                  </a:lnTo>
                  <a:lnTo>
                    <a:pt x="51816" y="13821"/>
                  </a:lnTo>
                  <a:lnTo>
                    <a:pt x="86545" y="49149"/>
                  </a:lnTo>
                  <a:lnTo>
                    <a:pt x="89916" y="45720"/>
                  </a:lnTo>
                  <a:lnTo>
                    <a:pt x="89916" y="58673"/>
                  </a:lnTo>
                  <a:lnTo>
                    <a:pt x="90573" y="58673"/>
                  </a:lnTo>
                  <a:lnTo>
                    <a:pt x="96774" y="52578"/>
                  </a:lnTo>
                  <a:lnTo>
                    <a:pt x="98298" y="49530"/>
                  </a:lnTo>
                  <a:close/>
                </a:path>
                <a:path w="98425" h="59055">
                  <a:moveTo>
                    <a:pt x="10990" y="49149"/>
                  </a:moveTo>
                  <a:lnTo>
                    <a:pt x="7620" y="45720"/>
                  </a:lnTo>
                  <a:lnTo>
                    <a:pt x="7620" y="52578"/>
                  </a:lnTo>
                  <a:lnTo>
                    <a:pt x="10990" y="49149"/>
                  </a:lnTo>
                  <a:close/>
                </a:path>
                <a:path w="98425" h="59055">
                  <a:moveTo>
                    <a:pt x="20354" y="58673"/>
                  </a:moveTo>
                  <a:lnTo>
                    <a:pt x="10990" y="49149"/>
                  </a:lnTo>
                  <a:lnTo>
                    <a:pt x="7620" y="52578"/>
                  </a:lnTo>
                  <a:lnTo>
                    <a:pt x="7620" y="58673"/>
                  </a:lnTo>
                  <a:lnTo>
                    <a:pt x="20354" y="58673"/>
                  </a:lnTo>
                  <a:close/>
                </a:path>
                <a:path w="98425" h="59055">
                  <a:moveTo>
                    <a:pt x="51816" y="7620"/>
                  </a:moveTo>
                  <a:lnTo>
                    <a:pt x="45720" y="7620"/>
                  </a:lnTo>
                  <a:lnTo>
                    <a:pt x="48768" y="10720"/>
                  </a:lnTo>
                  <a:lnTo>
                    <a:pt x="51816" y="7620"/>
                  </a:lnTo>
                  <a:close/>
                </a:path>
                <a:path w="98425" h="59055">
                  <a:moveTo>
                    <a:pt x="48768" y="10720"/>
                  </a:moveTo>
                  <a:lnTo>
                    <a:pt x="45720" y="7620"/>
                  </a:lnTo>
                  <a:lnTo>
                    <a:pt x="45720" y="13821"/>
                  </a:lnTo>
                  <a:lnTo>
                    <a:pt x="48768" y="10720"/>
                  </a:lnTo>
                  <a:close/>
                </a:path>
                <a:path w="98425" h="59055">
                  <a:moveTo>
                    <a:pt x="51816" y="13821"/>
                  </a:moveTo>
                  <a:lnTo>
                    <a:pt x="51816" y="7620"/>
                  </a:lnTo>
                  <a:lnTo>
                    <a:pt x="48768" y="10720"/>
                  </a:lnTo>
                  <a:lnTo>
                    <a:pt x="51816" y="13821"/>
                  </a:lnTo>
                  <a:close/>
                </a:path>
                <a:path w="98425" h="59055">
                  <a:moveTo>
                    <a:pt x="89916" y="58673"/>
                  </a:moveTo>
                  <a:lnTo>
                    <a:pt x="89916" y="52578"/>
                  </a:lnTo>
                  <a:lnTo>
                    <a:pt x="86545" y="49149"/>
                  </a:lnTo>
                  <a:lnTo>
                    <a:pt x="77181" y="58673"/>
                  </a:lnTo>
                  <a:lnTo>
                    <a:pt x="89916" y="58673"/>
                  </a:lnTo>
                  <a:close/>
                </a:path>
                <a:path w="98425" h="59055">
                  <a:moveTo>
                    <a:pt x="89916" y="52578"/>
                  </a:moveTo>
                  <a:lnTo>
                    <a:pt x="89916" y="45720"/>
                  </a:lnTo>
                  <a:lnTo>
                    <a:pt x="86545" y="49149"/>
                  </a:lnTo>
                  <a:lnTo>
                    <a:pt x="89916" y="5257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3041" y="2209800"/>
              <a:ext cx="168402" cy="1188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29081" y="1714052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6000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36795" y="2130686"/>
            <a:ext cx="6439460" cy="2593041"/>
            <a:chOff x="1562100" y="2414777"/>
            <a:chExt cx="7298055" cy="2938780"/>
          </a:xfrm>
        </p:grpSpPr>
        <p:sp>
          <p:nvSpPr>
            <p:cNvPr id="14" name="object 14"/>
            <p:cNvSpPr/>
            <p:nvPr/>
          </p:nvSpPr>
          <p:spPr>
            <a:xfrm>
              <a:off x="1562100" y="2414777"/>
              <a:ext cx="6817995" cy="980440"/>
            </a:xfrm>
            <a:custGeom>
              <a:avLst/>
              <a:gdLst/>
              <a:ahLst/>
              <a:cxnLst/>
              <a:rect l="l" t="t" r="r" b="b"/>
              <a:pathLst>
                <a:path w="6817995" h="980439">
                  <a:moveTo>
                    <a:pt x="6817614" y="252984"/>
                  </a:moveTo>
                  <a:lnTo>
                    <a:pt x="44196" y="252984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252984"/>
                  </a:lnTo>
                  <a:lnTo>
                    <a:pt x="0" y="252984"/>
                  </a:lnTo>
                  <a:lnTo>
                    <a:pt x="0" y="262128"/>
                  </a:lnTo>
                  <a:lnTo>
                    <a:pt x="35052" y="262128"/>
                  </a:lnTo>
                  <a:lnTo>
                    <a:pt x="35052" y="880110"/>
                  </a:lnTo>
                  <a:lnTo>
                    <a:pt x="0" y="880110"/>
                  </a:lnTo>
                  <a:lnTo>
                    <a:pt x="0" y="889254"/>
                  </a:lnTo>
                  <a:lnTo>
                    <a:pt x="35052" y="889254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889254"/>
                  </a:lnTo>
                  <a:lnTo>
                    <a:pt x="6817614" y="889254"/>
                  </a:lnTo>
                  <a:lnTo>
                    <a:pt x="6817614" y="880110"/>
                  </a:lnTo>
                  <a:lnTo>
                    <a:pt x="44196" y="880110"/>
                  </a:lnTo>
                  <a:lnTo>
                    <a:pt x="44196" y="262128"/>
                  </a:lnTo>
                  <a:lnTo>
                    <a:pt x="6817614" y="262128"/>
                  </a:lnTo>
                  <a:lnTo>
                    <a:pt x="6817614" y="25298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0813" y="2415539"/>
              <a:ext cx="6311646" cy="9791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2100" y="3393947"/>
              <a:ext cx="6817995" cy="980440"/>
            </a:xfrm>
            <a:custGeom>
              <a:avLst/>
              <a:gdLst/>
              <a:ahLst/>
              <a:cxnLst/>
              <a:rect l="l" t="t" r="r" b="b"/>
              <a:pathLst>
                <a:path w="6817995" h="980439">
                  <a:moveTo>
                    <a:pt x="6817614" y="527304"/>
                  </a:moveTo>
                  <a:lnTo>
                    <a:pt x="44196" y="527304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527304"/>
                  </a:lnTo>
                  <a:lnTo>
                    <a:pt x="0" y="527304"/>
                  </a:lnTo>
                  <a:lnTo>
                    <a:pt x="0" y="536448"/>
                  </a:lnTo>
                  <a:lnTo>
                    <a:pt x="35052" y="536448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536448"/>
                  </a:lnTo>
                  <a:lnTo>
                    <a:pt x="6817614" y="536448"/>
                  </a:lnTo>
                  <a:lnTo>
                    <a:pt x="6817614" y="52730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843" y="3394709"/>
              <a:ext cx="6593585" cy="9791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88248" y="4367021"/>
              <a:ext cx="271780" cy="6985"/>
            </a:xfrm>
            <a:custGeom>
              <a:avLst/>
              <a:gdLst/>
              <a:ahLst/>
              <a:cxnLst/>
              <a:rect l="l" t="t" r="r" b="b"/>
              <a:pathLst>
                <a:path w="271779" h="6985">
                  <a:moveTo>
                    <a:pt x="271780" y="3048"/>
                  </a:moveTo>
                  <a:lnTo>
                    <a:pt x="266700" y="3048"/>
                  </a:lnTo>
                  <a:lnTo>
                    <a:pt x="266700" y="0"/>
                  </a:lnTo>
                  <a:lnTo>
                    <a:pt x="6350" y="0"/>
                  </a:lnTo>
                  <a:lnTo>
                    <a:pt x="6350" y="3175"/>
                  </a:lnTo>
                  <a:lnTo>
                    <a:pt x="0" y="3175"/>
                  </a:lnTo>
                  <a:lnTo>
                    <a:pt x="0" y="6870"/>
                  </a:lnTo>
                  <a:lnTo>
                    <a:pt x="6350" y="6870"/>
                  </a:lnTo>
                  <a:lnTo>
                    <a:pt x="266700" y="6870"/>
                  </a:lnTo>
                  <a:lnTo>
                    <a:pt x="271780" y="6870"/>
                  </a:lnTo>
                  <a:lnTo>
                    <a:pt x="271780" y="304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693657" y="4343400"/>
              <a:ext cx="60960" cy="30480"/>
            </a:xfrm>
            <a:custGeom>
              <a:avLst/>
              <a:gdLst/>
              <a:ahLst/>
              <a:cxnLst/>
              <a:rect l="l" t="t" r="r" b="b"/>
              <a:pathLst>
                <a:path w="60959" h="30479">
                  <a:moveTo>
                    <a:pt x="60959" y="30479"/>
                  </a:moveTo>
                  <a:lnTo>
                    <a:pt x="30479" y="0"/>
                  </a:lnTo>
                  <a:lnTo>
                    <a:pt x="0" y="30479"/>
                  </a:lnTo>
                  <a:lnTo>
                    <a:pt x="60959" y="3047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687561" y="4338827"/>
              <a:ext cx="73660" cy="35560"/>
            </a:xfrm>
            <a:custGeom>
              <a:avLst/>
              <a:gdLst/>
              <a:ahLst/>
              <a:cxnLst/>
              <a:rect l="l" t="t" r="r" b="b"/>
              <a:pathLst>
                <a:path w="73659" h="35560">
                  <a:moveTo>
                    <a:pt x="73152" y="35052"/>
                  </a:moveTo>
                  <a:lnTo>
                    <a:pt x="39624" y="1524"/>
                  </a:lnTo>
                  <a:lnTo>
                    <a:pt x="36576" y="0"/>
                  </a:lnTo>
                  <a:lnTo>
                    <a:pt x="33528" y="1524"/>
                  </a:lnTo>
                  <a:lnTo>
                    <a:pt x="0" y="35052"/>
                  </a:lnTo>
                  <a:lnTo>
                    <a:pt x="12192" y="35052"/>
                  </a:lnTo>
                  <a:lnTo>
                    <a:pt x="33528" y="13716"/>
                  </a:lnTo>
                  <a:lnTo>
                    <a:pt x="33528" y="7620"/>
                  </a:lnTo>
                  <a:lnTo>
                    <a:pt x="39624" y="7620"/>
                  </a:lnTo>
                  <a:lnTo>
                    <a:pt x="39624" y="13716"/>
                  </a:lnTo>
                  <a:lnTo>
                    <a:pt x="60960" y="35052"/>
                  </a:lnTo>
                  <a:lnTo>
                    <a:pt x="73152" y="35052"/>
                  </a:lnTo>
                  <a:close/>
                </a:path>
                <a:path w="73659" h="35560">
                  <a:moveTo>
                    <a:pt x="39624" y="7620"/>
                  </a:moveTo>
                  <a:lnTo>
                    <a:pt x="33528" y="7620"/>
                  </a:lnTo>
                  <a:lnTo>
                    <a:pt x="36576" y="10668"/>
                  </a:lnTo>
                  <a:lnTo>
                    <a:pt x="39624" y="7620"/>
                  </a:lnTo>
                  <a:close/>
                </a:path>
                <a:path w="73659" h="35560">
                  <a:moveTo>
                    <a:pt x="36576" y="10668"/>
                  </a:moveTo>
                  <a:lnTo>
                    <a:pt x="33528" y="7620"/>
                  </a:lnTo>
                  <a:lnTo>
                    <a:pt x="33528" y="13716"/>
                  </a:lnTo>
                  <a:lnTo>
                    <a:pt x="36576" y="10668"/>
                  </a:lnTo>
                  <a:close/>
                </a:path>
                <a:path w="73659" h="35560">
                  <a:moveTo>
                    <a:pt x="39624" y="13716"/>
                  </a:moveTo>
                  <a:lnTo>
                    <a:pt x="39624" y="7620"/>
                  </a:lnTo>
                  <a:lnTo>
                    <a:pt x="36576" y="10668"/>
                  </a:lnTo>
                  <a:lnTo>
                    <a:pt x="39624" y="13716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2100" y="4373117"/>
              <a:ext cx="6817995" cy="980440"/>
            </a:xfrm>
            <a:custGeom>
              <a:avLst/>
              <a:gdLst/>
              <a:ahLst/>
              <a:cxnLst/>
              <a:rect l="l" t="t" r="r" b="b"/>
              <a:pathLst>
                <a:path w="6817995" h="980439">
                  <a:moveTo>
                    <a:pt x="6817614" y="174498"/>
                  </a:moveTo>
                  <a:lnTo>
                    <a:pt x="44196" y="174498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174498"/>
                  </a:lnTo>
                  <a:lnTo>
                    <a:pt x="0" y="174498"/>
                  </a:lnTo>
                  <a:lnTo>
                    <a:pt x="0" y="183642"/>
                  </a:lnTo>
                  <a:lnTo>
                    <a:pt x="35052" y="183642"/>
                  </a:lnTo>
                  <a:lnTo>
                    <a:pt x="35052" y="801624"/>
                  </a:lnTo>
                  <a:lnTo>
                    <a:pt x="0" y="801624"/>
                  </a:lnTo>
                  <a:lnTo>
                    <a:pt x="0" y="810768"/>
                  </a:lnTo>
                  <a:lnTo>
                    <a:pt x="35052" y="810768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810768"/>
                  </a:lnTo>
                  <a:lnTo>
                    <a:pt x="6817614" y="810768"/>
                  </a:lnTo>
                  <a:lnTo>
                    <a:pt x="6817614" y="801624"/>
                  </a:lnTo>
                  <a:lnTo>
                    <a:pt x="44196" y="801624"/>
                  </a:lnTo>
                  <a:lnTo>
                    <a:pt x="44196" y="183642"/>
                  </a:lnTo>
                  <a:lnTo>
                    <a:pt x="6817614" y="183642"/>
                  </a:lnTo>
                  <a:lnTo>
                    <a:pt x="6817614" y="17449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8978" y="4373879"/>
              <a:ext cx="6169914" cy="9791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248" y="4373892"/>
              <a:ext cx="271780" cy="21590"/>
            </a:xfrm>
            <a:custGeom>
              <a:avLst/>
              <a:gdLst/>
              <a:ahLst/>
              <a:cxnLst/>
              <a:rect l="l" t="t" r="r" b="b"/>
              <a:pathLst>
                <a:path w="271779" h="21589">
                  <a:moveTo>
                    <a:pt x="271780" y="0"/>
                  </a:moveTo>
                  <a:lnTo>
                    <a:pt x="2667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8148"/>
                  </a:lnTo>
                  <a:lnTo>
                    <a:pt x="6350" y="18148"/>
                  </a:lnTo>
                  <a:lnTo>
                    <a:pt x="6350" y="21323"/>
                  </a:lnTo>
                  <a:lnTo>
                    <a:pt x="266700" y="21323"/>
                  </a:lnTo>
                  <a:lnTo>
                    <a:pt x="266700" y="18275"/>
                  </a:lnTo>
                  <a:lnTo>
                    <a:pt x="271780" y="18275"/>
                  </a:lnTo>
                  <a:lnTo>
                    <a:pt x="27178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8686038" y="4373879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20">
                  <a:moveTo>
                    <a:pt x="76200" y="7620"/>
                  </a:moveTo>
                  <a:lnTo>
                    <a:pt x="68579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38100" y="45720"/>
                  </a:lnTo>
                  <a:lnTo>
                    <a:pt x="76200" y="762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8681466" y="4373880"/>
              <a:ext cx="85725" cy="50800"/>
            </a:xfrm>
            <a:custGeom>
              <a:avLst/>
              <a:gdLst/>
              <a:ahLst/>
              <a:cxnLst/>
              <a:rect l="l" t="t" r="r" b="b"/>
              <a:pathLst>
                <a:path w="85725" h="50800">
                  <a:moveTo>
                    <a:pt x="18287" y="0"/>
                  </a:moveTo>
                  <a:lnTo>
                    <a:pt x="6095" y="0"/>
                  </a:lnTo>
                  <a:lnTo>
                    <a:pt x="1524" y="4571"/>
                  </a:lnTo>
                  <a:lnTo>
                    <a:pt x="0" y="7619"/>
                  </a:lnTo>
                  <a:lnTo>
                    <a:pt x="1524" y="10667"/>
                  </a:lnTo>
                  <a:lnTo>
                    <a:pt x="7620" y="16763"/>
                  </a:lnTo>
                  <a:lnTo>
                    <a:pt x="7620" y="4571"/>
                  </a:lnTo>
                  <a:lnTo>
                    <a:pt x="10668" y="7619"/>
                  </a:lnTo>
                  <a:lnTo>
                    <a:pt x="18287" y="0"/>
                  </a:lnTo>
                  <a:close/>
                </a:path>
                <a:path w="85725" h="50800">
                  <a:moveTo>
                    <a:pt x="10668" y="7619"/>
                  </a:moveTo>
                  <a:lnTo>
                    <a:pt x="7620" y="4571"/>
                  </a:lnTo>
                  <a:lnTo>
                    <a:pt x="7620" y="10667"/>
                  </a:lnTo>
                  <a:lnTo>
                    <a:pt x="10668" y="7619"/>
                  </a:lnTo>
                  <a:close/>
                </a:path>
                <a:path w="85725" h="50800">
                  <a:moveTo>
                    <a:pt x="42672" y="39623"/>
                  </a:moveTo>
                  <a:lnTo>
                    <a:pt x="10668" y="7619"/>
                  </a:lnTo>
                  <a:lnTo>
                    <a:pt x="7620" y="10667"/>
                  </a:lnTo>
                  <a:lnTo>
                    <a:pt x="7620" y="16763"/>
                  </a:lnTo>
                  <a:lnTo>
                    <a:pt x="39624" y="48767"/>
                  </a:lnTo>
                  <a:lnTo>
                    <a:pt x="39624" y="42671"/>
                  </a:lnTo>
                  <a:lnTo>
                    <a:pt x="42672" y="39623"/>
                  </a:lnTo>
                  <a:close/>
                </a:path>
                <a:path w="85725" h="50800">
                  <a:moveTo>
                    <a:pt x="45720" y="42671"/>
                  </a:moveTo>
                  <a:lnTo>
                    <a:pt x="42672" y="39623"/>
                  </a:lnTo>
                  <a:lnTo>
                    <a:pt x="39624" y="42671"/>
                  </a:lnTo>
                  <a:lnTo>
                    <a:pt x="45720" y="42671"/>
                  </a:lnTo>
                  <a:close/>
                </a:path>
                <a:path w="85725" h="50800">
                  <a:moveTo>
                    <a:pt x="45720" y="48767"/>
                  </a:moveTo>
                  <a:lnTo>
                    <a:pt x="45720" y="42671"/>
                  </a:lnTo>
                  <a:lnTo>
                    <a:pt x="39624" y="42671"/>
                  </a:lnTo>
                  <a:lnTo>
                    <a:pt x="39624" y="48767"/>
                  </a:lnTo>
                  <a:lnTo>
                    <a:pt x="42672" y="50291"/>
                  </a:lnTo>
                  <a:lnTo>
                    <a:pt x="45720" y="48767"/>
                  </a:lnTo>
                  <a:close/>
                </a:path>
                <a:path w="85725" h="50800">
                  <a:moveTo>
                    <a:pt x="77724" y="16763"/>
                  </a:moveTo>
                  <a:lnTo>
                    <a:pt x="77724" y="10667"/>
                  </a:lnTo>
                  <a:lnTo>
                    <a:pt x="74676" y="7619"/>
                  </a:lnTo>
                  <a:lnTo>
                    <a:pt x="42672" y="39623"/>
                  </a:lnTo>
                  <a:lnTo>
                    <a:pt x="45720" y="42671"/>
                  </a:lnTo>
                  <a:lnTo>
                    <a:pt x="45720" y="48767"/>
                  </a:lnTo>
                  <a:lnTo>
                    <a:pt x="77724" y="16763"/>
                  </a:lnTo>
                  <a:close/>
                </a:path>
                <a:path w="85725" h="50800">
                  <a:moveTo>
                    <a:pt x="85344" y="7619"/>
                  </a:moveTo>
                  <a:lnTo>
                    <a:pt x="83820" y="4571"/>
                  </a:lnTo>
                  <a:lnTo>
                    <a:pt x="79248" y="0"/>
                  </a:lnTo>
                  <a:lnTo>
                    <a:pt x="67056" y="0"/>
                  </a:lnTo>
                  <a:lnTo>
                    <a:pt x="74676" y="7619"/>
                  </a:lnTo>
                  <a:lnTo>
                    <a:pt x="77724" y="4571"/>
                  </a:lnTo>
                  <a:lnTo>
                    <a:pt x="77724" y="16763"/>
                  </a:lnTo>
                  <a:lnTo>
                    <a:pt x="83820" y="10667"/>
                  </a:lnTo>
                  <a:lnTo>
                    <a:pt x="85344" y="7619"/>
                  </a:lnTo>
                  <a:close/>
                </a:path>
                <a:path w="85725" h="50800">
                  <a:moveTo>
                    <a:pt x="77724" y="10667"/>
                  </a:moveTo>
                  <a:lnTo>
                    <a:pt x="77724" y="4571"/>
                  </a:lnTo>
                  <a:lnTo>
                    <a:pt x="74676" y="7619"/>
                  </a:lnTo>
                  <a:lnTo>
                    <a:pt x="77724" y="10667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29081" y="2820072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4000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29081" y="2266731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5000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29081" y="3372747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3000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9081" y="4478766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1000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29081" y="3925425"/>
            <a:ext cx="2515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dirty="0">
                <a:latin typeface="Calibri"/>
                <a:cs typeface="Calibri"/>
              </a:rPr>
              <a:t>2000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8370" y="3136239"/>
            <a:ext cx="182422" cy="12085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ts val="1429"/>
              </a:lnSpc>
            </a:pPr>
            <a:r>
              <a:rPr lang="nl-BE" sz="1412" b="1" spc="-4" dirty="0">
                <a:latin typeface="Calibri"/>
                <a:cs typeface="Calibri"/>
              </a:rPr>
              <a:t>Kookpunt</a:t>
            </a:r>
            <a:r>
              <a:rPr sz="1412" b="1" spc="-4" dirty="0">
                <a:latin typeface="Calibri"/>
                <a:cs typeface="Calibri"/>
              </a:rPr>
              <a:t>,</a:t>
            </a:r>
            <a:r>
              <a:rPr sz="1412" b="1" spc="-31" dirty="0">
                <a:latin typeface="Calibri"/>
                <a:cs typeface="Calibri"/>
              </a:rPr>
              <a:t> </a:t>
            </a:r>
            <a:r>
              <a:rPr sz="1412" b="1" spc="-4" dirty="0">
                <a:latin typeface="Calibri"/>
                <a:cs typeface="Calibri"/>
              </a:rPr>
              <a:t>°C</a:t>
            </a:r>
            <a:endParaRPr sz="1412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36794" y="4722607"/>
            <a:ext cx="6019800" cy="865094"/>
            <a:chOff x="1562100" y="5352288"/>
            <a:chExt cx="6822440" cy="980440"/>
          </a:xfrm>
        </p:grpSpPr>
        <p:sp>
          <p:nvSpPr>
            <p:cNvPr id="34" name="object 34"/>
            <p:cNvSpPr/>
            <p:nvPr/>
          </p:nvSpPr>
          <p:spPr>
            <a:xfrm>
              <a:off x="1562100" y="5352287"/>
              <a:ext cx="6817995" cy="980440"/>
            </a:xfrm>
            <a:custGeom>
              <a:avLst/>
              <a:gdLst/>
              <a:ahLst/>
              <a:cxnLst/>
              <a:rect l="l" t="t" r="r" b="b"/>
              <a:pathLst>
                <a:path w="6817995" h="980439">
                  <a:moveTo>
                    <a:pt x="6817614" y="448818"/>
                  </a:moveTo>
                  <a:lnTo>
                    <a:pt x="44196" y="448818"/>
                  </a:lnTo>
                  <a:lnTo>
                    <a:pt x="44196" y="0"/>
                  </a:lnTo>
                  <a:lnTo>
                    <a:pt x="35052" y="0"/>
                  </a:lnTo>
                  <a:lnTo>
                    <a:pt x="35052" y="448818"/>
                  </a:lnTo>
                  <a:lnTo>
                    <a:pt x="0" y="448818"/>
                  </a:lnTo>
                  <a:lnTo>
                    <a:pt x="0" y="457962"/>
                  </a:lnTo>
                  <a:lnTo>
                    <a:pt x="35052" y="457962"/>
                  </a:lnTo>
                  <a:lnTo>
                    <a:pt x="35052" y="493776"/>
                  </a:lnTo>
                  <a:lnTo>
                    <a:pt x="35052" y="979932"/>
                  </a:lnTo>
                  <a:lnTo>
                    <a:pt x="44196" y="979932"/>
                  </a:lnTo>
                  <a:lnTo>
                    <a:pt x="44196" y="493776"/>
                  </a:lnTo>
                  <a:lnTo>
                    <a:pt x="44196" y="457962"/>
                  </a:lnTo>
                  <a:lnTo>
                    <a:pt x="105918" y="457962"/>
                  </a:lnTo>
                  <a:lnTo>
                    <a:pt x="105918" y="493776"/>
                  </a:lnTo>
                  <a:lnTo>
                    <a:pt x="115062" y="493776"/>
                  </a:lnTo>
                  <a:lnTo>
                    <a:pt x="115062" y="457962"/>
                  </a:lnTo>
                  <a:lnTo>
                    <a:pt x="176784" y="457962"/>
                  </a:lnTo>
                  <a:lnTo>
                    <a:pt x="176784" y="493776"/>
                  </a:lnTo>
                  <a:lnTo>
                    <a:pt x="185928" y="493776"/>
                  </a:lnTo>
                  <a:lnTo>
                    <a:pt x="185928" y="457962"/>
                  </a:lnTo>
                  <a:lnTo>
                    <a:pt x="246888" y="457962"/>
                  </a:lnTo>
                  <a:lnTo>
                    <a:pt x="246888" y="493776"/>
                  </a:lnTo>
                  <a:lnTo>
                    <a:pt x="256032" y="493776"/>
                  </a:lnTo>
                  <a:lnTo>
                    <a:pt x="256032" y="457962"/>
                  </a:lnTo>
                  <a:lnTo>
                    <a:pt x="317754" y="457962"/>
                  </a:lnTo>
                  <a:lnTo>
                    <a:pt x="317754" y="493776"/>
                  </a:lnTo>
                  <a:lnTo>
                    <a:pt x="326898" y="493776"/>
                  </a:lnTo>
                  <a:lnTo>
                    <a:pt x="326898" y="457962"/>
                  </a:lnTo>
                  <a:lnTo>
                    <a:pt x="388620" y="457962"/>
                  </a:lnTo>
                  <a:lnTo>
                    <a:pt x="388620" y="493776"/>
                  </a:lnTo>
                  <a:lnTo>
                    <a:pt x="397764" y="493776"/>
                  </a:lnTo>
                  <a:lnTo>
                    <a:pt x="397764" y="457962"/>
                  </a:lnTo>
                  <a:lnTo>
                    <a:pt x="458724" y="457962"/>
                  </a:lnTo>
                  <a:lnTo>
                    <a:pt x="458724" y="493776"/>
                  </a:lnTo>
                  <a:lnTo>
                    <a:pt x="467868" y="493776"/>
                  </a:lnTo>
                  <a:lnTo>
                    <a:pt x="467868" y="457962"/>
                  </a:lnTo>
                  <a:lnTo>
                    <a:pt x="529590" y="457962"/>
                  </a:lnTo>
                  <a:lnTo>
                    <a:pt x="529590" y="493776"/>
                  </a:lnTo>
                  <a:lnTo>
                    <a:pt x="538734" y="493776"/>
                  </a:lnTo>
                  <a:lnTo>
                    <a:pt x="538734" y="457962"/>
                  </a:lnTo>
                  <a:lnTo>
                    <a:pt x="600456" y="457962"/>
                  </a:lnTo>
                  <a:lnTo>
                    <a:pt x="600456" y="493776"/>
                  </a:lnTo>
                  <a:lnTo>
                    <a:pt x="609600" y="493776"/>
                  </a:lnTo>
                  <a:lnTo>
                    <a:pt x="609600" y="457962"/>
                  </a:lnTo>
                  <a:lnTo>
                    <a:pt x="670560" y="457962"/>
                  </a:lnTo>
                  <a:lnTo>
                    <a:pt x="670560" y="493776"/>
                  </a:lnTo>
                  <a:lnTo>
                    <a:pt x="679704" y="493776"/>
                  </a:lnTo>
                  <a:lnTo>
                    <a:pt x="679704" y="457962"/>
                  </a:lnTo>
                  <a:lnTo>
                    <a:pt x="741426" y="457962"/>
                  </a:lnTo>
                  <a:lnTo>
                    <a:pt x="741426" y="493776"/>
                  </a:lnTo>
                  <a:lnTo>
                    <a:pt x="750570" y="493776"/>
                  </a:lnTo>
                  <a:lnTo>
                    <a:pt x="750570" y="457962"/>
                  </a:lnTo>
                  <a:lnTo>
                    <a:pt x="812292" y="457962"/>
                  </a:lnTo>
                  <a:lnTo>
                    <a:pt x="812292" y="493776"/>
                  </a:lnTo>
                  <a:lnTo>
                    <a:pt x="821436" y="493776"/>
                  </a:lnTo>
                  <a:lnTo>
                    <a:pt x="821436" y="457962"/>
                  </a:lnTo>
                  <a:lnTo>
                    <a:pt x="882396" y="457962"/>
                  </a:lnTo>
                  <a:lnTo>
                    <a:pt x="882396" y="493776"/>
                  </a:lnTo>
                  <a:lnTo>
                    <a:pt x="891540" y="493776"/>
                  </a:lnTo>
                  <a:lnTo>
                    <a:pt x="891540" y="457962"/>
                  </a:lnTo>
                  <a:lnTo>
                    <a:pt x="953262" y="457962"/>
                  </a:lnTo>
                  <a:lnTo>
                    <a:pt x="953262" y="493776"/>
                  </a:lnTo>
                  <a:lnTo>
                    <a:pt x="962406" y="493776"/>
                  </a:lnTo>
                  <a:lnTo>
                    <a:pt x="962406" y="457962"/>
                  </a:lnTo>
                  <a:lnTo>
                    <a:pt x="1023366" y="457962"/>
                  </a:lnTo>
                  <a:lnTo>
                    <a:pt x="1023366" y="493776"/>
                  </a:lnTo>
                  <a:lnTo>
                    <a:pt x="1032510" y="493776"/>
                  </a:lnTo>
                  <a:lnTo>
                    <a:pt x="1032510" y="457962"/>
                  </a:lnTo>
                  <a:lnTo>
                    <a:pt x="1094232" y="457962"/>
                  </a:lnTo>
                  <a:lnTo>
                    <a:pt x="1094232" y="493776"/>
                  </a:lnTo>
                  <a:lnTo>
                    <a:pt x="1103376" y="493776"/>
                  </a:lnTo>
                  <a:lnTo>
                    <a:pt x="1103376" y="457962"/>
                  </a:lnTo>
                  <a:lnTo>
                    <a:pt x="1165098" y="457962"/>
                  </a:lnTo>
                  <a:lnTo>
                    <a:pt x="1165098" y="493776"/>
                  </a:lnTo>
                  <a:lnTo>
                    <a:pt x="1174242" y="493776"/>
                  </a:lnTo>
                  <a:lnTo>
                    <a:pt x="1174242" y="457962"/>
                  </a:lnTo>
                  <a:lnTo>
                    <a:pt x="1235202" y="457962"/>
                  </a:lnTo>
                  <a:lnTo>
                    <a:pt x="1235202" y="493776"/>
                  </a:lnTo>
                  <a:lnTo>
                    <a:pt x="1244346" y="493776"/>
                  </a:lnTo>
                  <a:lnTo>
                    <a:pt x="1244346" y="457962"/>
                  </a:lnTo>
                  <a:lnTo>
                    <a:pt x="1306068" y="457962"/>
                  </a:lnTo>
                  <a:lnTo>
                    <a:pt x="1306068" y="493776"/>
                  </a:lnTo>
                  <a:lnTo>
                    <a:pt x="1315212" y="493776"/>
                  </a:lnTo>
                  <a:lnTo>
                    <a:pt x="1315212" y="457962"/>
                  </a:lnTo>
                  <a:lnTo>
                    <a:pt x="1376934" y="457962"/>
                  </a:lnTo>
                  <a:lnTo>
                    <a:pt x="1376934" y="493776"/>
                  </a:lnTo>
                  <a:lnTo>
                    <a:pt x="1386078" y="493776"/>
                  </a:lnTo>
                  <a:lnTo>
                    <a:pt x="1386078" y="457962"/>
                  </a:lnTo>
                  <a:lnTo>
                    <a:pt x="1447038" y="457962"/>
                  </a:lnTo>
                  <a:lnTo>
                    <a:pt x="1447038" y="493776"/>
                  </a:lnTo>
                  <a:lnTo>
                    <a:pt x="1456182" y="493776"/>
                  </a:lnTo>
                  <a:lnTo>
                    <a:pt x="1456182" y="457962"/>
                  </a:lnTo>
                  <a:lnTo>
                    <a:pt x="1517904" y="457962"/>
                  </a:lnTo>
                  <a:lnTo>
                    <a:pt x="1517904" y="493776"/>
                  </a:lnTo>
                  <a:lnTo>
                    <a:pt x="1527048" y="493776"/>
                  </a:lnTo>
                  <a:lnTo>
                    <a:pt x="1527048" y="457962"/>
                  </a:lnTo>
                  <a:lnTo>
                    <a:pt x="1588770" y="457962"/>
                  </a:lnTo>
                  <a:lnTo>
                    <a:pt x="1588770" y="493776"/>
                  </a:lnTo>
                  <a:lnTo>
                    <a:pt x="1597914" y="493776"/>
                  </a:lnTo>
                  <a:lnTo>
                    <a:pt x="1597914" y="457962"/>
                  </a:lnTo>
                  <a:lnTo>
                    <a:pt x="1658874" y="457962"/>
                  </a:lnTo>
                  <a:lnTo>
                    <a:pt x="1658874" y="493776"/>
                  </a:lnTo>
                  <a:lnTo>
                    <a:pt x="1668018" y="493776"/>
                  </a:lnTo>
                  <a:lnTo>
                    <a:pt x="1668018" y="457962"/>
                  </a:lnTo>
                  <a:lnTo>
                    <a:pt x="1729740" y="457962"/>
                  </a:lnTo>
                  <a:lnTo>
                    <a:pt x="1729740" y="493776"/>
                  </a:lnTo>
                  <a:lnTo>
                    <a:pt x="1738884" y="493776"/>
                  </a:lnTo>
                  <a:lnTo>
                    <a:pt x="1738884" y="457962"/>
                  </a:lnTo>
                  <a:lnTo>
                    <a:pt x="1800606" y="457962"/>
                  </a:lnTo>
                  <a:lnTo>
                    <a:pt x="1800606" y="493776"/>
                  </a:lnTo>
                  <a:lnTo>
                    <a:pt x="1809750" y="493776"/>
                  </a:lnTo>
                  <a:lnTo>
                    <a:pt x="1809750" y="457962"/>
                  </a:lnTo>
                  <a:lnTo>
                    <a:pt x="1870697" y="457962"/>
                  </a:lnTo>
                  <a:lnTo>
                    <a:pt x="1870697" y="493776"/>
                  </a:lnTo>
                  <a:lnTo>
                    <a:pt x="1879854" y="493776"/>
                  </a:lnTo>
                  <a:lnTo>
                    <a:pt x="1879854" y="457962"/>
                  </a:lnTo>
                  <a:lnTo>
                    <a:pt x="1941576" y="457962"/>
                  </a:lnTo>
                  <a:lnTo>
                    <a:pt x="1941576" y="493776"/>
                  </a:lnTo>
                  <a:lnTo>
                    <a:pt x="1950720" y="493776"/>
                  </a:lnTo>
                  <a:lnTo>
                    <a:pt x="1950720" y="457962"/>
                  </a:lnTo>
                  <a:lnTo>
                    <a:pt x="2012442" y="457962"/>
                  </a:lnTo>
                  <a:lnTo>
                    <a:pt x="2012442" y="493776"/>
                  </a:lnTo>
                  <a:lnTo>
                    <a:pt x="2021586" y="493776"/>
                  </a:lnTo>
                  <a:lnTo>
                    <a:pt x="2021586" y="457962"/>
                  </a:lnTo>
                  <a:lnTo>
                    <a:pt x="2082533" y="457962"/>
                  </a:lnTo>
                  <a:lnTo>
                    <a:pt x="2082533" y="493776"/>
                  </a:lnTo>
                  <a:lnTo>
                    <a:pt x="2091690" y="493776"/>
                  </a:lnTo>
                  <a:lnTo>
                    <a:pt x="2091690" y="457962"/>
                  </a:lnTo>
                  <a:lnTo>
                    <a:pt x="2153399" y="457962"/>
                  </a:lnTo>
                  <a:lnTo>
                    <a:pt x="2153399" y="493776"/>
                  </a:lnTo>
                  <a:lnTo>
                    <a:pt x="2162556" y="493776"/>
                  </a:lnTo>
                  <a:lnTo>
                    <a:pt x="2162556" y="457962"/>
                  </a:lnTo>
                  <a:lnTo>
                    <a:pt x="2224278" y="457962"/>
                  </a:lnTo>
                  <a:lnTo>
                    <a:pt x="2224278" y="493776"/>
                  </a:lnTo>
                  <a:lnTo>
                    <a:pt x="2233422" y="493776"/>
                  </a:lnTo>
                  <a:lnTo>
                    <a:pt x="2233422" y="457962"/>
                  </a:lnTo>
                  <a:lnTo>
                    <a:pt x="2294369" y="457962"/>
                  </a:lnTo>
                  <a:lnTo>
                    <a:pt x="2294369" y="493776"/>
                  </a:lnTo>
                  <a:lnTo>
                    <a:pt x="2303526" y="493776"/>
                  </a:lnTo>
                  <a:lnTo>
                    <a:pt x="2303526" y="457962"/>
                  </a:lnTo>
                  <a:lnTo>
                    <a:pt x="2365235" y="457962"/>
                  </a:lnTo>
                  <a:lnTo>
                    <a:pt x="2365235" y="493776"/>
                  </a:lnTo>
                  <a:lnTo>
                    <a:pt x="2374392" y="493776"/>
                  </a:lnTo>
                  <a:lnTo>
                    <a:pt x="2374392" y="457962"/>
                  </a:lnTo>
                  <a:lnTo>
                    <a:pt x="2435352" y="457962"/>
                  </a:lnTo>
                  <a:lnTo>
                    <a:pt x="2435352" y="493776"/>
                  </a:lnTo>
                  <a:lnTo>
                    <a:pt x="2444496" y="493776"/>
                  </a:lnTo>
                  <a:lnTo>
                    <a:pt x="2444496" y="457962"/>
                  </a:lnTo>
                  <a:lnTo>
                    <a:pt x="2506218" y="457962"/>
                  </a:lnTo>
                  <a:lnTo>
                    <a:pt x="2506218" y="493776"/>
                  </a:lnTo>
                  <a:lnTo>
                    <a:pt x="2515362" y="493776"/>
                  </a:lnTo>
                  <a:lnTo>
                    <a:pt x="2515362" y="457962"/>
                  </a:lnTo>
                  <a:lnTo>
                    <a:pt x="2577071" y="457962"/>
                  </a:lnTo>
                  <a:lnTo>
                    <a:pt x="2577071" y="493776"/>
                  </a:lnTo>
                  <a:lnTo>
                    <a:pt x="2586228" y="493776"/>
                  </a:lnTo>
                  <a:lnTo>
                    <a:pt x="2586228" y="457962"/>
                  </a:lnTo>
                  <a:lnTo>
                    <a:pt x="2647188" y="457962"/>
                  </a:lnTo>
                  <a:lnTo>
                    <a:pt x="2647188" y="493776"/>
                  </a:lnTo>
                  <a:lnTo>
                    <a:pt x="2656332" y="493776"/>
                  </a:lnTo>
                  <a:lnTo>
                    <a:pt x="2656332" y="457962"/>
                  </a:lnTo>
                  <a:lnTo>
                    <a:pt x="2718054" y="457962"/>
                  </a:lnTo>
                  <a:lnTo>
                    <a:pt x="2718054" y="493776"/>
                  </a:lnTo>
                  <a:lnTo>
                    <a:pt x="2727198" y="493776"/>
                  </a:lnTo>
                  <a:lnTo>
                    <a:pt x="2727198" y="457962"/>
                  </a:lnTo>
                  <a:lnTo>
                    <a:pt x="2788907" y="457962"/>
                  </a:lnTo>
                  <a:lnTo>
                    <a:pt x="2788907" y="493776"/>
                  </a:lnTo>
                  <a:lnTo>
                    <a:pt x="2798064" y="493776"/>
                  </a:lnTo>
                  <a:lnTo>
                    <a:pt x="2798064" y="457962"/>
                  </a:lnTo>
                  <a:lnTo>
                    <a:pt x="2859011" y="457962"/>
                  </a:lnTo>
                  <a:lnTo>
                    <a:pt x="2859011" y="493776"/>
                  </a:lnTo>
                  <a:lnTo>
                    <a:pt x="2868168" y="493776"/>
                  </a:lnTo>
                  <a:lnTo>
                    <a:pt x="2868168" y="457962"/>
                  </a:lnTo>
                  <a:lnTo>
                    <a:pt x="2929890" y="457962"/>
                  </a:lnTo>
                  <a:lnTo>
                    <a:pt x="2929890" y="493776"/>
                  </a:lnTo>
                  <a:lnTo>
                    <a:pt x="2939034" y="493776"/>
                  </a:lnTo>
                  <a:lnTo>
                    <a:pt x="2939034" y="457962"/>
                  </a:lnTo>
                  <a:lnTo>
                    <a:pt x="3000756" y="457962"/>
                  </a:lnTo>
                  <a:lnTo>
                    <a:pt x="3000756" y="493776"/>
                  </a:lnTo>
                  <a:lnTo>
                    <a:pt x="3009900" y="493776"/>
                  </a:lnTo>
                  <a:lnTo>
                    <a:pt x="3009900" y="457962"/>
                  </a:lnTo>
                  <a:lnTo>
                    <a:pt x="3070847" y="457962"/>
                  </a:lnTo>
                  <a:lnTo>
                    <a:pt x="3070847" y="493776"/>
                  </a:lnTo>
                  <a:lnTo>
                    <a:pt x="3080004" y="493776"/>
                  </a:lnTo>
                  <a:lnTo>
                    <a:pt x="3080004" y="457962"/>
                  </a:lnTo>
                  <a:lnTo>
                    <a:pt x="3141726" y="457962"/>
                  </a:lnTo>
                  <a:lnTo>
                    <a:pt x="3141726" y="493776"/>
                  </a:lnTo>
                  <a:lnTo>
                    <a:pt x="3150870" y="493776"/>
                  </a:lnTo>
                  <a:lnTo>
                    <a:pt x="3150870" y="457962"/>
                  </a:lnTo>
                  <a:lnTo>
                    <a:pt x="3212592" y="457962"/>
                  </a:lnTo>
                  <a:lnTo>
                    <a:pt x="3212592" y="493776"/>
                  </a:lnTo>
                  <a:lnTo>
                    <a:pt x="3221736" y="493776"/>
                  </a:lnTo>
                  <a:lnTo>
                    <a:pt x="3221736" y="457962"/>
                  </a:lnTo>
                  <a:lnTo>
                    <a:pt x="3282683" y="457962"/>
                  </a:lnTo>
                  <a:lnTo>
                    <a:pt x="3282683" y="493776"/>
                  </a:lnTo>
                  <a:lnTo>
                    <a:pt x="3291840" y="493776"/>
                  </a:lnTo>
                  <a:lnTo>
                    <a:pt x="3291840" y="457962"/>
                  </a:lnTo>
                  <a:lnTo>
                    <a:pt x="3353549" y="457962"/>
                  </a:lnTo>
                  <a:lnTo>
                    <a:pt x="3353549" y="493776"/>
                  </a:lnTo>
                  <a:lnTo>
                    <a:pt x="3362706" y="493776"/>
                  </a:lnTo>
                  <a:lnTo>
                    <a:pt x="3362706" y="457962"/>
                  </a:lnTo>
                  <a:lnTo>
                    <a:pt x="3424428" y="457962"/>
                  </a:lnTo>
                  <a:lnTo>
                    <a:pt x="3424428" y="493776"/>
                  </a:lnTo>
                  <a:lnTo>
                    <a:pt x="3433572" y="493776"/>
                  </a:lnTo>
                  <a:lnTo>
                    <a:pt x="3433572" y="457962"/>
                  </a:lnTo>
                  <a:lnTo>
                    <a:pt x="3494519" y="457962"/>
                  </a:lnTo>
                  <a:lnTo>
                    <a:pt x="3494519" y="493776"/>
                  </a:lnTo>
                  <a:lnTo>
                    <a:pt x="3503676" y="493776"/>
                  </a:lnTo>
                  <a:lnTo>
                    <a:pt x="3503676" y="457962"/>
                  </a:lnTo>
                  <a:lnTo>
                    <a:pt x="3565385" y="457962"/>
                  </a:lnTo>
                  <a:lnTo>
                    <a:pt x="3565385" y="493776"/>
                  </a:lnTo>
                  <a:lnTo>
                    <a:pt x="3574542" y="493776"/>
                  </a:lnTo>
                  <a:lnTo>
                    <a:pt x="3574542" y="457962"/>
                  </a:lnTo>
                  <a:lnTo>
                    <a:pt x="3635502" y="457962"/>
                  </a:lnTo>
                  <a:lnTo>
                    <a:pt x="3635502" y="493776"/>
                  </a:lnTo>
                  <a:lnTo>
                    <a:pt x="3644646" y="493776"/>
                  </a:lnTo>
                  <a:lnTo>
                    <a:pt x="3644646" y="457962"/>
                  </a:lnTo>
                  <a:lnTo>
                    <a:pt x="3706368" y="457962"/>
                  </a:lnTo>
                  <a:lnTo>
                    <a:pt x="3706368" y="493776"/>
                  </a:lnTo>
                  <a:lnTo>
                    <a:pt x="3715512" y="493776"/>
                  </a:lnTo>
                  <a:lnTo>
                    <a:pt x="3715512" y="457962"/>
                  </a:lnTo>
                  <a:lnTo>
                    <a:pt x="3777221" y="457962"/>
                  </a:lnTo>
                  <a:lnTo>
                    <a:pt x="3777221" y="493776"/>
                  </a:lnTo>
                  <a:lnTo>
                    <a:pt x="3786378" y="493776"/>
                  </a:lnTo>
                  <a:lnTo>
                    <a:pt x="3786378" y="457962"/>
                  </a:lnTo>
                  <a:lnTo>
                    <a:pt x="3847338" y="457962"/>
                  </a:lnTo>
                  <a:lnTo>
                    <a:pt x="3847338" y="493776"/>
                  </a:lnTo>
                  <a:lnTo>
                    <a:pt x="3856482" y="493776"/>
                  </a:lnTo>
                  <a:lnTo>
                    <a:pt x="3856482" y="457962"/>
                  </a:lnTo>
                  <a:lnTo>
                    <a:pt x="3918204" y="457962"/>
                  </a:lnTo>
                  <a:lnTo>
                    <a:pt x="3918204" y="493776"/>
                  </a:lnTo>
                  <a:lnTo>
                    <a:pt x="3927348" y="493776"/>
                  </a:lnTo>
                  <a:lnTo>
                    <a:pt x="3927348" y="457962"/>
                  </a:lnTo>
                  <a:lnTo>
                    <a:pt x="3989057" y="457962"/>
                  </a:lnTo>
                  <a:lnTo>
                    <a:pt x="3989057" y="493776"/>
                  </a:lnTo>
                  <a:lnTo>
                    <a:pt x="3998214" y="493776"/>
                  </a:lnTo>
                  <a:lnTo>
                    <a:pt x="3998214" y="457962"/>
                  </a:lnTo>
                  <a:lnTo>
                    <a:pt x="4059161" y="457962"/>
                  </a:lnTo>
                  <a:lnTo>
                    <a:pt x="4059161" y="493776"/>
                  </a:lnTo>
                  <a:lnTo>
                    <a:pt x="4068318" y="493776"/>
                  </a:lnTo>
                  <a:lnTo>
                    <a:pt x="4068318" y="457962"/>
                  </a:lnTo>
                  <a:lnTo>
                    <a:pt x="4130040" y="457962"/>
                  </a:lnTo>
                  <a:lnTo>
                    <a:pt x="4130040" y="493776"/>
                  </a:lnTo>
                  <a:lnTo>
                    <a:pt x="4139184" y="493776"/>
                  </a:lnTo>
                  <a:lnTo>
                    <a:pt x="4139184" y="457962"/>
                  </a:lnTo>
                  <a:lnTo>
                    <a:pt x="4200906" y="457962"/>
                  </a:lnTo>
                  <a:lnTo>
                    <a:pt x="4200906" y="493776"/>
                  </a:lnTo>
                  <a:lnTo>
                    <a:pt x="4210050" y="493776"/>
                  </a:lnTo>
                  <a:lnTo>
                    <a:pt x="4210050" y="457962"/>
                  </a:lnTo>
                  <a:lnTo>
                    <a:pt x="4270997" y="457962"/>
                  </a:lnTo>
                  <a:lnTo>
                    <a:pt x="4270997" y="493776"/>
                  </a:lnTo>
                  <a:lnTo>
                    <a:pt x="4280154" y="493776"/>
                  </a:lnTo>
                  <a:lnTo>
                    <a:pt x="4280154" y="457962"/>
                  </a:lnTo>
                  <a:lnTo>
                    <a:pt x="4341876" y="457962"/>
                  </a:lnTo>
                  <a:lnTo>
                    <a:pt x="4341876" y="493776"/>
                  </a:lnTo>
                  <a:lnTo>
                    <a:pt x="4351020" y="493776"/>
                  </a:lnTo>
                  <a:lnTo>
                    <a:pt x="4351020" y="457962"/>
                  </a:lnTo>
                  <a:lnTo>
                    <a:pt x="4412742" y="457962"/>
                  </a:lnTo>
                  <a:lnTo>
                    <a:pt x="4412742" y="493776"/>
                  </a:lnTo>
                  <a:lnTo>
                    <a:pt x="4421886" y="493776"/>
                  </a:lnTo>
                  <a:lnTo>
                    <a:pt x="4421886" y="457962"/>
                  </a:lnTo>
                  <a:lnTo>
                    <a:pt x="4482833" y="457962"/>
                  </a:lnTo>
                  <a:lnTo>
                    <a:pt x="4482833" y="493776"/>
                  </a:lnTo>
                  <a:lnTo>
                    <a:pt x="4491990" y="493776"/>
                  </a:lnTo>
                  <a:lnTo>
                    <a:pt x="4491990" y="457962"/>
                  </a:lnTo>
                  <a:lnTo>
                    <a:pt x="4553699" y="457962"/>
                  </a:lnTo>
                  <a:lnTo>
                    <a:pt x="4553699" y="493776"/>
                  </a:lnTo>
                  <a:lnTo>
                    <a:pt x="4562856" y="493776"/>
                  </a:lnTo>
                  <a:lnTo>
                    <a:pt x="4562856" y="457962"/>
                  </a:lnTo>
                  <a:lnTo>
                    <a:pt x="4624578" y="457962"/>
                  </a:lnTo>
                  <a:lnTo>
                    <a:pt x="4624578" y="493776"/>
                  </a:lnTo>
                  <a:lnTo>
                    <a:pt x="4633722" y="493776"/>
                  </a:lnTo>
                  <a:lnTo>
                    <a:pt x="4633722" y="457962"/>
                  </a:lnTo>
                  <a:lnTo>
                    <a:pt x="4694669" y="457962"/>
                  </a:lnTo>
                  <a:lnTo>
                    <a:pt x="4694669" y="493776"/>
                  </a:lnTo>
                  <a:lnTo>
                    <a:pt x="4703826" y="493776"/>
                  </a:lnTo>
                  <a:lnTo>
                    <a:pt x="4703826" y="457962"/>
                  </a:lnTo>
                  <a:lnTo>
                    <a:pt x="4765548" y="457962"/>
                  </a:lnTo>
                  <a:lnTo>
                    <a:pt x="4765548" y="493776"/>
                  </a:lnTo>
                  <a:lnTo>
                    <a:pt x="4774692" y="493776"/>
                  </a:lnTo>
                  <a:lnTo>
                    <a:pt x="4774692" y="457962"/>
                  </a:lnTo>
                  <a:lnTo>
                    <a:pt x="6817614" y="457962"/>
                  </a:lnTo>
                  <a:lnTo>
                    <a:pt x="6817614" y="44881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6327648" y="5805677"/>
              <a:ext cx="2056764" cy="40640"/>
            </a:xfrm>
            <a:custGeom>
              <a:avLst/>
              <a:gdLst/>
              <a:ahLst/>
              <a:cxnLst/>
              <a:rect l="l" t="t" r="r" b="b"/>
              <a:pathLst>
                <a:path w="2056765" h="40639">
                  <a:moveTo>
                    <a:pt x="9144" y="0"/>
                  </a:moveTo>
                  <a:lnTo>
                    <a:pt x="0" y="0"/>
                  </a:lnTo>
                  <a:lnTo>
                    <a:pt x="0" y="40386"/>
                  </a:lnTo>
                  <a:lnTo>
                    <a:pt x="9144" y="40386"/>
                  </a:lnTo>
                  <a:lnTo>
                    <a:pt x="9144" y="0"/>
                  </a:lnTo>
                  <a:close/>
                </a:path>
                <a:path w="2056765" h="40639">
                  <a:moveTo>
                    <a:pt x="79248" y="0"/>
                  </a:moveTo>
                  <a:lnTo>
                    <a:pt x="70104" y="0"/>
                  </a:lnTo>
                  <a:lnTo>
                    <a:pt x="70104" y="40386"/>
                  </a:lnTo>
                  <a:lnTo>
                    <a:pt x="79248" y="40386"/>
                  </a:lnTo>
                  <a:lnTo>
                    <a:pt x="79248" y="0"/>
                  </a:lnTo>
                  <a:close/>
                </a:path>
                <a:path w="2056765" h="40639">
                  <a:moveTo>
                    <a:pt x="150114" y="0"/>
                  </a:moveTo>
                  <a:lnTo>
                    <a:pt x="140970" y="0"/>
                  </a:lnTo>
                  <a:lnTo>
                    <a:pt x="140970" y="40386"/>
                  </a:lnTo>
                  <a:lnTo>
                    <a:pt x="150114" y="40386"/>
                  </a:lnTo>
                  <a:lnTo>
                    <a:pt x="150114" y="0"/>
                  </a:lnTo>
                  <a:close/>
                </a:path>
                <a:path w="2056765" h="40639">
                  <a:moveTo>
                    <a:pt x="220980" y="0"/>
                  </a:moveTo>
                  <a:lnTo>
                    <a:pt x="211836" y="0"/>
                  </a:lnTo>
                  <a:lnTo>
                    <a:pt x="211836" y="40386"/>
                  </a:lnTo>
                  <a:lnTo>
                    <a:pt x="220980" y="40386"/>
                  </a:lnTo>
                  <a:lnTo>
                    <a:pt x="220980" y="0"/>
                  </a:lnTo>
                  <a:close/>
                </a:path>
                <a:path w="2056765" h="40639">
                  <a:moveTo>
                    <a:pt x="291071" y="0"/>
                  </a:moveTo>
                  <a:lnTo>
                    <a:pt x="281927" y="0"/>
                  </a:lnTo>
                  <a:lnTo>
                    <a:pt x="281927" y="40386"/>
                  </a:lnTo>
                  <a:lnTo>
                    <a:pt x="291071" y="40386"/>
                  </a:lnTo>
                  <a:lnTo>
                    <a:pt x="291071" y="0"/>
                  </a:lnTo>
                  <a:close/>
                </a:path>
                <a:path w="2056765" h="40639">
                  <a:moveTo>
                    <a:pt x="361950" y="0"/>
                  </a:moveTo>
                  <a:lnTo>
                    <a:pt x="352793" y="0"/>
                  </a:lnTo>
                  <a:lnTo>
                    <a:pt x="352793" y="40386"/>
                  </a:lnTo>
                  <a:lnTo>
                    <a:pt x="361950" y="40386"/>
                  </a:lnTo>
                  <a:lnTo>
                    <a:pt x="361950" y="0"/>
                  </a:lnTo>
                  <a:close/>
                </a:path>
                <a:path w="2056765" h="40639">
                  <a:moveTo>
                    <a:pt x="432816" y="0"/>
                  </a:moveTo>
                  <a:lnTo>
                    <a:pt x="423672" y="0"/>
                  </a:lnTo>
                  <a:lnTo>
                    <a:pt x="423672" y="40386"/>
                  </a:lnTo>
                  <a:lnTo>
                    <a:pt x="432816" y="40386"/>
                  </a:lnTo>
                  <a:lnTo>
                    <a:pt x="432816" y="0"/>
                  </a:lnTo>
                  <a:close/>
                </a:path>
                <a:path w="2056765" h="40639">
                  <a:moveTo>
                    <a:pt x="502920" y="0"/>
                  </a:moveTo>
                  <a:lnTo>
                    <a:pt x="493776" y="0"/>
                  </a:lnTo>
                  <a:lnTo>
                    <a:pt x="493776" y="40386"/>
                  </a:lnTo>
                  <a:lnTo>
                    <a:pt x="502920" y="40386"/>
                  </a:lnTo>
                  <a:lnTo>
                    <a:pt x="502920" y="0"/>
                  </a:lnTo>
                  <a:close/>
                </a:path>
                <a:path w="2056765" h="40639">
                  <a:moveTo>
                    <a:pt x="573786" y="0"/>
                  </a:moveTo>
                  <a:lnTo>
                    <a:pt x="564629" y="0"/>
                  </a:lnTo>
                  <a:lnTo>
                    <a:pt x="564629" y="40386"/>
                  </a:lnTo>
                  <a:lnTo>
                    <a:pt x="573786" y="40386"/>
                  </a:lnTo>
                  <a:lnTo>
                    <a:pt x="573786" y="0"/>
                  </a:lnTo>
                  <a:close/>
                </a:path>
                <a:path w="2056765" h="40639">
                  <a:moveTo>
                    <a:pt x="644652" y="0"/>
                  </a:moveTo>
                  <a:lnTo>
                    <a:pt x="635495" y="0"/>
                  </a:lnTo>
                  <a:lnTo>
                    <a:pt x="635495" y="40386"/>
                  </a:lnTo>
                  <a:lnTo>
                    <a:pt x="644652" y="40386"/>
                  </a:lnTo>
                  <a:lnTo>
                    <a:pt x="644652" y="0"/>
                  </a:lnTo>
                  <a:close/>
                </a:path>
                <a:path w="2056765" h="40639">
                  <a:moveTo>
                    <a:pt x="714756" y="0"/>
                  </a:moveTo>
                  <a:lnTo>
                    <a:pt x="705612" y="0"/>
                  </a:lnTo>
                  <a:lnTo>
                    <a:pt x="705612" y="40386"/>
                  </a:lnTo>
                  <a:lnTo>
                    <a:pt x="714756" y="40386"/>
                  </a:lnTo>
                  <a:lnTo>
                    <a:pt x="714756" y="0"/>
                  </a:lnTo>
                  <a:close/>
                </a:path>
                <a:path w="2056765" h="40639">
                  <a:moveTo>
                    <a:pt x="785622" y="0"/>
                  </a:moveTo>
                  <a:lnTo>
                    <a:pt x="776478" y="0"/>
                  </a:lnTo>
                  <a:lnTo>
                    <a:pt x="776478" y="40386"/>
                  </a:lnTo>
                  <a:lnTo>
                    <a:pt x="785622" y="40386"/>
                  </a:lnTo>
                  <a:lnTo>
                    <a:pt x="785622" y="0"/>
                  </a:lnTo>
                  <a:close/>
                </a:path>
                <a:path w="2056765" h="40639">
                  <a:moveTo>
                    <a:pt x="856488" y="0"/>
                  </a:moveTo>
                  <a:lnTo>
                    <a:pt x="847331" y="0"/>
                  </a:lnTo>
                  <a:lnTo>
                    <a:pt x="847331" y="40386"/>
                  </a:lnTo>
                  <a:lnTo>
                    <a:pt x="856488" y="40386"/>
                  </a:lnTo>
                  <a:lnTo>
                    <a:pt x="856488" y="0"/>
                  </a:lnTo>
                  <a:close/>
                </a:path>
                <a:path w="2056765" h="40639">
                  <a:moveTo>
                    <a:pt x="926592" y="0"/>
                  </a:moveTo>
                  <a:lnTo>
                    <a:pt x="917448" y="0"/>
                  </a:lnTo>
                  <a:lnTo>
                    <a:pt x="917448" y="40386"/>
                  </a:lnTo>
                  <a:lnTo>
                    <a:pt x="926592" y="40386"/>
                  </a:lnTo>
                  <a:lnTo>
                    <a:pt x="926592" y="0"/>
                  </a:lnTo>
                  <a:close/>
                </a:path>
                <a:path w="2056765" h="40639">
                  <a:moveTo>
                    <a:pt x="997458" y="0"/>
                  </a:moveTo>
                  <a:lnTo>
                    <a:pt x="988314" y="0"/>
                  </a:lnTo>
                  <a:lnTo>
                    <a:pt x="988314" y="40386"/>
                  </a:lnTo>
                  <a:lnTo>
                    <a:pt x="997458" y="40386"/>
                  </a:lnTo>
                  <a:lnTo>
                    <a:pt x="997458" y="0"/>
                  </a:lnTo>
                  <a:close/>
                </a:path>
                <a:path w="2056765" h="40639">
                  <a:moveTo>
                    <a:pt x="1068324" y="0"/>
                  </a:moveTo>
                  <a:lnTo>
                    <a:pt x="1059180" y="0"/>
                  </a:lnTo>
                  <a:lnTo>
                    <a:pt x="1059180" y="40386"/>
                  </a:lnTo>
                  <a:lnTo>
                    <a:pt x="1068324" y="40386"/>
                  </a:lnTo>
                  <a:lnTo>
                    <a:pt x="1068324" y="0"/>
                  </a:lnTo>
                  <a:close/>
                </a:path>
                <a:path w="2056765" h="40639">
                  <a:moveTo>
                    <a:pt x="1138428" y="0"/>
                  </a:moveTo>
                  <a:lnTo>
                    <a:pt x="1129271" y="0"/>
                  </a:lnTo>
                  <a:lnTo>
                    <a:pt x="1129271" y="40386"/>
                  </a:lnTo>
                  <a:lnTo>
                    <a:pt x="1138428" y="40386"/>
                  </a:lnTo>
                  <a:lnTo>
                    <a:pt x="1138428" y="0"/>
                  </a:lnTo>
                  <a:close/>
                </a:path>
                <a:path w="2056765" h="40639">
                  <a:moveTo>
                    <a:pt x="1209294" y="0"/>
                  </a:moveTo>
                  <a:lnTo>
                    <a:pt x="1200150" y="0"/>
                  </a:lnTo>
                  <a:lnTo>
                    <a:pt x="1200150" y="40386"/>
                  </a:lnTo>
                  <a:lnTo>
                    <a:pt x="1209294" y="40386"/>
                  </a:lnTo>
                  <a:lnTo>
                    <a:pt x="1209294" y="0"/>
                  </a:lnTo>
                  <a:close/>
                </a:path>
                <a:path w="2056765" h="40639">
                  <a:moveTo>
                    <a:pt x="1279398" y="0"/>
                  </a:moveTo>
                  <a:lnTo>
                    <a:pt x="1270254" y="0"/>
                  </a:lnTo>
                  <a:lnTo>
                    <a:pt x="1270254" y="40386"/>
                  </a:lnTo>
                  <a:lnTo>
                    <a:pt x="1279398" y="40386"/>
                  </a:lnTo>
                  <a:lnTo>
                    <a:pt x="1279398" y="0"/>
                  </a:lnTo>
                  <a:close/>
                </a:path>
                <a:path w="2056765" h="40639">
                  <a:moveTo>
                    <a:pt x="1350264" y="0"/>
                  </a:moveTo>
                  <a:lnTo>
                    <a:pt x="1341107" y="0"/>
                  </a:lnTo>
                  <a:lnTo>
                    <a:pt x="1341107" y="40386"/>
                  </a:lnTo>
                  <a:lnTo>
                    <a:pt x="1350264" y="40386"/>
                  </a:lnTo>
                  <a:lnTo>
                    <a:pt x="1350264" y="0"/>
                  </a:lnTo>
                  <a:close/>
                </a:path>
                <a:path w="2056765" h="40639">
                  <a:moveTo>
                    <a:pt x="1421130" y="0"/>
                  </a:moveTo>
                  <a:lnTo>
                    <a:pt x="1411973" y="0"/>
                  </a:lnTo>
                  <a:lnTo>
                    <a:pt x="1411973" y="40386"/>
                  </a:lnTo>
                  <a:lnTo>
                    <a:pt x="1421130" y="40386"/>
                  </a:lnTo>
                  <a:lnTo>
                    <a:pt x="1421130" y="0"/>
                  </a:lnTo>
                  <a:close/>
                </a:path>
                <a:path w="2056765" h="40639">
                  <a:moveTo>
                    <a:pt x="1491234" y="0"/>
                  </a:moveTo>
                  <a:lnTo>
                    <a:pt x="1482077" y="0"/>
                  </a:lnTo>
                  <a:lnTo>
                    <a:pt x="1482077" y="40386"/>
                  </a:lnTo>
                  <a:lnTo>
                    <a:pt x="1491234" y="40386"/>
                  </a:lnTo>
                  <a:lnTo>
                    <a:pt x="1491234" y="0"/>
                  </a:lnTo>
                  <a:close/>
                </a:path>
                <a:path w="2056765" h="40639">
                  <a:moveTo>
                    <a:pt x="1562100" y="0"/>
                  </a:moveTo>
                  <a:lnTo>
                    <a:pt x="1552943" y="0"/>
                  </a:lnTo>
                  <a:lnTo>
                    <a:pt x="1552943" y="40386"/>
                  </a:lnTo>
                  <a:lnTo>
                    <a:pt x="1562100" y="40386"/>
                  </a:lnTo>
                  <a:lnTo>
                    <a:pt x="1562100" y="0"/>
                  </a:lnTo>
                  <a:close/>
                </a:path>
                <a:path w="2056765" h="40639">
                  <a:moveTo>
                    <a:pt x="1632966" y="0"/>
                  </a:moveTo>
                  <a:lnTo>
                    <a:pt x="1623822" y="0"/>
                  </a:lnTo>
                  <a:lnTo>
                    <a:pt x="1623822" y="40386"/>
                  </a:lnTo>
                  <a:lnTo>
                    <a:pt x="1632966" y="40386"/>
                  </a:lnTo>
                  <a:lnTo>
                    <a:pt x="1632966" y="0"/>
                  </a:lnTo>
                  <a:close/>
                </a:path>
                <a:path w="2056765" h="40639">
                  <a:moveTo>
                    <a:pt x="1703070" y="0"/>
                  </a:moveTo>
                  <a:lnTo>
                    <a:pt x="1693926" y="0"/>
                  </a:lnTo>
                  <a:lnTo>
                    <a:pt x="1693926" y="40386"/>
                  </a:lnTo>
                  <a:lnTo>
                    <a:pt x="1703070" y="40386"/>
                  </a:lnTo>
                  <a:lnTo>
                    <a:pt x="1703070" y="0"/>
                  </a:lnTo>
                  <a:close/>
                </a:path>
                <a:path w="2056765" h="40639">
                  <a:moveTo>
                    <a:pt x="1773936" y="0"/>
                  </a:moveTo>
                  <a:lnTo>
                    <a:pt x="1764779" y="0"/>
                  </a:lnTo>
                  <a:lnTo>
                    <a:pt x="1764779" y="40386"/>
                  </a:lnTo>
                  <a:lnTo>
                    <a:pt x="1773936" y="40386"/>
                  </a:lnTo>
                  <a:lnTo>
                    <a:pt x="1773936" y="0"/>
                  </a:lnTo>
                  <a:close/>
                </a:path>
                <a:path w="2056765" h="40639">
                  <a:moveTo>
                    <a:pt x="1844802" y="0"/>
                  </a:moveTo>
                  <a:lnTo>
                    <a:pt x="1835645" y="0"/>
                  </a:lnTo>
                  <a:lnTo>
                    <a:pt x="1835645" y="40386"/>
                  </a:lnTo>
                  <a:lnTo>
                    <a:pt x="1844802" y="40386"/>
                  </a:lnTo>
                  <a:lnTo>
                    <a:pt x="1844802" y="0"/>
                  </a:lnTo>
                  <a:close/>
                </a:path>
                <a:path w="2056765" h="40639">
                  <a:moveTo>
                    <a:pt x="1914906" y="0"/>
                  </a:moveTo>
                  <a:lnTo>
                    <a:pt x="1905762" y="0"/>
                  </a:lnTo>
                  <a:lnTo>
                    <a:pt x="1905762" y="40386"/>
                  </a:lnTo>
                  <a:lnTo>
                    <a:pt x="1914906" y="40386"/>
                  </a:lnTo>
                  <a:lnTo>
                    <a:pt x="1914906" y="0"/>
                  </a:lnTo>
                  <a:close/>
                </a:path>
                <a:path w="2056765" h="40639">
                  <a:moveTo>
                    <a:pt x="1985772" y="0"/>
                  </a:moveTo>
                  <a:lnTo>
                    <a:pt x="1976628" y="0"/>
                  </a:lnTo>
                  <a:lnTo>
                    <a:pt x="1976628" y="40386"/>
                  </a:lnTo>
                  <a:lnTo>
                    <a:pt x="1985772" y="40386"/>
                  </a:lnTo>
                  <a:lnTo>
                    <a:pt x="1985772" y="0"/>
                  </a:lnTo>
                  <a:close/>
                </a:path>
                <a:path w="2056765" h="40639">
                  <a:moveTo>
                    <a:pt x="2056638" y="0"/>
                  </a:moveTo>
                  <a:lnTo>
                    <a:pt x="2047481" y="0"/>
                  </a:lnTo>
                  <a:lnTo>
                    <a:pt x="2047481" y="40386"/>
                  </a:lnTo>
                  <a:lnTo>
                    <a:pt x="2056638" y="40386"/>
                  </a:lnTo>
                  <a:lnTo>
                    <a:pt x="2056638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622297" y="5353050"/>
              <a:ext cx="6174740" cy="636270"/>
            </a:xfrm>
            <a:custGeom>
              <a:avLst/>
              <a:gdLst/>
              <a:ahLst/>
              <a:cxnLst/>
              <a:rect l="l" t="t" r="r" b="b"/>
              <a:pathLst>
                <a:path w="6174740" h="636270">
                  <a:moveTo>
                    <a:pt x="72691" y="605065"/>
                  </a:moveTo>
                  <a:lnTo>
                    <a:pt x="16763" y="596645"/>
                  </a:lnTo>
                  <a:lnTo>
                    <a:pt x="9143" y="595883"/>
                  </a:lnTo>
                  <a:lnTo>
                    <a:pt x="2285" y="601217"/>
                  </a:lnTo>
                  <a:lnTo>
                    <a:pt x="761" y="608837"/>
                  </a:lnTo>
                  <a:lnTo>
                    <a:pt x="0" y="616457"/>
                  </a:lnTo>
                  <a:lnTo>
                    <a:pt x="5333" y="623315"/>
                  </a:lnTo>
                  <a:lnTo>
                    <a:pt x="12953" y="624839"/>
                  </a:lnTo>
                  <a:lnTo>
                    <a:pt x="71627" y="633672"/>
                  </a:lnTo>
                  <a:lnTo>
                    <a:pt x="71627" y="620267"/>
                  </a:lnTo>
                  <a:lnTo>
                    <a:pt x="72691" y="605065"/>
                  </a:lnTo>
                  <a:close/>
                </a:path>
                <a:path w="6174740" h="636270">
                  <a:moveTo>
                    <a:pt x="87629" y="607313"/>
                  </a:moveTo>
                  <a:lnTo>
                    <a:pt x="72691" y="605065"/>
                  </a:lnTo>
                  <a:lnTo>
                    <a:pt x="71627" y="620267"/>
                  </a:lnTo>
                  <a:lnTo>
                    <a:pt x="87629" y="607313"/>
                  </a:lnTo>
                  <a:close/>
                </a:path>
                <a:path w="6174740" h="636270">
                  <a:moveTo>
                    <a:pt x="87629" y="636269"/>
                  </a:moveTo>
                  <a:lnTo>
                    <a:pt x="87629" y="607313"/>
                  </a:lnTo>
                  <a:lnTo>
                    <a:pt x="71627" y="620267"/>
                  </a:lnTo>
                  <a:lnTo>
                    <a:pt x="71627" y="633672"/>
                  </a:lnTo>
                  <a:lnTo>
                    <a:pt x="83819" y="635507"/>
                  </a:lnTo>
                  <a:lnTo>
                    <a:pt x="87629" y="636269"/>
                  </a:lnTo>
                  <a:close/>
                </a:path>
                <a:path w="6174740" h="636270">
                  <a:moveTo>
                    <a:pt x="143386" y="0"/>
                  </a:moveTo>
                  <a:lnTo>
                    <a:pt x="115032" y="0"/>
                  </a:lnTo>
                  <a:lnTo>
                    <a:pt x="72691" y="605065"/>
                  </a:lnTo>
                  <a:lnTo>
                    <a:pt x="87629" y="607313"/>
                  </a:lnTo>
                  <a:lnTo>
                    <a:pt x="87629" y="636269"/>
                  </a:lnTo>
                  <a:lnTo>
                    <a:pt x="91439" y="634745"/>
                  </a:lnTo>
                  <a:lnTo>
                    <a:pt x="97535" y="630173"/>
                  </a:lnTo>
                  <a:lnTo>
                    <a:pt x="99821" y="626363"/>
                  </a:lnTo>
                  <a:lnTo>
                    <a:pt x="99821" y="622553"/>
                  </a:lnTo>
                  <a:lnTo>
                    <a:pt x="143386" y="0"/>
                  </a:lnTo>
                  <a:close/>
                </a:path>
                <a:path w="6174740" h="636270">
                  <a:moveTo>
                    <a:pt x="452277" y="559742"/>
                  </a:moveTo>
                  <a:lnTo>
                    <a:pt x="439676" y="0"/>
                  </a:lnTo>
                  <a:lnTo>
                    <a:pt x="411465" y="0"/>
                  </a:lnTo>
                  <a:lnTo>
                    <a:pt x="424433" y="576071"/>
                  </a:lnTo>
                  <a:lnTo>
                    <a:pt x="424433" y="579881"/>
                  </a:lnTo>
                  <a:lnTo>
                    <a:pt x="425957" y="583691"/>
                  </a:lnTo>
                  <a:lnTo>
                    <a:pt x="429005" y="585977"/>
                  </a:lnTo>
                  <a:lnTo>
                    <a:pt x="432053" y="589025"/>
                  </a:lnTo>
                  <a:lnTo>
                    <a:pt x="435863" y="589787"/>
                  </a:lnTo>
                  <a:lnTo>
                    <a:pt x="436625" y="589787"/>
                  </a:lnTo>
                  <a:lnTo>
                    <a:pt x="436625" y="561593"/>
                  </a:lnTo>
                  <a:lnTo>
                    <a:pt x="452277" y="559742"/>
                  </a:lnTo>
                  <a:close/>
                </a:path>
                <a:path w="6174740" h="636270">
                  <a:moveTo>
                    <a:pt x="452627" y="575309"/>
                  </a:moveTo>
                  <a:lnTo>
                    <a:pt x="452277" y="559742"/>
                  </a:lnTo>
                  <a:lnTo>
                    <a:pt x="436625" y="561593"/>
                  </a:lnTo>
                  <a:lnTo>
                    <a:pt x="452627" y="575309"/>
                  </a:lnTo>
                  <a:close/>
                </a:path>
                <a:path w="6174740" h="636270">
                  <a:moveTo>
                    <a:pt x="452627" y="588345"/>
                  </a:moveTo>
                  <a:lnTo>
                    <a:pt x="452627" y="575309"/>
                  </a:lnTo>
                  <a:lnTo>
                    <a:pt x="436625" y="561593"/>
                  </a:lnTo>
                  <a:lnTo>
                    <a:pt x="436625" y="589787"/>
                  </a:lnTo>
                  <a:lnTo>
                    <a:pt x="440435" y="589787"/>
                  </a:lnTo>
                  <a:lnTo>
                    <a:pt x="452627" y="588345"/>
                  </a:lnTo>
                  <a:close/>
                </a:path>
                <a:path w="6174740" h="636270">
                  <a:moveTo>
                    <a:pt x="638368" y="584824"/>
                  </a:moveTo>
                  <a:lnTo>
                    <a:pt x="585977" y="557783"/>
                  </a:lnTo>
                  <a:lnTo>
                    <a:pt x="584454" y="557021"/>
                  </a:lnTo>
                  <a:lnTo>
                    <a:pt x="582168" y="556259"/>
                  </a:lnTo>
                  <a:lnTo>
                    <a:pt x="579119" y="556226"/>
                  </a:lnTo>
                  <a:lnTo>
                    <a:pt x="511301" y="553278"/>
                  </a:lnTo>
                  <a:lnTo>
                    <a:pt x="507491" y="553211"/>
                  </a:lnTo>
                  <a:lnTo>
                    <a:pt x="452277" y="559742"/>
                  </a:lnTo>
                  <a:lnTo>
                    <a:pt x="452627" y="575309"/>
                  </a:lnTo>
                  <a:lnTo>
                    <a:pt x="452627" y="588345"/>
                  </a:lnTo>
                  <a:lnTo>
                    <a:pt x="509015" y="581676"/>
                  </a:lnTo>
                  <a:lnTo>
                    <a:pt x="509015" y="581405"/>
                  </a:lnTo>
                  <a:lnTo>
                    <a:pt x="573023" y="584188"/>
                  </a:lnTo>
                  <a:lnTo>
                    <a:pt x="573023" y="582929"/>
                  </a:lnTo>
                  <a:lnTo>
                    <a:pt x="579119" y="584453"/>
                  </a:lnTo>
                  <a:lnTo>
                    <a:pt x="579119" y="586076"/>
                  </a:lnTo>
                  <a:lnTo>
                    <a:pt x="636269" y="615573"/>
                  </a:lnTo>
                  <a:lnTo>
                    <a:pt x="636269" y="605789"/>
                  </a:lnTo>
                  <a:lnTo>
                    <a:pt x="638368" y="584824"/>
                  </a:lnTo>
                  <a:close/>
                </a:path>
                <a:path w="6174740" h="636270">
                  <a:moveTo>
                    <a:pt x="510687" y="581478"/>
                  </a:moveTo>
                  <a:lnTo>
                    <a:pt x="509015" y="581405"/>
                  </a:lnTo>
                  <a:lnTo>
                    <a:pt x="509015" y="581676"/>
                  </a:lnTo>
                  <a:lnTo>
                    <a:pt x="510687" y="581478"/>
                  </a:lnTo>
                  <a:close/>
                </a:path>
                <a:path w="6174740" h="636270">
                  <a:moveTo>
                    <a:pt x="511301" y="581505"/>
                  </a:moveTo>
                  <a:lnTo>
                    <a:pt x="510687" y="581478"/>
                  </a:lnTo>
                  <a:lnTo>
                    <a:pt x="511301" y="581505"/>
                  </a:lnTo>
                  <a:close/>
                </a:path>
                <a:path w="6174740" h="636270">
                  <a:moveTo>
                    <a:pt x="579119" y="584453"/>
                  </a:moveTo>
                  <a:lnTo>
                    <a:pt x="573023" y="582929"/>
                  </a:lnTo>
                  <a:lnTo>
                    <a:pt x="575687" y="584304"/>
                  </a:lnTo>
                  <a:lnTo>
                    <a:pt x="579119" y="584453"/>
                  </a:lnTo>
                  <a:close/>
                </a:path>
                <a:path w="6174740" h="636270">
                  <a:moveTo>
                    <a:pt x="575687" y="584304"/>
                  </a:moveTo>
                  <a:lnTo>
                    <a:pt x="573023" y="582929"/>
                  </a:lnTo>
                  <a:lnTo>
                    <a:pt x="573023" y="584188"/>
                  </a:lnTo>
                  <a:lnTo>
                    <a:pt x="575687" y="584304"/>
                  </a:lnTo>
                  <a:close/>
                </a:path>
                <a:path w="6174740" h="636270">
                  <a:moveTo>
                    <a:pt x="579119" y="586076"/>
                  </a:moveTo>
                  <a:lnTo>
                    <a:pt x="579119" y="584453"/>
                  </a:lnTo>
                  <a:lnTo>
                    <a:pt x="575687" y="584304"/>
                  </a:lnTo>
                  <a:lnTo>
                    <a:pt x="579119" y="586076"/>
                  </a:lnTo>
                  <a:close/>
                </a:path>
                <a:path w="6174740" h="636270">
                  <a:moveTo>
                    <a:pt x="656843" y="594359"/>
                  </a:moveTo>
                  <a:lnTo>
                    <a:pt x="638368" y="584824"/>
                  </a:lnTo>
                  <a:lnTo>
                    <a:pt x="636269" y="605789"/>
                  </a:lnTo>
                  <a:lnTo>
                    <a:pt x="656843" y="594359"/>
                  </a:lnTo>
                  <a:close/>
                </a:path>
                <a:path w="6174740" h="636270">
                  <a:moveTo>
                    <a:pt x="656843" y="619505"/>
                  </a:moveTo>
                  <a:lnTo>
                    <a:pt x="656843" y="594359"/>
                  </a:lnTo>
                  <a:lnTo>
                    <a:pt x="636269" y="605789"/>
                  </a:lnTo>
                  <a:lnTo>
                    <a:pt x="636269" y="615573"/>
                  </a:lnTo>
                  <a:lnTo>
                    <a:pt x="643890" y="619505"/>
                  </a:lnTo>
                  <a:lnTo>
                    <a:pt x="647699" y="621791"/>
                  </a:lnTo>
                  <a:lnTo>
                    <a:pt x="653033" y="621791"/>
                  </a:lnTo>
                  <a:lnTo>
                    <a:pt x="656843" y="619505"/>
                  </a:lnTo>
                  <a:close/>
                </a:path>
                <a:path w="6174740" h="636270">
                  <a:moveTo>
                    <a:pt x="725337" y="0"/>
                  </a:moveTo>
                  <a:lnTo>
                    <a:pt x="696914" y="0"/>
                  </a:lnTo>
                  <a:lnTo>
                    <a:pt x="638368" y="584824"/>
                  </a:lnTo>
                  <a:lnTo>
                    <a:pt x="656843" y="594359"/>
                  </a:lnTo>
                  <a:lnTo>
                    <a:pt x="656843" y="619505"/>
                  </a:lnTo>
                  <a:lnTo>
                    <a:pt x="661415" y="617219"/>
                  </a:lnTo>
                  <a:lnTo>
                    <a:pt x="663701" y="612647"/>
                  </a:lnTo>
                  <a:lnTo>
                    <a:pt x="664463" y="608075"/>
                  </a:lnTo>
                  <a:lnTo>
                    <a:pt x="725337" y="0"/>
                  </a:lnTo>
                  <a:close/>
                </a:path>
                <a:path w="6174740" h="636270">
                  <a:moveTo>
                    <a:pt x="1015033" y="234369"/>
                  </a:moveTo>
                  <a:lnTo>
                    <a:pt x="1002394" y="0"/>
                  </a:lnTo>
                  <a:lnTo>
                    <a:pt x="974118" y="0"/>
                  </a:lnTo>
                  <a:lnTo>
                    <a:pt x="989076" y="277367"/>
                  </a:lnTo>
                  <a:lnTo>
                    <a:pt x="989076" y="283463"/>
                  </a:lnTo>
                  <a:lnTo>
                    <a:pt x="991361" y="286130"/>
                  </a:lnTo>
                  <a:lnTo>
                    <a:pt x="991361" y="268985"/>
                  </a:lnTo>
                  <a:lnTo>
                    <a:pt x="1015033" y="234369"/>
                  </a:lnTo>
                  <a:close/>
                </a:path>
                <a:path w="6174740" h="636270">
                  <a:moveTo>
                    <a:pt x="1017269" y="275843"/>
                  </a:moveTo>
                  <a:lnTo>
                    <a:pt x="1015033" y="234369"/>
                  </a:lnTo>
                  <a:lnTo>
                    <a:pt x="991361" y="268985"/>
                  </a:lnTo>
                  <a:lnTo>
                    <a:pt x="1017269" y="275843"/>
                  </a:lnTo>
                  <a:close/>
                </a:path>
                <a:path w="6174740" h="636270">
                  <a:moveTo>
                    <a:pt x="1017269" y="281644"/>
                  </a:moveTo>
                  <a:lnTo>
                    <a:pt x="1017269" y="275843"/>
                  </a:lnTo>
                  <a:lnTo>
                    <a:pt x="991361" y="268985"/>
                  </a:lnTo>
                  <a:lnTo>
                    <a:pt x="991361" y="286130"/>
                  </a:lnTo>
                  <a:lnTo>
                    <a:pt x="993647" y="288797"/>
                  </a:lnTo>
                  <a:lnTo>
                    <a:pt x="998982" y="290321"/>
                  </a:lnTo>
                  <a:lnTo>
                    <a:pt x="1005077" y="291845"/>
                  </a:lnTo>
                  <a:lnTo>
                    <a:pt x="1011173" y="289559"/>
                  </a:lnTo>
                  <a:lnTo>
                    <a:pt x="1015033" y="284915"/>
                  </a:lnTo>
                  <a:lnTo>
                    <a:pt x="1017269" y="281644"/>
                  </a:lnTo>
                  <a:close/>
                </a:path>
                <a:path w="6174740" h="636270">
                  <a:moveTo>
                    <a:pt x="1157463" y="467615"/>
                  </a:moveTo>
                  <a:lnTo>
                    <a:pt x="1087373" y="169925"/>
                  </a:lnTo>
                  <a:lnTo>
                    <a:pt x="1086611" y="164591"/>
                  </a:lnTo>
                  <a:lnTo>
                    <a:pt x="1082039" y="160781"/>
                  </a:lnTo>
                  <a:lnTo>
                    <a:pt x="1076705" y="159257"/>
                  </a:lnTo>
                  <a:lnTo>
                    <a:pt x="1071372" y="158495"/>
                  </a:lnTo>
                  <a:lnTo>
                    <a:pt x="1065276" y="160781"/>
                  </a:lnTo>
                  <a:lnTo>
                    <a:pt x="1062227" y="165353"/>
                  </a:lnTo>
                  <a:lnTo>
                    <a:pt x="1015033" y="234369"/>
                  </a:lnTo>
                  <a:lnTo>
                    <a:pt x="1017269" y="275843"/>
                  </a:lnTo>
                  <a:lnTo>
                    <a:pt x="1017269" y="281644"/>
                  </a:lnTo>
                  <a:lnTo>
                    <a:pt x="1059942" y="219242"/>
                  </a:lnTo>
                  <a:lnTo>
                    <a:pt x="1059942" y="176783"/>
                  </a:lnTo>
                  <a:lnTo>
                    <a:pt x="1085850" y="181355"/>
                  </a:lnTo>
                  <a:lnTo>
                    <a:pt x="1085850" y="286823"/>
                  </a:lnTo>
                  <a:lnTo>
                    <a:pt x="1130808" y="477773"/>
                  </a:lnTo>
                  <a:lnTo>
                    <a:pt x="1132332" y="480821"/>
                  </a:lnTo>
                  <a:lnTo>
                    <a:pt x="1133855" y="482345"/>
                  </a:lnTo>
                  <a:lnTo>
                    <a:pt x="1155954" y="512130"/>
                  </a:lnTo>
                  <a:lnTo>
                    <a:pt x="1155954" y="465581"/>
                  </a:lnTo>
                  <a:lnTo>
                    <a:pt x="1157463" y="467615"/>
                  </a:lnTo>
                  <a:close/>
                </a:path>
                <a:path w="6174740" h="636270">
                  <a:moveTo>
                    <a:pt x="1085850" y="181355"/>
                  </a:moveTo>
                  <a:lnTo>
                    <a:pt x="1059942" y="176783"/>
                  </a:lnTo>
                  <a:lnTo>
                    <a:pt x="1067378" y="208368"/>
                  </a:lnTo>
                  <a:lnTo>
                    <a:pt x="1085850" y="181355"/>
                  </a:lnTo>
                  <a:close/>
                </a:path>
                <a:path w="6174740" h="636270">
                  <a:moveTo>
                    <a:pt x="1067378" y="208368"/>
                  </a:moveTo>
                  <a:lnTo>
                    <a:pt x="1059942" y="176783"/>
                  </a:lnTo>
                  <a:lnTo>
                    <a:pt x="1059942" y="219242"/>
                  </a:lnTo>
                  <a:lnTo>
                    <a:pt x="1067378" y="208368"/>
                  </a:lnTo>
                  <a:close/>
                </a:path>
                <a:path w="6174740" h="636270">
                  <a:moveTo>
                    <a:pt x="1085850" y="286823"/>
                  </a:moveTo>
                  <a:lnTo>
                    <a:pt x="1085850" y="181355"/>
                  </a:lnTo>
                  <a:lnTo>
                    <a:pt x="1067378" y="208368"/>
                  </a:lnTo>
                  <a:lnTo>
                    <a:pt x="1085850" y="286823"/>
                  </a:lnTo>
                  <a:close/>
                </a:path>
                <a:path w="6174740" h="636270">
                  <a:moveTo>
                    <a:pt x="1158239" y="470915"/>
                  </a:moveTo>
                  <a:lnTo>
                    <a:pt x="1157463" y="467615"/>
                  </a:lnTo>
                  <a:lnTo>
                    <a:pt x="1155954" y="465581"/>
                  </a:lnTo>
                  <a:lnTo>
                    <a:pt x="1158239" y="470915"/>
                  </a:lnTo>
                  <a:close/>
                </a:path>
                <a:path w="6174740" h="636270">
                  <a:moveTo>
                    <a:pt x="1158239" y="515211"/>
                  </a:moveTo>
                  <a:lnTo>
                    <a:pt x="1158239" y="470915"/>
                  </a:lnTo>
                  <a:lnTo>
                    <a:pt x="1155954" y="465581"/>
                  </a:lnTo>
                  <a:lnTo>
                    <a:pt x="1155954" y="512130"/>
                  </a:lnTo>
                  <a:lnTo>
                    <a:pt x="1158239" y="515211"/>
                  </a:lnTo>
                  <a:close/>
                </a:path>
                <a:path w="6174740" h="636270">
                  <a:moveTo>
                    <a:pt x="1205107" y="531832"/>
                  </a:moveTo>
                  <a:lnTo>
                    <a:pt x="1157463" y="467615"/>
                  </a:lnTo>
                  <a:lnTo>
                    <a:pt x="1158239" y="470915"/>
                  </a:lnTo>
                  <a:lnTo>
                    <a:pt x="1158239" y="515211"/>
                  </a:lnTo>
                  <a:lnTo>
                    <a:pt x="1200911" y="572725"/>
                  </a:lnTo>
                  <a:lnTo>
                    <a:pt x="1200911" y="566927"/>
                  </a:lnTo>
                  <a:lnTo>
                    <a:pt x="1205107" y="531832"/>
                  </a:lnTo>
                  <a:close/>
                </a:path>
                <a:path w="6174740" h="636270">
                  <a:moveTo>
                    <a:pt x="1226058" y="560069"/>
                  </a:moveTo>
                  <a:lnTo>
                    <a:pt x="1205107" y="531832"/>
                  </a:lnTo>
                  <a:lnTo>
                    <a:pt x="1200911" y="566927"/>
                  </a:lnTo>
                  <a:lnTo>
                    <a:pt x="1226058" y="560069"/>
                  </a:lnTo>
                  <a:close/>
                </a:path>
                <a:path w="6174740" h="636270">
                  <a:moveTo>
                    <a:pt x="1226058" y="578815"/>
                  </a:moveTo>
                  <a:lnTo>
                    <a:pt x="1226058" y="560069"/>
                  </a:lnTo>
                  <a:lnTo>
                    <a:pt x="1200911" y="566927"/>
                  </a:lnTo>
                  <a:lnTo>
                    <a:pt x="1200911" y="572725"/>
                  </a:lnTo>
                  <a:lnTo>
                    <a:pt x="1203960" y="576833"/>
                  </a:lnTo>
                  <a:lnTo>
                    <a:pt x="1207008" y="582167"/>
                  </a:lnTo>
                  <a:lnTo>
                    <a:pt x="1213104" y="583691"/>
                  </a:lnTo>
                  <a:lnTo>
                    <a:pt x="1218438" y="582167"/>
                  </a:lnTo>
                  <a:lnTo>
                    <a:pt x="1224533" y="580643"/>
                  </a:lnTo>
                  <a:lnTo>
                    <a:pt x="1226058" y="578815"/>
                  </a:lnTo>
                  <a:close/>
                </a:path>
                <a:path w="6174740" h="636270">
                  <a:moveTo>
                    <a:pt x="1297330" y="0"/>
                  </a:moveTo>
                  <a:lnTo>
                    <a:pt x="1268681" y="0"/>
                  </a:lnTo>
                  <a:lnTo>
                    <a:pt x="1205107" y="531832"/>
                  </a:lnTo>
                  <a:lnTo>
                    <a:pt x="1226058" y="560069"/>
                  </a:lnTo>
                  <a:lnTo>
                    <a:pt x="1226058" y="578815"/>
                  </a:lnTo>
                  <a:lnTo>
                    <a:pt x="1228344" y="576071"/>
                  </a:lnTo>
                  <a:lnTo>
                    <a:pt x="1229105" y="570737"/>
                  </a:lnTo>
                  <a:lnTo>
                    <a:pt x="1297330" y="0"/>
                  </a:lnTo>
                  <a:close/>
                </a:path>
                <a:path w="6174740" h="636270">
                  <a:moveTo>
                    <a:pt x="2357887" y="43027"/>
                  </a:moveTo>
                  <a:lnTo>
                    <a:pt x="2355692" y="0"/>
                  </a:lnTo>
                  <a:lnTo>
                    <a:pt x="2327459" y="0"/>
                  </a:lnTo>
                  <a:lnTo>
                    <a:pt x="2330958" y="68579"/>
                  </a:lnTo>
                  <a:lnTo>
                    <a:pt x="2330958" y="73913"/>
                  </a:lnTo>
                  <a:lnTo>
                    <a:pt x="2334006" y="78485"/>
                  </a:lnTo>
                  <a:lnTo>
                    <a:pt x="2337054" y="80009"/>
                  </a:lnTo>
                  <a:lnTo>
                    <a:pt x="2337054" y="56387"/>
                  </a:lnTo>
                  <a:lnTo>
                    <a:pt x="2357887" y="43027"/>
                  </a:lnTo>
                  <a:close/>
                </a:path>
                <a:path w="6174740" h="636270">
                  <a:moveTo>
                    <a:pt x="2359152" y="67817"/>
                  </a:moveTo>
                  <a:lnTo>
                    <a:pt x="2357887" y="43027"/>
                  </a:lnTo>
                  <a:lnTo>
                    <a:pt x="2337054" y="56387"/>
                  </a:lnTo>
                  <a:lnTo>
                    <a:pt x="2359152" y="67817"/>
                  </a:lnTo>
                  <a:close/>
                </a:path>
                <a:path w="6174740" h="636270">
                  <a:moveTo>
                    <a:pt x="2359152" y="75611"/>
                  </a:moveTo>
                  <a:lnTo>
                    <a:pt x="2359152" y="67817"/>
                  </a:lnTo>
                  <a:lnTo>
                    <a:pt x="2337054" y="56387"/>
                  </a:lnTo>
                  <a:lnTo>
                    <a:pt x="2337054" y="80009"/>
                  </a:lnTo>
                  <a:lnTo>
                    <a:pt x="2343150" y="83057"/>
                  </a:lnTo>
                  <a:lnTo>
                    <a:pt x="2348484" y="83057"/>
                  </a:lnTo>
                  <a:lnTo>
                    <a:pt x="2352294" y="80009"/>
                  </a:lnTo>
                  <a:lnTo>
                    <a:pt x="2359152" y="75611"/>
                  </a:lnTo>
                  <a:close/>
                </a:path>
                <a:path w="6174740" h="636270">
                  <a:moveTo>
                    <a:pt x="2499860" y="411556"/>
                  </a:moveTo>
                  <a:lnTo>
                    <a:pt x="2429256" y="20573"/>
                  </a:lnTo>
                  <a:lnTo>
                    <a:pt x="2428494" y="16001"/>
                  </a:lnTo>
                  <a:lnTo>
                    <a:pt x="2425446" y="12191"/>
                  </a:lnTo>
                  <a:lnTo>
                    <a:pt x="2420874" y="10667"/>
                  </a:lnTo>
                  <a:lnTo>
                    <a:pt x="2416302" y="8381"/>
                  </a:lnTo>
                  <a:lnTo>
                    <a:pt x="2411730" y="9143"/>
                  </a:lnTo>
                  <a:lnTo>
                    <a:pt x="2407158" y="11429"/>
                  </a:lnTo>
                  <a:lnTo>
                    <a:pt x="2357887" y="43027"/>
                  </a:lnTo>
                  <a:lnTo>
                    <a:pt x="2359152" y="67817"/>
                  </a:lnTo>
                  <a:lnTo>
                    <a:pt x="2359152" y="75611"/>
                  </a:lnTo>
                  <a:lnTo>
                    <a:pt x="2401062" y="48734"/>
                  </a:lnTo>
                  <a:lnTo>
                    <a:pt x="2401062" y="25907"/>
                  </a:lnTo>
                  <a:lnTo>
                    <a:pt x="2422397" y="35051"/>
                  </a:lnTo>
                  <a:lnTo>
                    <a:pt x="2422397" y="144058"/>
                  </a:lnTo>
                  <a:lnTo>
                    <a:pt x="2471928" y="418337"/>
                  </a:lnTo>
                  <a:lnTo>
                    <a:pt x="2472690" y="419861"/>
                  </a:lnTo>
                  <a:lnTo>
                    <a:pt x="2472690" y="420623"/>
                  </a:lnTo>
                  <a:lnTo>
                    <a:pt x="2473452" y="422147"/>
                  </a:lnTo>
                  <a:lnTo>
                    <a:pt x="2498597" y="469195"/>
                  </a:lnTo>
                  <a:lnTo>
                    <a:pt x="2498597" y="409193"/>
                  </a:lnTo>
                  <a:lnTo>
                    <a:pt x="2499860" y="411556"/>
                  </a:lnTo>
                  <a:close/>
                </a:path>
                <a:path w="6174740" h="636270">
                  <a:moveTo>
                    <a:pt x="2422397" y="35051"/>
                  </a:moveTo>
                  <a:lnTo>
                    <a:pt x="2401062" y="25907"/>
                  </a:lnTo>
                  <a:lnTo>
                    <a:pt x="2404756" y="46365"/>
                  </a:lnTo>
                  <a:lnTo>
                    <a:pt x="2422397" y="35051"/>
                  </a:lnTo>
                  <a:close/>
                </a:path>
                <a:path w="6174740" h="636270">
                  <a:moveTo>
                    <a:pt x="2404756" y="46365"/>
                  </a:moveTo>
                  <a:lnTo>
                    <a:pt x="2401062" y="25907"/>
                  </a:lnTo>
                  <a:lnTo>
                    <a:pt x="2401062" y="48734"/>
                  </a:lnTo>
                  <a:lnTo>
                    <a:pt x="2404756" y="46365"/>
                  </a:lnTo>
                  <a:close/>
                </a:path>
                <a:path w="6174740" h="636270">
                  <a:moveTo>
                    <a:pt x="2422397" y="144058"/>
                  </a:moveTo>
                  <a:lnTo>
                    <a:pt x="2422397" y="35051"/>
                  </a:lnTo>
                  <a:lnTo>
                    <a:pt x="2404756" y="46365"/>
                  </a:lnTo>
                  <a:lnTo>
                    <a:pt x="2422397" y="144058"/>
                  </a:lnTo>
                  <a:close/>
                </a:path>
                <a:path w="6174740" h="636270">
                  <a:moveTo>
                    <a:pt x="2500122" y="413003"/>
                  </a:moveTo>
                  <a:lnTo>
                    <a:pt x="2499860" y="411556"/>
                  </a:lnTo>
                  <a:lnTo>
                    <a:pt x="2498597" y="409193"/>
                  </a:lnTo>
                  <a:lnTo>
                    <a:pt x="2500122" y="413003"/>
                  </a:lnTo>
                  <a:close/>
                </a:path>
                <a:path w="6174740" h="636270">
                  <a:moveTo>
                    <a:pt x="2500122" y="472046"/>
                  </a:moveTo>
                  <a:lnTo>
                    <a:pt x="2500122" y="413003"/>
                  </a:lnTo>
                  <a:lnTo>
                    <a:pt x="2498597" y="409193"/>
                  </a:lnTo>
                  <a:lnTo>
                    <a:pt x="2498597" y="469195"/>
                  </a:lnTo>
                  <a:lnTo>
                    <a:pt x="2500122" y="472046"/>
                  </a:lnTo>
                  <a:close/>
                </a:path>
                <a:path w="6174740" h="636270">
                  <a:moveTo>
                    <a:pt x="2548599" y="502746"/>
                  </a:moveTo>
                  <a:lnTo>
                    <a:pt x="2499860" y="411556"/>
                  </a:lnTo>
                  <a:lnTo>
                    <a:pt x="2500122" y="413003"/>
                  </a:lnTo>
                  <a:lnTo>
                    <a:pt x="2500122" y="472046"/>
                  </a:lnTo>
                  <a:lnTo>
                    <a:pt x="2542794" y="551884"/>
                  </a:lnTo>
                  <a:lnTo>
                    <a:pt x="2542794" y="546353"/>
                  </a:lnTo>
                  <a:lnTo>
                    <a:pt x="2548599" y="502746"/>
                  </a:lnTo>
                  <a:close/>
                </a:path>
                <a:path w="6174740" h="636270">
                  <a:moveTo>
                    <a:pt x="2569464" y="541781"/>
                  </a:moveTo>
                  <a:lnTo>
                    <a:pt x="2548599" y="502746"/>
                  </a:lnTo>
                  <a:lnTo>
                    <a:pt x="2542794" y="546353"/>
                  </a:lnTo>
                  <a:lnTo>
                    <a:pt x="2569464" y="541781"/>
                  </a:lnTo>
                  <a:close/>
                </a:path>
                <a:path w="6174740" h="636270">
                  <a:moveTo>
                    <a:pt x="2569464" y="557021"/>
                  </a:moveTo>
                  <a:lnTo>
                    <a:pt x="2569464" y="541781"/>
                  </a:lnTo>
                  <a:lnTo>
                    <a:pt x="2542794" y="546353"/>
                  </a:lnTo>
                  <a:lnTo>
                    <a:pt x="2542794" y="551884"/>
                  </a:lnTo>
                  <a:lnTo>
                    <a:pt x="2544318" y="554735"/>
                  </a:lnTo>
                  <a:lnTo>
                    <a:pt x="2547366" y="560069"/>
                  </a:lnTo>
                  <a:lnTo>
                    <a:pt x="2553462" y="563117"/>
                  </a:lnTo>
                  <a:lnTo>
                    <a:pt x="2559558" y="562355"/>
                  </a:lnTo>
                  <a:lnTo>
                    <a:pt x="2565654" y="560831"/>
                  </a:lnTo>
                  <a:lnTo>
                    <a:pt x="2569464" y="557021"/>
                  </a:lnTo>
                  <a:close/>
                </a:path>
                <a:path w="6174740" h="636270">
                  <a:moveTo>
                    <a:pt x="2644925" y="0"/>
                  </a:moveTo>
                  <a:lnTo>
                    <a:pt x="2616113" y="0"/>
                  </a:lnTo>
                  <a:lnTo>
                    <a:pt x="2612897" y="19811"/>
                  </a:lnTo>
                  <a:lnTo>
                    <a:pt x="2548599" y="502746"/>
                  </a:lnTo>
                  <a:lnTo>
                    <a:pt x="2569464" y="541781"/>
                  </a:lnTo>
                  <a:lnTo>
                    <a:pt x="2569464" y="557021"/>
                  </a:lnTo>
                  <a:lnTo>
                    <a:pt x="2570226" y="556259"/>
                  </a:lnTo>
                  <a:lnTo>
                    <a:pt x="2641091" y="23621"/>
                  </a:lnTo>
                  <a:lnTo>
                    <a:pt x="2644925" y="0"/>
                  </a:lnTo>
                  <a:close/>
                </a:path>
                <a:path w="6174740" h="636270">
                  <a:moveTo>
                    <a:pt x="3770903" y="333607"/>
                  </a:moveTo>
                  <a:lnTo>
                    <a:pt x="3724107" y="0"/>
                  </a:lnTo>
                  <a:lnTo>
                    <a:pt x="3695379" y="0"/>
                  </a:lnTo>
                  <a:lnTo>
                    <a:pt x="3742943" y="339089"/>
                  </a:lnTo>
                  <a:lnTo>
                    <a:pt x="3742943" y="339851"/>
                  </a:lnTo>
                  <a:lnTo>
                    <a:pt x="3743705" y="341375"/>
                  </a:lnTo>
                  <a:lnTo>
                    <a:pt x="3743705" y="342137"/>
                  </a:lnTo>
                  <a:lnTo>
                    <a:pt x="3770376" y="411711"/>
                  </a:lnTo>
                  <a:lnTo>
                    <a:pt x="3770376" y="332231"/>
                  </a:lnTo>
                  <a:lnTo>
                    <a:pt x="3770903" y="333607"/>
                  </a:lnTo>
                  <a:close/>
                </a:path>
                <a:path w="6174740" h="636270">
                  <a:moveTo>
                    <a:pt x="3771138" y="335279"/>
                  </a:moveTo>
                  <a:lnTo>
                    <a:pt x="3770903" y="333607"/>
                  </a:lnTo>
                  <a:lnTo>
                    <a:pt x="3770376" y="332231"/>
                  </a:lnTo>
                  <a:lnTo>
                    <a:pt x="3771138" y="335279"/>
                  </a:lnTo>
                  <a:close/>
                </a:path>
                <a:path w="6174740" h="636270">
                  <a:moveTo>
                    <a:pt x="3771138" y="413699"/>
                  </a:moveTo>
                  <a:lnTo>
                    <a:pt x="3771138" y="335279"/>
                  </a:lnTo>
                  <a:lnTo>
                    <a:pt x="3770376" y="332231"/>
                  </a:lnTo>
                  <a:lnTo>
                    <a:pt x="3770376" y="411711"/>
                  </a:lnTo>
                  <a:lnTo>
                    <a:pt x="3771138" y="413699"/>
                  </a:lnTo>
                  <a:close/>
                </a:path>
                <a:path w="6174740" h="636270">
                  <a:moveTo>
                    <a:pt x="3820856" y="463920"/>
                  </a:moveTo>
                  <a:lnTo>
                    <a:pt x="3770903" y="333607"/>
                  </a:lnTo>
                  <a:lnTo>
                    <a:pt x="3771138" y="335279"/>
                  </a:lnTo>
                  <a:lnTo>
                    <a:pt x="3771138" y="413699"/>
                  </a:lnTo>
                  <a:lnTo>
                    <a:pt x="3813048" y="523030"/>
                  </a:lnTo>
                  <a:lnTo>
                    <a:pt x="3813048" y="518159"/>
                  </a:lnTo>
                  <a:lnTo>
                    <a:pt x="3820856" y="463920"/>
                  </a:lnTo>
                  <a:close/>
                </a:path>
                <a:path w="6174740" h="636270">
                  <a:moveTo>
                    <a:pt x="3840479" y="515111"/>
                  </a:moveTo>
                  <a:lnTo>
                    <a:pt x="3820856" y="463920"/>
                  </a:lnTo>
                  <a:lnTo>
                    <a:pt x="3813048" y="518159"/>
                  </a:lnTo>
                  <a:lnTo>
                    <a:pt x="3840479" y="515111"/>
                  </a:lnTo>
                  <a:close/>
                </a:path>
                <a:path w="6174740" h="636270">
                  <a:moveTo>
                    <a:pt x="3840479" y="528065"/>
                  </a:moveTo>
                  <a:lnTo>
                    <a:pt x="3840479" y="515111"/>
                  </a:lnTo>
                  <a:lnTo>
                    <a:pt x="3813048" y="518159"/>
                  </a:lnTo>
                  <a:lnTo>
                    <a:pt x="3813048" y="523030"/>
                  </a:lnTo>
                  <a:lnTo>
                    <a:pt x="3816096" y="531113"/>
                  </a:lnTo>
                  <a:lnTo>
                    <a:pt x="3822191" y="534923"/>
                  </a:lnTo>
                  <a:lnTo>
                    <a:pt x="3829050" y="534161"/>
                  </a:lnTo>
                  <a:lnTo>
                    <a:pt x="3835146" y="533399"/>
                  </a:lnTo>
                  <a:lnTo>
                    <a:pt x="3840479" y="528065"/>
                  </a:lnTo>
                  <a:close/>
                </a:path>
                <a:path w="6174740" h="636270">
                  <a:moveTo>
                    <a:pt x="3919340" y="0"/>
                  </a:moveTo>
                  <a:lnTo>
                    <a:pt x="3890221" y="0"/>
                  </a:lnTo>
                  <a:lnTo>
                    <a:pt x="3883914" y="25907"/>
                  </a:lnTo>
                  <a:lnTo>
                    <a:pt x="3820856" y="463920"/>
                  </a:lnTo>
                  <a:lnTo>
                    <a:pt x="3840479" y="515111"/>
                  </a:lnTo>
                  <a:lnTo>
                    <a:pt x="3840479" y="528065"/>
                  </a:lnTo>
                  <a:lnTo>
                    <a:pt x="3841241" y="521969"/>
                  </a:lnTo>
                  <a:lnTo>
                    <a:pt x="3912108" y="29717"/>
                  </a:lnTo>
                  <a:lnTo>
                    <a:pt x="3919340" y="0"/>
                  </a:lnTo>
                  <a:close/>
                </a:path>
                <a:path w="6174740" h="636270">
                  <a:moveTo>
                    <a:pt x="5668143" y="38687"/>
                  </a:moveTo>
                  <a:lnTo>
                    <a:pt x="5666359" y="0"/>
                  </a:lnTo>
                  <a:lnTo>
                    <a:pt x="5638114" y="0"/>
                  </a:lnTo>
                  <a:lnTo>
                    <a:pt x="5648706" y="229361"/>
                  </a:lnTo>
                  <a:lnTo>
                    <a:pt x="5648706" y="227837"/>
                  </a:lnTo>
                  <a:lnTo>
                    <a:pt x="5668143" y="38687"/>
                  </a:lnTo>
                  <a:close/>
                </a:path>
                <a:path w="6174740" h="636270">
                  <a:moveTo>
                    <a:pt x="5676900" y="228599"/>
                  </a:moveTo>
                  <a:lnTo>
                    <a:pt x="5668143" y="38687"/>
                  </a:lnTo>
                  <a:lnTo>
                    <a:pt x="5648706" y="227837"/>
                  </a:lnTo>
                  <a:lnTo>
                    <a:pt x="5676900" y="228599"/>
                  </a:lnTo>
                  <a:close/>
                </a:path>
                <a:path w="6174740" h="636270">
                  <a:moveTo>
                    <a:pt x="5676900" y="230123"/>
                  </a:moveTo>
                  <a:lnTo>
                    <a:pt x="5676900" y="228599"/>
                  </a:lnTo>
                  <a:lnTo>
                    <a:pt x="5648706" y="227837"/>
                  </a:lnTo>
                  <a:lnTo>
                    <a:pt x="5648706" y="236981"/>
                  </a:lnTo>
                  <a:lnTo>
                    <a:pt x="5654802" y="243077"/>
                  </a:lnTo>
                  <a:lnTo>
                    <a:pt x="5670042" y="243077"/>
                  </a:lnTo>
                  <a:lnTo>
                    <a:pt x="5676138" y="237743"/>
                  </a:lnTo>
                  <a:lnTo>
                    <a:pt x="5676900" y="230123"/>
                  </a:lnTo>
                  <a:close/>
                </a:path>
                <a:path w="6174740" h="636270">
                  <a:moveTo>
                    <a:pt x="5700548" y="0"/>
                  </a:moveTo>
                  <a:lnTo>
                    <a:pt x="5672119" y="0"/>
                  </a:lnTo>
                  <a:lnTo>
                    <a:pt x="5668143" y="38687"/>
                  </a:lnTo>
                  <a:lnTo>
                    <a:pt x="5676900" y="228599"/>
                  </a:lnTo>
                  <a:lnTo>
                    <a:pt x="5676900" y="230123"/>
                  </a:lnTo>
                  <a:lnTo>
                    <a:pt x="5700548" y="0"/>
                  </a:lnTo>
                  <a:close/>
                </a:path>
                <a:path w="6174740" h="636270">
                  <a:moveTo>
                    <a:pt x="6082257" y="424721"/>
                  </a:moveTo>
                  <a:lnTo>
                    <a:pt x="6029706" y="238505"/>
                  </a:lnTo>
                  <a:lnTo>
                    <a:pt x="5987016" y="0"/>
                  </a:lnTo>
                  <a:lnTo>
                    <a:pt x="5957867" y="0"/>
                  </a:lnTo>
                  <a:lnTo>
                    <a:pt x="6001512" y="243839"/>
                  </a:lnTo>
                  <a:lnTo>
                    <a:pt x="6072378" y="492624"/>
                  </a:lnTo>
                  <a:lnTo>
                    <a:pt x="6072378" y="489203"/>
                  </a:lnTo>
                  <a:lnTo>
                    <a:pt x="6082257" y="424721"/>
                  </a:lnTo>
                  <a:close/>
                </a:path>
                <a:path w="6174740" h="636270">
                  <a:moveTo>
                    <a:pt x="6099810" y="486917"/>
                  </a:moveTo>
                  <a:lnTo>
                    <a:pt x="6082257" y="424721"/>
                  </a:lnTo>
                  <a:lnTo>
                    <a:pt x="6072378" y="489203"/>
                  </a:lnTo>
                  <a:lnTo>
                    <a:pt x="6099810" y="486917"/>
                  </a:lnTo>
                  <a:close/>
                </a:path>
                <a:path w="6174740" h="636270">
                  <a:moveTo>
                    <a:pt x="6099810" y="496442"/>
                  </a:moveTo>
                  <a:lnTo>
                    <a:pt x="6099810" y="486917"/>
                  </a:lnTo>
                  <a:lnTo>
                    <a:pt x="6072378" y="489203"/>
                  </a:lnTo>
                  <a:lnTo>
                    <a:pt x="6072378" y="492624"/>
                  </a:lnTo>
                  <a:lnTo>
                    <a:pt x="6073140" y="495299"/>
                  </a:lnTo>
                  <a:lnTo>
                    <a:pt x="6074664" y="501395"/>
                  </a:lnTo>
                  <a:lnTo>
                    <a:pt x="6080760" y="505205"/>
                  </a:lnTo>
                  <a:lnTo>
                    <a:pt x="6087618" y="505205"/>
                  </a:lnTo>
                  <a:lnTo>
                    <a:pt x="6093714" y="504443"/>
                  </a:lnTo>
                  <a:lnTo>
                    <a:pt x="6099048" y="499871"/>
                  </a:lnTo>
                  <a:lnTo>
                    <a:pt x="6099810" y="496442"/>
                  </a:lnTo>
                  <a:close/>
                </a:path>
                <a:path w="6174740" h="636270">
                  <a:moveTo>
                    <a:pt x="6174650" y="0"/>
                  </a:moveTo>
                  <a:lnTo>
                    <a:pt x="6146061" y="0"/>
                  </a:lnTo>
                  <a:lnTo>
                    <a:pt x="6143244" y="26669"/>
                  </a:lnTo>
                  <a:lnTo>
                    <a:pt x="6082257" y="424721"/>
                  </a:lnTo>
                  <a:lnTo>
                    <a:pt x="6099810" y="486917"/>
                  </a:lnTo>
                  <a:lnTo>
                    <a:pt x="6099810" y="496442"/>
                  </a:lnTo>
                  <a:lnTo>
                    <a:pt x="6100572" y="493013"/>
                  </a:lnTo>
                  <a:lnTo>
                    <a:pt x="6171438" y="30479"/>
                  </a:lnTo>
                  <a:lnTo>
                    <a:pt x="617465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8007" y="5914644"/>
              <a:ext cx="168401" cy="1082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80" y="5871210"/>
              <a:ext cx="310133" cy="1371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6322" y="5477256"/>
              <a:ext cx="169163" cy="2019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7291" y="5778246"/>
              <a:ext cx="169163" cy="19278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887218" y="5353050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4">
                  <a:moveTo>
                    <a:pt x="41147" y="0"/>
                  </a:moveTo>
                  <a:lnTo>
                    <a:pt x="0" y="0"/>
                  </a:lnTo>
                  <a:lnTo>
                    <a:pt x="20573" y="20573"/>
                  </a:lnTo>
                  <a:lnTo>
                    <a:pt x="4114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881122" y="5353050"/>
              <a:ext cx="53975" cy="25400"/>
            </a:xfrm>
            <a:custGeom>
              <a:avLst/>
              <a:gdLst/>
              <a:ahLst/>
              <a:cxnLst/>
              <a:rect l="l" t="t" r="r" b="b"/>
              <a:pathLst>
                <a:path w="53975" h="25400">
                  <a:moveTo>
                    <a:pt x="26670" y="14425"/>
                  </a:moveTo>
                  <a:lnTo>
                    <a:pt x="12489" y="0"/>
                  </a:lnTo>
                  <a:lnTo>
                    <a:pt x="0" y="0"/>
                  </a:lnTo>
                  <a:lnTo>
                    <a:pt x="23622" y="23622"/>
                  </a:lnTo>
                  <a:lnTo>
                    <a:pt x="23622" y="17526"/>
                  </a:lnTo>
                  <a:lnTo>
                    <a:pt x="26670" y="14425"/>
                  </a:lnTo>
                  <a:close/>
                </a:path>
                <a:path w="53975" h="25400">
                  <a:moveTo>
                    <a:pt x="29718" y="17526"/>
                  </a:moveTo>
                  <a:lnTo>
                    <a:pt x="26670" y="14425"/>
                  </a:lnTo>
                  <a:lnTo>
                    <a:pt x="23622" y="17526"/>
                  </a:lnTo>
                  <a:lnTo>
                    <a:pt x="29718" y="17526"/>
                  </a:lnTo>
                  <a:close/>
                </a:path>
                <a:path w="53975" h="25400">
                  <a:moveTo>
                    <a:pt x="29718" y="23622"/>
                  </a:moveTo>
                  <a:lnTo>
                    <a:pt x="29718" y="17526"/>
                  </a:lnTo>
                  <a:lnTo>
                    <a:pt x="23622" y="17526"/>
                  </a:lnTo>
                  <a:lnTo>
                    <a:pt x="23622" y="23622"/>
                  </a:lnTo>
                  <a:lnTo>
                    <a:pt x="26670" y="25146"/>
                  </a:lnTo>
                  <a:lnTo>
                    <a:pt x="29718" y="23622"/>
                  </a:lnTo>
                  <a:close/>
                </a:path>
                <a:path w="53975" h="25400">
                  <a:moveTo>
                    <a:pt x="53747" y="0"/>
                  </a:moveTo>
                  <a:lnTo>
                    <a:pt x="40850" y="0"/>
                  </a:lnTo>
                  <a:lnTo>
                    <a:pt x="26670" y="14425"/>
                  </a:lnTo>
                  <a:lnTo>
                    <a:pt x="29718" y="17526"/>
                  </a:lnTo>
                  <a:lnTo>
                    <a:pt x="29718" y="23622"/>
                  </a:lnTo>
                  <a:lnTo>
                    <a:pt x="53747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967031" y="5353050"/>
              <a:ext cx="23495" cy="11430"/>
            </a:xfrm>
            <a:custGeom>
              <a:avLst/>
              <a:gdLst/>
              <a:ahLst/>
              <a:cxnLst/>
              <a:rect l="l" t="t" r="r" b="b"/>
              <a:pathLst>
                <a:path w="23494" h="11429">
                  <a:moveTo>
                    <a:pt x="23056" y="0"/>
                  </a:moveTo>
                  <a:lnTo>
                    <a:pt x="0" y="0"/>
                  </a:lnTo>
                  <a:lnTo>
                    <a:pt x="11626" y="11429"/>
                  </a:lnTo>
                  <a:lnTo>
                    <a:pt x="2305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960370" y="5353050"/>
              <a:ext cx="36830" cy="16510"/>
            </a:xfrm>
            <a:custGeom>
              <a:avLst/>
              <a:gdLst/>
              <a:ahLst/>
              <a:cxnLst/>
              <a:rect l="l" t="t" r="r" b="b"/>
              <a:pathLst>
                <a:path w="36830" h="16510">
                  <a:moveTo>
                    <a:pt x="18287" y="5333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15239" y="15239"/>
                  </a:lnTo>
                  <a:lnTo>
                    <a:pt x="15239" y="8381"/>
                  </a:lnTo>
                  <a:lnTo>
                    <a:pt x="18287" y="5333"/>
                  </a:lnTo>
                  <a:close/>
                </a:path>
                <a:path w="36830" h="16510">
                  <a:moveTo>
                    <a:pt x="21335" y="8381"/>
                  </a:moveTo>
                  <a:lnTo>
                    <a:pt x="18287" y="5333"/>
                  </a:lnTo>
                  <a:lnTo>
                    <a:pt x="15239" y="8381"/>
                  </a:lnTo>
                  <a:lnTo>
                    <a:pt x="21335" y="8381"/>
                  </a:lnTo>
                  <a:close/>
                </a:path>
                <a:path w="36830" h="16510">
                  <a:moveTo>
                    <a:pt x="21335" y="15239"/>
                  </a:moveTo>
                  <a:lnTo>
                    <a:pt x="21335" y="8381"/>
                  </a:lnTo>
                  <a:lnTo>
                    <a:pt x="15239" y="8381"/>
                  </a:lnTo>
                  <a:lnTo>
                    <a:pt x="15239" y="15239"/>
                  </a:lnTo>
                  <a:lnTo>
                    <a:pt x="18287" y="16001"/>
                  </a:lnTo>
                  <a:lnTo>
                    <a:pt x="21335" y="15239"/>
                  </a:lnTo>
                  <a:close/>
                </a:path>
                <a:path w="36830" h="16510">
                  <a:moveTo>
                    <a:pt x="36317" y="0"/>
                  </a:moveTo>
                  <a:lnTo>
                    <a:pt x="23621" y="0"/>
                  </a:lnTo>
                  <a:lnTo>
                    <a:pt x="18287" y="5333"/>
                  </a:lnTo>
                  <a:lnTo>
                    <a:pt x="21335" y="8381"/>
                  </a:lnTo>
                  <a:lnTo>
                    <a:pt x="21335" y="15239"/>
                  </a:lnTo>
                  <a:lnTo>
                    <a:pt x="36317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8204" y="5353050"/>
              <a:ext cx="168401" cy="1173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9173" y="5719572"/>
              <a:ext cx="98298" cy="9829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0039" y="5852160"/>
              <a:ext cx="97536" cy="982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0144" y="5353049"/>
              <a:ext cx="98298" cy="701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08626" y="5353049"/>
              <a:ext cx="34925" cy="17780"/>
            </a:xfrm>
            <a:custGeom>
              <a:avLst/>
              <a:gdLst/>
              <a:ahLst/>
              <a:cxnLst/>
              <a:rect l="l" t="t" r="r" b="b"/>
              <a:pathLst>
                <a:path w="34925" h="17779">
                  <a:moveTo>
                    <a:pt x="34755" y="0"/>
                  </a:moveTo>
                  <a:lnTo>
                    <a:pt x="0" y="0"/>
                  </a:lnTo>
                  <a:lnTo>
                    <a:pt x="17526" y="17526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5002175" y="5353050"/>
              <a:ext cx="47625" cy="22225"/>
            </a:xfrm>
            <a:custGeom>
              <a:avLst/>
              <a:gdLst/>
              <a:ahLst/>
              <a:cxnLst/>
              <a:rect l="l" t="t" r="r" b="b"/>
              <a:pathLst>
                <a:path w="47625" h="22225">
                  <a:moveTo>
                    <a:pt x="23976" y="11377"/>
                  </a:moveTo>
                  <a:lnTo>
                    <a:pt x="12792" y="0"/>
                  </a:lnTo>
                  <a:lnTo>
                    <a:pt x="0" y="0"/>
                  </a:lnTo>
                  <a:lnTo>
                    <a:pt x="20928" y="20573"/>
                  </a:lnTo>
                  <a:lnTo>
                    <a:pt x="20928" y="14477"/>
                  </a:lnTo>
                  <a:lnTo>
                    <a:pt x="23976" y="11377"/>
                  </a:lnTo>
                  <a:close/>
                </a:path>
                <a:path w="47625" h="22225">
                  <a:moveTo>
                    <a:pt x="27024" y="14477"/>
                  </a:moveTo>
                  <a:lnTo>
                    <a:pt x="23976" y="11377"/>
                  </a:lnTo>
                  <a:lnTo>
                    <a:pt x="20928" y="14477"/>
                  </a:lnTo>
                  <a:lnTo>
                    <a:pt x="27024" y="14477"/>
                  </a:lnTo>
                  <a:close/>
                </a:path>
                <a:path w="47625" h="22225">
                  <a:moveTo>
                    <a:pt x="27024" y="20573"/>
                  </a:moveTo>
                  <a:lnTo>
                    <a:pt x="27024" y="14477"/>
                  </a:lnTo>
                  <a:lnTo>
                    <a:pt x="20928" y="14477"/>
                  </a:lnTo>
                  <a:lnTo>
                    <a:pt x="20928" y="20573"/>
                  </a:lnTo>
                  <a:lnTo>
                    <a:pt x="23976" y="22097"/>
                  </a:lnTo>
                  <a:lnTo>
                    <a:pt x="27024" y="20573"/>
                  </a:lnTo>
                  <a:close/>
                </a:path>
                <a:path w="47625" h="22225">
                  <a:moveTo>
                    <a:pt x="47598" y="0"/>
                  </a:moveTo>
                  <a:lnTo>
                    <a:pt x="35161" y="0"/>
                  </a:lnTo>
                  <a:lnTo>
                    <a:pt x="23976" y="11377"/>
                  </a:lnTo>
                  <a:lnTo>
                    <a:pt x="27024" y="14477"/>
                  </a:lnTo>
                  <a:lnTo>
                    <a:pt x="27024" y="20573"/>
                  </a:lnTo>
                  <a:lnTo>
                    <a:pt x="47598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0190" y="5641086"/>
              <a:ext cx="98298" cy="982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0294" y="5823966"/>
              <a:ext cx="98298" cy="982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71159" y="5353050"/>
              <a:ext cx="98298" cy="762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35952" y="5532882"/>
              <a:ext cx="98298" cy="975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9520" y="5545074"/>
              <a:ext cx="98298" cy="9829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9623" y="5795010"/>
              <a:ext cx="98298" cy="9829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30490" y="5353050"/>
              <a:ext cx="98298" cy="7696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2899858" y="4988010"/>
            <a:ext cx="6129057" cy="365401"/>
          </a:xfrm>
          <a:prstGeom prst="rect">
            <a:avLst/>
          </a:prstGeom>
        </p:spPr>
        <p:txBody>
          <a:bodyPr vert="horz" wrap="square" lIns="0" tIns="54908" rIns="0" bIns="0" rtlCol="0">
            <a:spAutoFit/>
          </a:bodyPr>
          <a:lstStyle/>
          <a:p>
            <a:pPr marL="11206">
              <a:spcBef>
                <a:spcPts val="431"/>
              </a:spcBef>
            </a:pPr>
            <a:r>
              <a:rPr sz="882" dirty="0">
                <a:latin typeface="Calibri"/>
                <a:cs typeface="Calibri"/>
              </a:rPr>
              <a:t>0</a:t>
            </a:r>
            <a:endParaRPr sz="882">
              <a:latin typeface="Calibri"/>
              <a:cs typeface="Calibri"/>
            </a:endParaRPr>
          </a:p>
          <a:p>
            <a:pPr marL="174261">
              <a:spcBef>
                <a:spcPts val="344"/>
              </a:spcBef>
            </a:pPr>
            <a:r>
              <a:rPr sz="882" dirty="0">
                <a:latin typeface="Calibri"/>
                <a:cs typeface="Calibri"/>
              </a:rPr>
              <a:t>1</a:t>
            </a:r>
            <a:r>
              <a:rPr sz="882" spc="12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3</a:t>
            </a:r>
            <a:r>
              <a:rPr sz="882" spc="322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5</a:t>
            </a:r>
            <a:r>
              <a:rPr sz="882" spc="331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7</a:t>
            </a:r>
            <a:r>
              <a:rPr sz="882" spc="322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9</a:t>
            </a:r>
            <a:r>
              <a:rPr sz="882" spc="101" dirty="0">
                <a:latin typeface="Calibri"/>
                <a:cs typeface="Calibri"/>
              </a:rPr>
              <a:t> </a:t>
            </a:r>
            <a:r>
              <a:rPr sz="882" spc="40" dirty="0">
                <a:latin typeface="Calibri"/>
                <a:cs typeface="Calibri"/>
              </a:rPr>
              <a:t>11131517192123252729313335373941434547495153555759616365676971737577798183858789919395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36795" y="5586581"/>
            <a:ext cx="6015878" cy="93009"/>
          </a:xfrm>
          <a:custGeom>
            <a:avLst/>
            <a:gdLst/>
            <a:ahLst/>
            <a:cxnLst/>
            <a:rect l="l" t="t" r="r" b="b"/>
            <a:pathLst>
              <a:path w="6817995" h="105410">
                <a:moveTo>
                  <a:pt x="6817614" y="96012"/>
                </a:moveTo>
                <a:lnTo>
                  <a:pt x="44196" y="96012"/>
                </a:lnTo>
                <a:lnTo>
                  <a:pt x="44196" y="0"/>
                </a:lnTo>
                <a:lnTo>
                  <a:pt x="35052" y="0"/>
                </a:lnTo>
                <a:lnTo>
                  <a:pt x="35052" y="96012"/>
                </a:lnTo>
                <a:lnTo>
                  <a:pt x="0" y="96012"/>
                </a:lnTo>
                <a:lnTo>
                  <a:pt x="0" y="105156"/>
                </a:lnTo>
                <a:lnTo>
                  <a:pt x="39624" y="105156"/>
                </a:lnTo>
                <a:lnTo>
                  <a:pt x="6817614" y="105156"/>
                </a:lnTo>
                <a:lnTo>
                  <a:pt x="6817614" y="9601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0" name="object 60"/>
          <p:cNvSpPr txBox="1"/>
          <p:nvPr/>
        </p:nvSpPr>
        <p:spPr>
          <a:xfrm>
            <a:off x="2694117" y="5584116"/>
            <a:ext cx="285750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spc="-4" dirty="0">
                <a:latin typeface="Calibri"/>
                <a:cs typeface="Calibri"/>
              </a:rPr>
              <a:t>‐1000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63539" y="5672193"/>
            <a:ext cx="1197909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b="1" spc="-13" dirty="0" err="1">
                <a:latin typeface="Calibri"/>
                <a:cs typeface="Calibri"/>
              </a:rPr>
              <a:t>Ato</a:t>
            </a:r>
            <a:r>
              <a:rPr lang="nl-BE" sz="1412" b="1" spc="-13" dirty="0">
                <a:latin typeface="Calibri"/>
                <a:cs typeface="Calibri"/>
              </a:rPr>
              <a:t>o</a:t>
            </a:r>
            <a:r>
              <a:rPr sz="1412" b="1" spc="-13" dirty="0">
                <a:latin typeface="Calibri"/>
                <a:cs typeface="Calibri"/>
              </a:rPr>
              <a:t>m</a:t>
            </a:r>
            <a:r>
              <a:rPr lang="nl-BE" sz="1412" b="1" spc="-13" dirty="0">
                <a:latin typeface="Calibri"/>
                <a:cs typeface="Calibri"/>
              </a:rPr>
              <a:t>n</a:t>
            </a:r>
            <a:r>
              <a:rPr sz="1412" b="1" spc="-4" dirty="0">
                <a:latin typeface="Calibri"/>
                <a:cs typeface="Calibri"/>
              </a:rPr>
              <a:t>um</a:t>
            </a:r>
            <a:r>
              <a:rPr lang="nl-BE" sz="1412" b="1" spc="-4" dirty="0">
                <a:latin typeface="Calibri"/>
                <a:cs typeface="Calibri"/>
              </a:rPr>
              <a:t>m</a:t>
            </a:r>
            <a:r>
              <a:rPr sz="1412" b="1" spc="-4" dirty="0">
                <a:latin typeface="Calibri"/>
                <a:cs typeface="Calibri"/>
              </a:rPr>
              <a:t>er</a:t>
            </a:r>
            <a:endParaRPr sz="1412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2031</Words>
  <Application>Microsoft Office PowerPoint</Application>
  <PresentationFormat>Breedbeeld</PresentationFormat>
  <Paragraphs>1115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Calibri Light</vt:lpstr>
      <vt:lpstr>Times New Roman</vt:lpstr>
      <vt:lpstr>Kantoorthema</vt:lpstr>
      <vt:lpstr>Eigenschappen vanuit het PSE</vt:lpstr>
      <vt:lpstr>Elektronen- configuraties</vt:lpstr>
      <vt:lpstr>PowerPoint-presentatie</vt:lpstr>
      <vt:lpstr>PowerPoint-presentatie</vt:lpstr>
      <vt:lpstr>Smeltpunten</vt:lpstr>
      <vt:lpstr>Smeltpunten van de elementen</vt:lpstr>
      <vt:lpstr>PowerPoint-presentatie</vt:lpstr>
      <vt:lpstr>Kookpunten van elementen</vt:lpstr>
      <vt:lpstr>Kookpunten van elementen</vt:lpstr>
      <vt:lpstr>PowerPoint-presentatie</vt:lpstr>
      <vt:lpstr>Dichtheid van elementen</vt:lpstr>
      <vt:lpstr>Dichtheid van elementen the Elements</vt:lpstr>
      <vt:lpstr>PowerPoint-presentatie</vt:lpstr>
      <vt:lpstr>Atoomstraal</vt:lpstr>
      <vt:lpstr>Straal van metalen en covalente binding </vt:lpstr>
      <vt:lpstr>PowerPoint-presentatie</vt:lpstr>
      <vt:lpstr>Atoomstralen van elementen  van de hoofdgroep</vt:lpstr>
      <vt:lpstr>Atoomstralen</vt:lpstr>
      <vt:lpstr>Afmeting van transitie-elementen</vt:lpstr>
      <vt:lpstr>PowerPoint-presentatie</vt:lpstr>
      <vt:lpstr>Atoomstralen</vt:lpstr>
      <vt:lpstr>Atoomstralen vs metaal-</vt:lpstr>
      <vt:lpstr>Atoomstralen vs  Metaalstralen voor  2de Periode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Eigenschappen vanuit het PSE</dc:title>
  <dc:creator>Filip Poncelet</dc:creator>
  <cp:lastModifiedBy>Filip Poncelet</cp:lastModifiedBy>
  <cp:revision>1</cp:revision>
  <dcterms:created xsi:type="dcterms:W3CDTF">2023-10-03T07:46:33Z</dcterms:created>
  <dcterms:modified xsi:type="dcterms:W3CDTF">2023-10-03T07:47:02Z</dcterms:modified>
</cp:coreProperties>
</file>