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47"/>
  </p:notesMasterIdLst>
  <p:sldIdLst>
    <p:sldId id="256" r:id="rId2"/>
    <p:sldId id="346" r:id="rId3"/>
    <p:sldId id="273" r:id="rId4"/>
    <p:sldId id="305" r:id="rId5"/>
    <p:sldId id="306" r:id="rId6"/>
    <p:sldId id="307" r:id="rId7"/>
    <p:sldId id="308" r:id="rId8"/>
    <p:sldId id="309" r:id="rId9"/>
    <p:sldId id="310" r:id="rId10"/>
    <p:sldId id="311" r:id="rId11"/>
    <p:sldId id="344" r:id="rId12"/>
    <p:sldId id="345" r:id="rId13"/>
    <p:sldId id="314" r:id="rId14"/>
    <p:sldId id="315" r:id="rId15"/>
    <p:sldId id="348" r:id="rId16"/>
    <p:sldId id="316" r:id="rId17"/>
    <p:sldId id="317" r:id="rId18"/>
    <p:sldId id="318" r:id="rId19"/>
    <p:sldId id="319" r:id="rId20"/>
    <p:sldId id="320" r:id="rId21"/>
    <p:sldId id="325" r:id="rId22"/>
    <p:sldId id="322" r:id="rId23"/>
    <p:sldId id="323" r:id="rId24"/>
    <p:sldId id="347" r:id="rId25"/>
    <p:sldId id="327" r:id="rId26"/>
    <p:sldId id="328" r:id="rId27"/>
    <p:sldId id="329" r:id="rId28"/>
    <p:sldId id="330" r:id="rId29"/>
    <p:sldId id="331" r:id="rId30"/>
    <p:sldId id="332" r:id="rId31"/>
    <p:sldId id="333" r:id="rId32"/>
    <p:sldId id="334" r:id="rId33"/>
    <p:sldId id="312" r:id="rId34"/>
    <p:sldId id="313" r:id="rId35"/>
    <p:sldId id="335" r:id="rId36"/>
    <p:sldId id="349" r:id="rId37"/>
    <p:sldId id="337" r:id="rId38"/>
    <p:sldId id="338" r:id="rId39"/>
    <p:sldId id="339" r:id="rId40"/>
    <p:sldId id="340" r:id="rId41"/>
    <p:sldId id="341" r:id="rId42"/>
    <p:sldId id="342" r:id="rId43"/>
    <p:sldId id="343" r:id="rId44"/>
    <p:sldId id="326" r:id="rId45"/>
    <p:sldId id="350" r:id="rId46"/>
  </p:sldIdLst>
  <p:sldSz cx="9144000" cy="5143500" type="screen16x9"/>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F4C5A-A52F-4133-A3F7-9031B43B66D4}" v="1050" dt="2023-02-27T12:12:14.525"/>
  </p1510:revLst>
</p1510:revInfo>
</file>

<file path=ppt/tableStyles.xml><?xml version="1.0" encoding="utf-8"?>
<a:tblStyleLst xmlns:a="http://schemas.openxmlformats.org/drawingml/2006/main" def="{AF25AA41-2A65-40CF-B8A0-CA3CA0A39284}">
  <a:tblStyle styleId="{AF25AA41-2A65-40CF-B8A0-CA3CA0A392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Van Genechten" userId="S::r0847135@ucll.be::c1f3ef7c-72c6-4989-9fcc-091c3b52ab86" providerId="AD" clId="Web-{19E21721-5C34-981B-A164-5D5A9019EC07}"/>
    <pc:docChg chg="modSld">
      <pc:chgData name="Sarah Van Genechten" userId="S::r0847135@ucll.be::c1f3ef7c-72c6-4989-9fcc-091c3b52ab86" providerId="AD" clId="Web-{19E21721-5C34-981B-A164-5D5A9019EC07}" dt="2023-02-08T19:05:43.178" v="16" actId="14100"/>
      <pc:docMkLst>
        <pc:docMk/>
      </pc:docMkLst>
      <pc:sldChg chg="modSp">
        <pc:chgData name="Sarah Van Genechten" userId="S::r0847135@ucll.be::c1f3ef7c-72c6-4989-9fcc-091c3b52ab86" providerId="AD" clId="Web-{19E21721-5C34-981B-A164-5D5A9019EC07}" dt="2023-02-08T18:59:35.011" v="7" actId="20577"/>
        <pc:sldMkLst>
          <pc:docMk/>
          <pc:sldMk cId="485947119" sldId="317"/>
        </pc:sldMkLst>
        <pc:spChg chg="mod">
          <ac:chgData name="Sarah Van Genechten" userId="S::r0847135@ucll.be::c1f3ef7c-72c6-4989-9fcc-091c3b52ab86" providerId="AD" clId="Web-{19E21721-5C34-981B-A164-5D5A9019EC07}" dt="2023-02-08T18:59:35.011" v="7" actId="20577"/>
          <ac:spMkLst>
            <pc:docMk/>
            <pc:sldMk cId="485947119" sldId="317"/>
            <ac:spMk id="2" creationId="{E495B6E1-79AE-39EE-48C2-8650714FEB1E}"/>
          </ac:spMkLst>
        </pc:spChg>
      </pc:sldChg>
      <pc:sldChg chg="modSp">
        <pc:chgData name="Sarah Van Genechten" userId="S::r0847135@ucll.be::c1f3ef7c-72c6-4989-9fcc-091c3b52ab86" providerId="AD" clId="Web-{19E21721-5C34-981B-A164-5D5A9019EC07}" dt="2023-02-08T19:05:43.178" v="16" actId="14100"/>
        <pc:sldMkLst>
          <pc:docMk/>
          <pc:sldMk cId="1439681820" sldId="325"/>
        </pc:sldMkLst>
        <pc:spChg chg="mod">
          <ac:chgData name="Sarah Van Genechten" userId="S::r0847135@ucll.be::c1f3ef7c-72c6-4989-9fcc-091c3b52ab86" providerId="AD" clId="Web-{19E21721-5C34-981B-A164-5D5A9019EC07}" dt="2023-02-08T19:05:43.178" v="16" actId="14100"/>
          <ac:spMkLst>
            <pc:docMk/>
            <pc:sldMk cId="1439681820" sldId="325"/>
            <ac:spMk id="2" creationId="{E495B6E1-79AE-39EE-48C2-8650714FEB1E}"/>
          </ac:spMkLst>
        </pc:spChg>
      </pc:sldChg>
      <pc:sldChg chg="modSp">
        <pc:chgData name="Sarah Van Genechten" userId="S::r0847135@ucll.be::c1f3ef7c-72c6-4989-9fcc-091c3b52ab86" providerId="AD" clId="Web-{19E21721-5C34-981B-A164-5D5A9019EC07}" dt="2023-02-08T19:01:37.171" v="12" actId="20577"/>
        <pc:sldMkLst>
          <pc:docMk/>
          <pc:sldMk cId="4066679653" sldId="338"/>
        </pc:sldMkLst>
        <pc:spChg chg="mod">
          <ac:chgData name="Sarah Van Genechten" userId="S::r0847135@ucll.be::c1f3ef7c-72c6-4989-9fcc-091c3b52ab86" providerId="AD" clId="Web-{19E21721-5C34-981B-A164-5D5A9019EC07}" dt="2023-02-08T19:01:37.171" v="12" actId="20577"/>
          <ac:spMkLst>
            <pc:docMk/>
            <pc:sldMk cId="4066679653" sldId="338"/>
            <ac:spMk id="2" creationId="{E495B6E1-79AE-39EE-48C2-8650714FEB1E}"/>
          </ac:spMkLst>
        </pc:spChg>
      </pc:sldChg>
    </pc:docChg>
  </pc:docChgLst>
  <pc:docChgLst>
    <pc:chgData name="Shelsey Geypen" userId="cda42a1f-6e4a-4926-bcb3-0d148808dc2f" providerId="ADAL" clId="{34A42599-193B-400A-97C7-30C4008B4949}"/>
    <pc:docChg chg="undo custSel addSld delSld modSld sldOrd">
      <pc:chgData name="Shelsey Geypen" userId="cda42a1f-6e4a-4926-bcb3-0d148808dc2f" providerId="ADAL" clId="{34A42599-193B-400A-97C7-30C4008B4949}" dt="2023-02-09T08:21:16.846" v="4950"/>
      <pc:docMkLst>
        <pc:docMk/>
      </pc:docMkLst>
      <pc:sldChg chg="addSp delSp modSp mod modTransition">
        <pc:chgData name="Shelsey Geypen" userId="cda42a1f-6e4a-4926-bcb3-0d148808dc2f" providerId="ADAL" clId="{34A42599-193B-400A-97C7-30C4008B4949}" dt="2023-02-09T07:17:34.434" v="4133" actId="20577"/>
        <pc:sldMkLst>
          <pc:docMk/>
          <pc:sldMk cId="0" sldId="256"/>
        </pc:sldMkLst>
        <pc:spChg chg="add mod">
          <ac:chgData name="Shelsey Geypen" userId="cda42a1f-6e4a-4926-bcb3-0d148808dc2f" providerId="ADAL" clId="{34A42599-193B-400A-97C7-30C4008B4949}" dt="2023-02-09T07:17:34.434" v="4133" actId="20577"/>
          <ac:spMkLst>
            <pc:docMk/>
            <pc:sldMk cId="0" sldId="256"/>
            <ac:spMk id="2" creationId="{6094958B-A4A1-D151-CE75-18EA6CE12696}"/>
          </ac:spMkLst>
        </pc:spChg>
        <pc:grpChg chg="del">
          <ac:chgData name="Shelsey Geypen" userId="cda42a1f-6e4a-4926-bcb3-0d148808dc2f" providerId="ADAL" clId="{34A42599-193B-400A-97C7-30C4008B4949}" dt="2023-02-08T14:16:54.604" v="0" actId="21"/>
          <ac:grpSpMkLst>
            <pc:docMk/>
            <pc:sldMk cId="0" sldId="256"/>
            <ac:grpSpMk id="277" creationId="{00000000-0000-0000-0000-000000000000}"/>
          </ac:grpSpMkLst>
        </pc:grpChg>
        <pc:picChg chg="add del mod">
          <ac:chgData name="Shelsey Geypen" userId="cda42a1f-6e4a-4926-bcb3-0d148808dc2f" providerId="ADAL" clId="{34A42599-193B-400A-97C7-30C4008B4949}" dt="2023-02-08T14:23:53.872" v="66" actId="21"/>
          <ac:picMkLst>
            <pc:docMk/>
            <pc:sldMk cId="0" sldId="256"/>
            <ac:picMk id="6" creationId="{CA0BF055-521C-E9E9-3EAF-9BA759A0C101}"/>
          </ac:picMkLst>
        </pc:picChg>
        <pc:picChg chg="add mod">
          <ac:chgData name="Shelsey Geypen" userId="cda42a1f-6e4a-4926-bcb3-0d148808dc2f" providerId="ADAL" clId="{34A42599-193B-400A-97C7-30C4008B4949}" dt="2023-02-08T14:23:51.216" v="65" actId="14100"/>
          <ac:picMkLst>
            <pc:docMk/>
            <pc:sldMk cId="0" sldId="256"/>
            <ac:picMk id="1026" creationId="{94E889F6-D783-653D-F5BB-A4C50C2DA594}"/>
          </ac:picMkLst>
        </pc:picChg>
      </pc:sldChg>
      <pc:sldChg chg="modSp mod modTransition">
        <pc:chgData name="Shelsey Geypen" userId="cda42a1f-6e4a-4926-bcb3-0d148808dc2f" providerId="ADAL" clId="{34A42599-193B-400A-97C7-30C4008B4949}" dt="2023-02-08T19:40:50.041" v="4036"/>
        <pc:sldMkLst>
          <pc:docMk/>
          <pc:sldMk cId="0" sldId="273"/>
        </pc:sldMkLst>
        <pc:spChg chg="mod">
          <ac:chgData name="Shelsey Geypen" userId="cda42a1f-6e4a-4926-bcb3-0d148808dc2f" providerId="ADAL" clId="{34A42599-193B-400A-97C7-30C4008B4949}" dt="2023-02-08T18:51:56.284" v="2931" actId="1076"/>
          <ac:spMkLst>
            <pc:docMk/>
            <pc:sldMk cId="0" sldId="273"/>
            <ac:spMk id="2" creationId="{E495B6E1-79AE-39EE-48C2-8650714FEB1E}"/>
          </ac:spMkLst>
        </pc:spChg>
        <pc:spChg chg="mod">
          <ac:chgData name="Shelsey Geypen" userId="cda42a1f-6e4a-4926-bcb3-0d148808dc2f" providerId="ADAL" clId="{34A42599-193B-400A-97C7-30C4008B4949}" dt="2023-02-08T18:19:33.518" v="2330" actId="115"/>
          <ac:spMkLst>
            <pc:docMk/>
            <pc:sldMk cId="0" sldId="273"/>
            <ac:spMk id="589" creationId="{00000000-0000-0000-0000-000000000000}"/>
          </ac:spMkLst>
        </pc:spChg>
      </pc:sldChg>
      <pc:sldChg chg="addSp modSp mod modTransition">
        <pc:chgData name="Shelsey Geypen" userId="cda42a1f-6e4a-4926-bcb3-0d148808dc2f" providerId="ADAL" clId="{34A42599-193B-400A-97C7-30C4008B4949}" dt="2023-02-09T07:19:06.680" v="4135" actId="1076"/>
        <pc:sldMkLst>
          <pc:docMk/>
          <pc:sldMk cId="2202197844" sldId="305"/>
        </pc:sldMkLst>
        <pc:spChg chg="mod">
          <ac:chgData name="Shelsey Geypen" userId="cda42a1f-6e4a-4926-bcb3-0d148808dc2f" providerId="ADAL" clId="{34A42599-193B-400A-97C7-30C4008B4949}" dt="2023-02-09T07:19:06.680" v="4135" actId="1076"/>
          <ac:spMkLst>
            <pc:docMk/>
            <pc:sldMk cId="2202197844" sldId="305"/>
            <ac:spMk id="2" creationId="{E495B6E1-79AE-39EE-48C2-8650714FEB1E}"/>
          </ac:spMkLst>
        </pc:spChg>
        <pc:spChg chg="mod">
          <ac:chgData name="Shelsey Geypen" userId="cda42a1f-6e4a-4926-bcb3-0d148808dc2f" providerId="ADAL" clId="{34A42599-193B-400A-97C7-30C4008B4949}" dt="2023-02-08T18:19:42.717" v="2331" actId="115"/>
          <ac:spMkLst>
            <pc:docMk/>
            <pc:sldMk cId="2202197844" sldId="305"/>
            <ac:spMk id="589" creationId="{00000000-0000-0000-0000-000000000000}"/>
          </ac:spMkLst>
        </pc:spChg>
        <pc:picChg chg="add mod">
          <ac:chgData name="Shelsey Geypen" userId="cda42a1f-6e4a-4926-bcb3-0d148808dc2f" providerId="ADAL" clId="{34A42599-193B-400A-97C7-30C4008B4949}" dt="2023-02-08T19:48:29.205" v="4096" actId="1076"/>
          <ac:picMkLst>
            <pc:docMk/>
            <pc:sldMk cId="2202197844" sldId="305"/>
            <ac:picMk id="3" creationId="{0D3AC0E9-38D0-BEA7-B62B-F020551BFE85}"/>
          </ac:picMkLst>
        </pc:picChg>
      </pc:sldChg>
      <pc:sldChg chg="addSp modSp mod modTransition">
        <pc:chgData name="Shelsey Geypen" userId="cda42a1f-6e4a-4926-bcb3-0d148808dc2f" providerId="ADAL" clId="{34A42599-193B-400A-97C7-30C4008B4949}" dt="2023-02-08T19:40:56.721" v="4038"/>
        <pc:sldMkLst>
          <pc:docMk/>
          <pc:sldMk cId="3241049670" sldId="306"/>
        </pc:sldMkLst>
        <pc:spChg chg="mod">
          <ac:chgData name="Shelsey Geypen" userId="cda42a1f-6e4a-4926-bcb3-0d148808dc2f" providerId="ADAL" clId="{34A42599-193B-400A-97C7-30C4008B4949}" dt="2023-02-08T18:23:46.363" v="2358" actId="1076"/>
          <ac:spMkLst>
            <pc:docMk/>
            <pc:sldMk cId="3241049670" sldId="306"/>
            <ac:spMk id="2" creationId="{E495B6E1-79AE-39EE-48C2-8650714FEB1E}"/>
          </ac:spMkLst>
        </pc:spChg>
        <pc:spChg chg="mod">
          <ac:chgData name="Shelsey Geypen" userId="cda42a1f-6e4a-4926-bcb3-0d148808dc2f" providerId="ADAL" clId="{34A42599-193B-400A-97C7-30C4008B4949}" dt="2023-02-08T18:22:18.752" v="2350" actId="1076"/>
          <ac:spMkLst>
            <pc:docMk/>
            <pc:sldMk cId="3241049670" sldId="306"/>
            <ac:spMk id="5" creationId="{E6E3A50D-5E2B-B6E0-E445-834E0E5E3EE1}"/>
          </ac:spMkLst>
        </pc:spChg>
        <pc:spChg chg="mod">
          <ac:chgData name="Shelsey Geypen" userId="cda42a1f-6e4a-4926-bcb3-0d148808dc2f" providerId="ADAL" clId="{34A42599-193B-400A-97C7-30C4008B4949}" dt="2023-02-08T18:21:44.303" v="2343" actId="115"/>
          <ac:spMkLst>
            <pc:docMk/>
            <pc:sldMk cId="3241049670" sldId="306"/>
            <ac:spMk id="589" creationId="{00000000-0000-0000-0000-000000000000}"/>
          </ac:spMkLst>
        </pc:spChg>
        <pc:picChg chg="add mod modCrop">
          <ac:chgData name="Shelsey Geypen" userId="cda42a1f-6e4a-4926-bcb3-0d148808dc2f" providerId="ADAL" clId="{34A42599-193B-400A-97C7-30C4008B4949}" dt="2023-02-08T18:22:22.636" v="2351" actId="14100"/>
          <ac:picMkLst>
            <pc:docMk/>
            <pc:sldMk cId="3241049670" sldId="306"/>
            <ac:picMk id="6" creationId="{8756360A-F160-9F1E-DBC2-A4075A11E37D}"/>
          </ac:picMkLst>
        </pc:picChg>
        <pc:picChg chg="add mod">
          <ac:chgData name="Shelsey Geypen" userId="cda42a1f-6e4a-4926-bcb3-0d148808dc2f" providerId="ADAL" clId="{34A42599-193B-400A-97C7-30C4008B4949}" dt="2023-02-08T19:27:02.542" v="3870" actId="1076"/>
          <ac:picMkLst>
            <pc:docMk/>
            <pc:sldMk cId="3241049670" sldId="306"/>
            <ac:picMk id="7" creationId="{15ADD147-32FF-9229-3AA0-48AF0049F58A}"/>
          </ac:picMkLst>
        </pc:picChg>
      </pc:sldChg>
      <pc:sldChg chg="modSp mod modTransition">
        <pc:chgData name="Shelsey Geypen" userId="cda42a1f-6e4a-4926-bcb3-0d148808dc2f" providerId="ADAL" clId="{34A42599-193B-400A-97C7-30C4008B4949}" dt="2023-02-08T19:40:59.664" v="4039"/>
        <pc:sldMkLst>
          <pc:docMk/>
          <pc:sldMk cId="1405282984" sldId="307"/>
        </pc:sldMkLst>
        <pc:spChg chg="mod">
          <ac:chgData name="Shelsey Geypen" userId="cda42a1f-6e4a-4926-bcb3-0d148808dc2f" providerId="ADAL" clId="{34A42599-193B-400A-97C7-30C4008B4949}" dt="2023-02-08T18:40:25.594" v="2491" actId="1076"/>
          <ac:spMkLst>
            <pc:docMk/>
            <pc:sldMk cId="1405282984" sldId="307"/>
            <ac:spMk id="2" creationId="{E495B6E1-79AE-39EE-48C2-8650714FEB1E}"/>
          </ac:spMkLst>
        </pc:spChg>
        <pc:spChg chg="mod">
          <ac:chgData name="Shelsey Geypen" userId="cda42a1f-6e4a-4926-bcb3-0d148808dc2f" providerId="ADAL" clId="{34A42599-193B-400A-97C7-30C4008B4949}" dt="2023-02-08T18:40:16.518" v="2489" actId="1076"/>
          <ac:spMkLst>
            <pc:docMk/>
            <pc:sldMk cId="1405282984" sldId="307"/>
            <ac:spMk id="5" creationId="{E6E3A50D-5E2B-B6E0-E445-834E0E5E3EE1}"/>
          </ac:spMkLst>
        </pc:spChg>
        <pc:spChg chg="mod">
          <ac:chgData name="Shelsey Geypen" userId="cda42a1f-6e4a-4926-bcb3-0d148808dc2f" providerId="ADAL" clId="{34A42599-193B-400A-97C7-30C4008B4949}" dt="2023-02-08T18:23:58.701" v="2359" actId="115"/>
          <ac:spMkLst>
            <pc:docMk/>
            <pc:sldMk cId="1405282984" sldId="307"/>
            <ac:spMk id="589" creationId="{00000000-0000-0000-0000-000000000000}"/>
          </ac:spMkLst>
        </pc:spChg>
      </pc:sldChg>
      <pc:sldChg chg="modSp mod modTransition">
        <pc:chgData name="Shelsey Geypen" userId="cda42a1f-6e4a-4926-bcb3-0d148808dc2f" providerId="ADAL" clId="{34A42599-193B-400A-97C7-30C4008B4949}" dt="2023-02-08T19:41:02.238" v="4040"/>
        <pc:sldMkLst>
          <pc:docMk/>
          <pc:sldMk cId="287013682" sldId="308"/>
        </pc:sldMkLst>
        <pc:spChg chg="mod">
          <ac:chgData name="Shelsey Geypen" userId="cda42a1f-6e4a-4926-bcb3-0d148808dc2f" providerId="ADAL" clId="{34A42599-193B-400A-97C7-30C4008B4949}" dt="2023-02-08T18:40:53.079" v="2513" actId="1076"/>
          <ac:spMkLst>
            <pc:docMk/>
            <pc:sldMk cId="287013682" sldId="308"/>
            <ac:spMk id="2" creationId="{E495B6E1-79AE-39EE-48C2-8650714FEB1E}"/>
          </ac:spMkLst>
        </pc:spChg>
        <pc:spChg chg="mod">
          <ac:chgData name="Shelsey Geypen" userId="cda42a1f-6e4a-4926-bcb3-0d148808dc2f" providerId="ADAL" clId="{34A42599-193B-400A-97C7-30C4008B4949}" dt="2023-02-08T18:50:07.442" v="2891" actId="20577"/>
          <ac:spMkLst>
            <pc:docMk/>
            <pc:sldMk cId="287013682" sldId="308"/>
            <ac:spMk id="5" creationId="{E6E3A50D-5E2B-B6E0-E445-834E0E5E3EE1}"/>
          </ac:spMkLst>
        </pc:spChg>
        <pc:spChg chg="mod">
          <ac:chgData name="Shelsey Geypen" userId="cda42a1f-6e4a-4926-bcb3-0d148808dc2f" providerId="ADAL" clId="{34A42599-193B-400A-97C7-30C4008B4949}" dt="2023-02-08T18:24:57.691" v="2376" actId="115"/>
          <ac:spMkLst>
            <pc:docMk/>
            <pc:sldMk cId="287013682" sldId="308"/>
            <ac:spMk id="589" creationId="{00000000-0000-0000-0000-000000000000}"/>
          </ac:spMkLst>
        </pc:spChg>
        <pc:picChg chg="mod">
          <ac:chgData name="Shelsey Geypen" userId="cda42a1f-6e4a-4926-bcb3-0d148808dc2f" providerId="ADAL" clId="{34A42599-193B-400A-97C7-30C4008B4949}" dt="2023-02-08T18:24:25.896" v="2374" actId="1076"/>
          <ac:picMkLst>
            <pc:docMk/>
            <pc:sldMk cId="287013682" sldId="308"/>
            <ac:picMk id="3" creationId="{75CAA734-019E-87F3-C91F-FEBF29C035CF}"/>
          </ac:picMkLst>
        </pc:picChg>
      </pc:sldChg>
      <pc:sldChg chg="addSp modSp mod modTransition">
        <pc:chgData name="Shelsey Geypen" userId="cda42a1f-6e4a-4926-bcb3-0d148808dc2f" providerId="ADAL" clId="{34A42599-193B-400A-97C7-30C4008B4949}" dt="2023-02-08T19:41:28.582" v="4043"/>
        <pc:sldMkLst>
          <pc:docMk/>
          <pc:sldMk cId="2835938132" sldId="309"/>
        </pc:sldMkLst>
        <pc:spChg chg="mod">
          <ac:chgData name="Shelsey Geypen" userId="cda42a1f-6e4a-4926-bcb3-0d148808dc2f" providerId="ADAL" clId="{34A42599-193B-400A-97C7-30C4008B4949}" dt="2023-02-08T18:52:10.137" v="2933" actId="1076"/>
          <ac:spMkLst>
            <pc:docMk/>
            <pc:sldMk cId="2835938132" sldId="309"/>
            <ac:spMk id="2" creationId="{E495B6E1-79AE-39EE-48C2-8650714FEB1E}"/>
          </ac:spMkLst>
        </pc:spChg>
        <pc:spChg chg="mod">
          <ac:chgData name="Shelsey Geypen" userId="cda42a1f-6e4a-4926-bcb3-0d148808dc2f" providerId="ADAL" clId="{34A42599-193B-400A-97C7-30C4008B4949}" dt="2023-02-08T18:25:04.410" v="2377" actId="115"/>
          <ac:spMkLst>
            <pc:docMk/>
            <pc:sldMk cId="2835938132" sldId="309"/>
            <ac:spMk id="589" creationId="{00000000-0000-0000-0000-000000000000}"/>
          </ac:spMkLst>
        </pc:spChg>
        <pc:picChg chg="add mod">
          <ac:chgData name="Shelsey Geypen" userId="cda42a1f-6e4a-4926-bcb3-0d148808dc2f" providerId="ADAL" clId="{34A42599-193B-400A-97C7-30C4008B4949}" dt="2023-02-08T18:26:05.770" v="2385" actId="1076"/>
          <ac:picMkLst>
            <pc:docMk/>
            <pc:sldMk cId="2835938132" sldId="309"/>
            <ac:picMk id="4098" creationId="{BBF45B48-876C-8B73-1D17-66FF9FE42280}"/>
          </ac:picMkLst>
        </pc:picChg>
      </pc:sldChg>
      <pc:sldChg chg="addSp modSp mod modTransition">
        <pc:chgData name="Shelsey Geypen" userId="cda42a1f-6e4a-4926-bcb3-0d148808dc2f" providerId="ADAL" clId="{34A42599-193B-400A-97C7-30C4008B4949}" dt="2023-02-08T19:41:36.824" v="4046"/>
        <pc:sldMkLst>
          <pc:docMk/>
          <pc:sldMk cId="1031006022" sldId="310"/>
        </pc:sldMkLst>
        <pc:spChg chg="mod">
          <ac:chgData name="Shelsey Geypen" userId="cda42a1f-6e4a-4926-bcb3-0d148808dc2f" providerId="ADAL" clId="{34A42599-193B-400A-97C7-30C4008B4949}" dt="2023-02-08T18:41:15.105" v="2517" actId="1076"/>
          <ac:spMkLst>
            <pc:docMk/>
            <pc:sldMk cId="1031006022" sldId="310"/>
            <ac:spMk id="5" creationId="{E6E3A50D-5E2B-B6E0-E445-834E0E5E3EE1}"/>
          </ac:spMkLst>
        </pc:spChg>
        <pc:spChg chg="mod">
          <ac:chgData name="Shelsey Geypen" userId="cda42a1f-6e4a-4926-bcb3-0d148808dc2f" providerId="ADAL" clId="{34A42599-193B-400A-97C7-30C4008B4949}" dt="2023-02-08T18:41:28.893" v="2521" actId="1076"/>
          <ac:spMkLst>
            <pc:docMk/>
            <pc:sldMk cId="1031006022" sldId="310"/>
            <ac:spMk id="6" creationId="{D2FCD330-2366-8058-7C38-2AD670EF7430}"/>
          </ac:spMkLst>
        </pc:spChg>
        <pc:spChg chg="mod">
          <ac:chgData name="Shelsey Geypen" userId="cda42a1f-6e4a-4926-bcb3-0d148808dc2f" providerId="ADAL" clId="{34A42599-193B-400A-97C7-30C4008B4949}" dt="2023-02-08T18:26:14.445" v="2386" actId="115"/>
          <ac:spMkLst>
            <pc:docMk/>
            <pc:sldMk cId="1031006022" sldId="310"/>
            <ac:spMk id="589" creationId="{00000000-0000-0000-0000-000000000000}"/>
          </ac:spMkLst>
        </pc:spChg>
        <pc:picChg chg="add mod">
          <ac:chgData name="Shelsey Geypen" userId="cda42a1f-6e4a-4926-bcb3-0d148808dc2f" providerId="ADAL" clId="{34A42599-193B-400A-97C7-30C4008B4949}" dt="2023-02-08T18:41:30.876" v="2522" actId="1076"/>
          <ac:picMkLst>
            <pc:docMk/>
            <pc:sldMk cId="1031006022" sldId="310"/>
            <ac:picMk id="7" creationId="{6F26D525-0AA3-B21F-465A-5844BCDA3211}"/>
          </ac:picMkLst>
        </pc:picChg>
      </pc:sldChg>
      <pc:sldChg chg="addSp modSp mod modTransition">
        <pc:chgData name="Shelsey Geypen" userId="cda42a1f-6e4a-4926-bcb3-0d148808dc2f" providerId="ADAL" clId="{34A42599-193B-400A-97C7-30C4008B4949}" dt="2023-02-08T19:41:40.520" v="4047"/>
        <pc:sldMkLst>
          <pc:docMk/>
          <pc:sldMk cId="3513203225" sldId="311"/>
        </pc:sldMkLst>
        <pc:spChg chg="mod">
          <ac:chgData name="Shelsey Geypen" userId="cda42a1f-6e4a-4926-bcb3-0d148808dc2f" providerId="ADAL" clId="{34A42599-193B-400A-97C7-30C4008B4949}" dt="2023-02-08T18:42:17.715" v="2542"/>
          <ac:spMkLst>
            <pc:docMk/>
            <pc:sldMk cId="3513203225" sldId="311"/>
            <ac:spMk id="2" creationId="{E495B6E1-79AE-39EE-48C2-8650714FEB1E}"/>
          </ac:spMkLst>
        </pc:spChg>
        <pc:spChg chg="add mod">
          <ac:chgData name="Shelsey Geypen" userId="cda42a1f-6e4a-4926-bcb3-0d148808dc2f" providerId="ADAL" clId="{34A42599-193B-400A-97C7-30C4008B4949}" dt="2023-02-08T18:43:28.577" v="2591" actId="1076"/>
          <ac:spMkLst>
            <pc:docMk/>
            <pc:sldMk cId="3513203225" sldId="311"/>
            <ac:spMk id="4" creationId="{A8909E92-D0C7-1E72-3B75-B356F117B34B}"/>
          </ac:spMkLst>
        </pc:spChg>
        <pc:spChg chg="mod">
          <ac:chgData name="Shelsey Geypen" userId="cda42a1f-6e4a-4926-bcb3-0d148808dc2f" providerId="ADAL" clId="{34A42599-193B-400A-97C7-30C4008B4949}" dt="2023-02-08T18:43:33.836" v="2593" actId="20577"/>
          <ac:spMkLst>
            <pc:docMk/>
            <pc:sldMk cId="3513203225" sldId="311"/>
            <ac:spMk id="5" creationId="{E6E3A50D-5E2B-B6E0-E445-834E0E5E3EE1}"/>
          </ac:spMkLst>
        </pc:spChg>
        <pc:spChg chg="mod">
          <ac:chgData name="Shelsey Geypen" userId="cda42a1f-6e4a-4926-bcb3-0d148808dc2f" providerId="ADAL" clId="{34A42599-193B-400A-97C7-30C4008B4949}" dt="2023-02-08T18:30:30.325" v="2399" actId="115"/>
          <ac:spMkLst>
            <pc:docMk/>
            <pc:sldMk cId="3513203225" sldId="311"/>
            <ac:spMk id="589" creationId="{00000000-0000-0000-0000-000000000000}"/>
          </ac:spMkLst>
        </pc:spChg>
        <pc:picChg chg="add mod">
          <ac:chgData name="Shelsey Geypen" userId="cda42a1f-6e4a-4926-bcb3-0d148808dc2f" providerId="ADAL" clId="{34A42599-193B-400A-97C7-30C4008B4949}" dt="2023-02-08T18:43:03.270" v="2587" actId="1076"/>
          <ac:picMkLst>
            <pc:docMk/>
            <pc:sldMk cId="3513203225" sldId="311"/>
            <ac:picMk id="3" creationId="{DEF1D87D-37FC-2CF9-C30C-F193F5201FEE}"/>
          </ac:picMkLst>
        </pc:picChg>
      </pc:sldChg>
      <pc:sldChg chg="addSp modSp mod ord modTransition">
        <pc:chgData name="Shelsey Geypen" userId="cda42a1f-6e4a-4926-bcb3-0d148808dc2f" providerId="ADAL" clId="{34A42599-193B-400A-97C7-30C4008B4949}" dt="2023-02-08T19:42:52.539" v="4069"/>
        <pc:sldMkLst>
          <pc:docMk/>
          <pc:sldMk cId="2295034185" sldId="312"/>
        </pc:sldMkLst>
        <pc:spChg chg="mod">
          <ac:chgData name="Shelsey Geypen" userId="cda42a1f-6e4a-4926-bcb3-0d148808dc2f" providerId="ADAL" clId="{34A42599-193B-400A-97C7-30C4008B4949}" dt="2023-02-08T18:59:23.052" v="3115" actId="1076"/>
          <ac:spMkLst>
            <pc:docMk/>
            <pc:sldMk cId="2295034185" sldId="312"/>
            <ac:spMk id="2" creationId="{E495B6E1-79AE-39EE-48C2-8650714FEB1E}"/>
          </ac:spMkLst>
        </pc:spChg>
        <pc:spChg chg="mod">
          <ac:chgData name="Shelsey Geypen" userId="cda42a1f-6e4a-4926-bcb3-0d148808dc2f" providerId="ADAL" clId="{34A42599-193B-400A-97C7-30C4008B4949}" dt="2023-02-08T18:59:14.710" v="3113" actId="1076"/>
          <ac:spMkLst>
            <pc:docMk/>
            <pc:sldMk cId="2295034185" sldId="312"/>
            <ac:spMk id="5" creationId="{E6E3A50D-5E2B-B6E0-E445-834E0E5E3EE1}"/>
          </ac:spMkLst>
        </pc:spChg>
        <pc:spChg chg="mod">
          <ac:chgData name="Shelsey Geypen" userId="cda42a1f-6e4a-4926-bcb3-0d148808dc2f" providerId="ADAL" clId="{34A42599-193B-400A-97C7-30C4008B4949}" dt="2023-02-08T18:59:06.078" v="3109" actId="115"/>
          <ac:spMkLst>
            <pc:docMk/>
            <pc:sldMk cId="2295034185" sldId="312"/>
            <ac:spMk id="589" creationId="{00000000-0000-0000-0000-000000000000}"/>
          </ac:spMkLst>
        </pc:spChg>
        <pc:picChg chg="add mod">
          <ac:chgData name="Shelsey Geypen" userId="cda42a1f-6e4a-4926-bcb3-0d148808dc2f" providerId="ADAL" clId="{34A42599-193B-400A-97C7-30C4008B4949}" dt="2023-02-08T18:14:01.072" v="2280" actId="14100"/>
          <ac:picMkLst>
            <pc:docMk/>
            <pc:sldMk cId="2295034185" sldId="312"/>
            <ac:picMk id="3" creationId="{52B563F3-23DC-F94A-6B72-A44D02CA55F0}"/>
          </ac:picMkLst>
        </pc:picChg>
      </pc:sldChg>
      <pc:sldChg chg="addSp modSp mod ord modTransition">
        <pc:chgData name="Shelsey Geypen" userId="cda42a1f-6e4a-4926-bcb3-0d148808dc2f" providerId="ADAL" clId="{34A42599-193B-400A-97C7-30C4008B4949}" dt="2023-02-08T19:42:55.258" v="4070"/>
        <pc:sldMkLst>
          <pc:docMk/>
          <pc:sldMk cId="3723926315" sldId="313"/>
        </pc:sldMkLst>
        <pc:spChg chg="mod">
          <ac:chgData name="Shelsey Geypen" userId="cda42a1f-6e4a-4926-bcb3-0d148808dc2f" providerId="ADAL" clId="{34A42599-193B-400A-97C7-30C4008B4949}" dt="2023-02-08T19:00:03.529" v="3173" actId="1076"/>
          <ac:spMkLst>
            <pc:docMk/>
            <pc:sldMk cId="3723926315" sldId="313"/>
            <ac:spMk id="2" creationId="{E495B6E1-79AE-39EE-48C2-8650714FEB1E}"/>
          </ac:spMkLst>
        </pc:spChg>
        <pc:spChg chg="mod">
          <ac:chgData name="Shelsey Geypen" userId="cda42a1f-6e4a-4926-bcb3-0d148808dc2f" providerId="ADAL" clId="{34A42599-193B-400A-97C7-30C4008B4949}" dt="2023-02-08T18:59:41.613" v="3151" actId="20577"/>
          <ac:spMkLst>
            <pc:docMk/>
            <pc:sldMk cId="3723926315" sldId="313"/>
            <ac:spMk id="5" creationId="{E6E3A50D-5E2B-B6E0-E445-834E0E5E3EE1}"/>
          </ac:spMkLst>
        </pc:spChg>
        <pc:spChg chg="mod">
          <ac:chgData name="Shelsey Geypen" userId="cda42a1f-6e4a-4926-bcb3-0d148808dc2f" providerId="ADAL" clId="{34A42599-193B-400A-97C7-30C4008B4949}" dt="2023-02-08T18:59:45.400" v="3152" actId="115"/>
          <ac:spMkLst>
            <pc:docMk/>
            <pc:sldMk cId="3723926315" sldId="313"/>
            <ac:spMk id="589" creationId="{00000000-0000-0000-0000-000000000000}"/>
          </ac:spMkLst>
        </pc:spChg>
        <pc:picChg chg="mod">
          <ac:chgData name="Shelsey Geypen" userId="cda42a1f-6e4a-4926-bcb3-0d148808dc2f" providerId="ADAL" clId="{34A42599-193B-400A-97C7-30C4008B4949}" dt="2023-02-08T19:00:06.287" v="3174" actId="1076"/>
          <ac:picMkLst>
            <pc:docMk/>
            <pc:sldMk cId="3723926315" sldId="313"/>
            <ac:picMk id="3" creationId="{64F69077-7700-7D56-B4EE-14FC14BA902F}"/>
          </ac:picMkLst>
        </pc:picChg>
        <pc:picChg chg="add mod">
          <ac:chgData name="Shelsey Geypen" userId="cda42a1f-6e4a-4926-bcb3-0d148808dc2f" providerId="ADAL" clId="{34A42599-193B-400A-97C7-30C4008B4949}" dt="2023-02-08T18:13:31.527" v="2277" actId="14100"/>
          <ac:picMkLst>
            <pc:docMk/>
            <pc:sldMk cId="3723926315" sldId="313"/>
            <ac:picMk id="4" creationId="{451CC74B-792E-19D6-13A2-7380856F3445}"/>
          </ac:picMkLst>
        </pc:picChg>
      </pc:sldChg>
      <pc:sldChg chg="addSp delSp modSp mod modTransition">
        <pc:chgData name="Shelsey Geypen" userId="cda42a1f-6e4a-4926-bcb3-0d148808dc2f" providerId="ADAL" clId="{34A42599-193B-400A-97C7-30C4008B4949}" dt="2023-02-08T19:41:51.351" v="4050"/>
        <pc:sldMkLst>
          <pc:docMk/>
          <pc:sldMk cId="1045084262" sldId="314"/>
        </pc:sldMkLst>
        <pc:spChg chg="mod">
          <ac:chgData name="Shelsey Geypen" userId="cda42a1f-6e4a-4926-bcb3-0d148808dc2f" providerId="ADAL" clId="{34A42599-193B-400A-97C7-30C4008B4949}" dt="2023-02-08T18:45:57.419" v="2763" actId="1076"/>
          <ac:spMkLst>
            <pc:docMk/>
            <pc:sldMk cId="1045084262" sldId="314"/>
            <ac:spMk id="2" creationId="{E495B6E1-79AE-39EE-48C2-8650714FEB1E}"/>
          </ac:spMkLst>
        </pc:spChg>
        <pc:spChg chg="mod">
          <ac:chgData name="Shelsey Geypen" userId="cda42a1f-6e4a-4926-bcb3-0d148808dc2f" providerId="ADAL" clId="{34A42599-193B-400A-97C7-30C4008B4949}" dt="2023-02-08T18:45:50.653" v="2761" actId="1076"/>
          <ac:spMkLst>
            <pc:docMk/>
            <pc:sldMk cId="1045084262" sldId="314"/>
            <ac:spMk id="5" creationId="{E6E3A50D-5E2B-B6E0-E445-834E0E5E3EE1}"/>
          </ac:spMkLst>
        </pc:spChg>
        <pc:spChg chg="mod">
          <ac:chgData name="Shelsey Geypen" userId="cda42a1f-6e4a-4926-bcb3-0d148808dc2f" providerId="ADAL" clId="{34A42599-193B-400A-97C7-30C4008B4949}" dt="2023-02-08T18:31:06.137" v="2400" actId="115"/>
          <ac:spMkLst>
            <pc:docMk/>
            <pc:sldMk cId="1045084262" sldId="314"/>
            <ac:spMk id="589" creationId="{00000000-0000-0000-0000-000000000000}"/>
          </ac:spMkLst>
        </pc:spChg>
        <pc:graphicFrameChg chg="add del mod modGraphic">
          <ac:chgData name="Shelsey Geypen" userId="cda42a1f-6e4a-4926-bcb3-0d148808dc2f" providerId="ADAL" clId="{34A42599-193B-400A-97C7-30C4008B4949}" dt="2023-02-08T18:33:33.199" v="2406" actId="21"/>
          <ac:graphicFrameMkLst>
            <pc:docMk/>
            <pc:sldMk cId="1045084262" sldId="314"/>
            <ac:graphicFrameMk id="3" creationId="{67FF4279-50FD-DDAE-FBA1-D18FA1FD1147}"/>
          </ac:graphicFrameMkLst>
        </pc:graphicFrameChg>
        <pc:picChg chg="add mod">
          <ac:chgData name="Shelsey Geypen" userId="cda42a1f-6e4a-4926-bcb3-0d148808dc2f" providerId="ADAL" clId="{34A42599-193B-400A-97C7-30C4008B4949}" dt="2023-02-08T18:47:19.028" v="2772" actId="1076"/>
          <ac:picMkLst>
            <pc:docMk/>
            <pc:sldMk cId="1045084262" sldId="314"/>
            <ac:picMk id="4" creationId="{542D736B-5F60-169F-E629-96E331DCA6F4}"/>
          </ac:picMkLst>
        </pc:picChg>
      </pc:sldChg>
      <pc:sldChg chg="addSp delSp modSp mod modTransition">
        <pc:chgData name="Shelsey Geypen" userId="cda42a1f-6e4a-4926-bcb3-0d148808dc2f" providerId="ADAL" clId="{34A42599-193B-400A-97C7-30C4008B4949}" dt="2023-02-09T08:10:56.516" v="4914" actId="20577"/>
        <pc:sldMkLst>
          <pc:docMk/>
          <pc:sldMk cId="2081518625" sldId="315"/>
        </pc:sldMkLst>
        <pc:spChg chg="add del mod">
          <ac:chgData name="Shelsey Geypen" userId="cda42a1f-6e4a-4926-bcb3-0d148808dc2f" providerId="ADAL" clId="{34A42599-193B-400A-97C7-30C4008B4949}" dt="2023-02-09T08:02:32.452" v="4879" actId="21"/>
          <ac:spMkLst>
            <pc:docMk/>
            <pc:sldMk cId="2081518625" sldId="315"/>
            <ac:spMk id="2" creationId="{D8B50780-25FA-FA51-34D8-5D416941E0B9}"/>
          </ac:spMkLst>
        </pc:spChg>
        <pc:spChg chg="del">
          <ac:chgData name="Shelsey Geypen" userId="cda42a1f-6e4a-4926-bcb3-0d148808dc2f" providerId="ADAL" clId="{34A42599-193B-400A-97C7-30C4008B4949}" dt="2023-02-08T18:52:23.842" v="2934" actId="21"/>
          <ac:spMkLst>
            <pc:docMk/>
            <pc:sldMk cId="2081518625" sldId="315"/>
            <ac:spMk id="2" creationId="{E495B6E1-79AE-39EE-48C2-8650714FEB1E}"/>
          </ac:spMkLst>
        </pc:spChg>
        <pc:spChg chg="mod">
          <ac:chgData name="Shelsey Geypen" userId="cda42a1f-6e4a-4926-bcb3-0d148808dc2f" providerId="ADAL" clId="{34A42599-193B-400A-97C7-30C4008B4949}" dt="2023-02-09T08:10:56.516" v="4914" actId="20577"/>
          <ac:spMkLst>
            <pc:docMk/>
            <pc:sldMk cId="2081518625" sldId="315"/>
            <ac:spMk id="5" creationId="{E6E3A50D-5E2B-B6E0-E445-834E0E5E3EE1}"/>
          </ac:spMkLst>
        </pc:spChg>
        <pc:spChg chg="mod">
          <ac:chgData name="Shelsey Geypen" userId="cda42a1f-6e4a-4926-bcb3-0d148808dc2f" providerId="ADAL" clId="{34A42599-193B-400A-97C7-30C4008B4949}" dt="2023-02-09T07:50:29.294" v="4819" actId="1076"/>
          <ac:spMkLst>
            <pc:docMk/>
            <pc:sldMk cId="2081518625" sldId="315"/>
            <ac:spMk id="589" creationId="{00000000-0000-0000-0000-000000000000}"/>
          </ac:spMkLst>
        </pc:spChg>
        <pc:picChg chg="add del mod">
          <ac:chgData name="Shelsey Geypen" userId="cda42a1f-6e4a-4926-bcb3-0d148808dc2f" providerId="ADAL" clId="{34A42599-193B-400A-97C7-30C4008B4949}" dt="2023-02-09T08:02:58.458" v="4884"/>
          <ac:picMkLst>
            <pc:docMk/>
            <pc:sldMk cId="2081518625" sldId="315"/>
            <ac:picMk id="3" creationId="{304C75D6-304F-EE78-90B0-32FFABF0ACEE}"/>
          </ac:picMkLst>
        </pc:picChg>
        <pc:picChg chg="add del mod">
          <ac:chgData name="Shelsey Geypen" userId="cda42a1f-6e4a-4926-bcb3-0d148808dc2f" providerId="ADAL" clId="{34A42599-193B-400A-97C7-30C4008B4949}" dt="2023-02-09T08:02:46.695" v="4880"/>
          <ac:picMkLst>
            <pc:docMk/>
            <pc:sldMk cId="2081518625" sldId="315"/>
            <ac:picMk id="1026" creationId="{1272FB3B-1B13-0197-1F8D-7F399284D284}"/>
          </ac:picMkLst>
        </pc:picChg>
        <pc:picChg chg="add mod">
          <ac:chgData name="Shelsey Geypen" userId="cda42a1f-6e4a-4926-bcb3-0d148808dc2f" providerId="ADAL" clId="{34A42599-193B-400A-97C7-30C4008B4949}" dt="2023-02-09T08:03:32.617" v="4893" actId="1076"/>
          <ac:picMkLst>
            <pc:docMk/>
            <pc:sldMk cId="2081518625" sldId="315"/>
            <ac:picMk id="1028" creationId="{DD62A9B9-B866-5BDF-F5E0-D0459DF03420}"/>
          </ac:picMkLst>
        </pc:picChg>
      </pc:sldChg>
      <pc:sldChg chg="modSp mod modTransition">
        <pc:chgData name="Shelsey Geypen" userId="cda42a1f-6e4a-4926-bcb3-0d148808dc2f" providerId="ADAL" clId="{34A42599-193B-400A-97C7-30C4008B4949}" dt="2023-02-08T19:41:58.353" v="4052"/>
        <pc:sldMkLst>
          <pc:docMk/>
          <pc:sldMk cId="1620258624" sldId="316"/>
        </pc:sldMkLst>
        <pc:spChg chg="mod">
          <ac:chgData name="Shelsey Geypen" userId="cda42a1f-6e4a-4926-bcb3-0d148808dc2f" providerId="ADAL" clId="{34A42599-193B-400A-97C7-30C4008B4949}" dt="2023-02-08T18:52:36.939" v="2936" actId="1076"/>
          <ac:spMkLst>
            <pc:docMk/>
            <pc:sldMk cId="1620258624" sldId="316"/>
            <ac:spMk id="2" creationId="{E495B6E1-79AE-39EE-48C2-8650714FEB1E}"/>
          </ac:spMkLst>
        </pc:spChg>
        <pc:spChg chg="mod">
          <ac:chgData name="Shelsey Geypen" userId="cda42a1f-6e4a-4926-bcb3-0d148808dc2f" providerId="ADAL" clId="{34A42599-193B-400A-97C7-30C4008B4949}" dt="2023-02-08T18:49:43.451" v="2861" actId="20577"/>
          <ac:spMkLst>
            <pc:docMk/>
            <pc:sldMk cId="1620258624" sldId="316"/>
            <ac:spMk id="5" creationId="{E6E3A50D-5E2B-B6E0-E445-834E0E5E3EE1}"/>
          </ac:spMkLst>
        </pc:spChg>
        <pc:spChg chg="mod">
          <ac:chgData name="Shelsey Geypen" userId="cda42a1f-6e4a-4926-bcb3-0d148808dc2f" providerId="ADAL" clId="{34A42599-193B-400A-97C7-30C4008B4949}" dt="2023-02-08T18:33:55.575" v="2409" actId="115"/>
          <ac:spMkLst>
            <pc:docMk/>
            <pc:sldMk cId="1620258624" sldId="316"/>
            <ac:spMk id="589" creationId="{00000000-0000-0000-0000-000000000000}"/>
          </ac:spMkLst>
        </pc:spChg>
      </pc:sldChg>
      <pc:sldChg chg="modSp mod modTransition">
        <pc:chgData name="Shelsey Geypen" userId="cda42a1f-6e4a-4926-bcb3-0d148808dc2f" providerId="ADAL" clId="{34A42599-193B-400A-97C7-30C4008B4949}" dt="2023-02-08T19:42:01.629" v="4053"/>
        <pc:sldMkLst>
          <pc:docMk/>
          <pc:sldMk cId="485947119" sldId="317"/>
        </pc:sldMkLst>
        <pc:spChg chg="mod">
          <ac:chgData name="Shelsey Geypen" userId="cda42a1f-6e4a-4926-bcb3-0d148808dc2f" providerId="ADAL" clId="{34A42599-193B-400A-97C7-30C4008B4949}" dt="2023-02-08T18:48:05.391" v="2808" actId="1076"/>
          <ac:spMkLst>
            <pc:docMk/>
            <pc:sldMk cId="485947119" sldId="317"/>
            <ac:spMk id="2" creationId="{E495B6E1-79AE-39EE-48C2-8650714FEB1E}"/>
          </ac:spMkLst>
        </pc:spChg>
        <pc:spChg chg="mod">
          <ac:chgData name="Shelsey Geypen" userId="cda42a1f-6e4a-4926-bcb3-0d148808dc2f" providerId="ADAL" clId="{34A42599-193B-400A-97C7-30C4008B4949}" dt="2023-02-08T18:47:56.648" v="2806" actId="1076"/>
          <ac:spMkLst>
            <pc:docMk/>
            <pc:sldMk cId="485947119" sldId="317"/>
            <ac:spMk id="5" creationId="{E6E3A50D-5E2B-B6E0-E445-834E0E5E3EE1}"/>
          </ac:spMkLst>
        </pc:spChg>
        <pc:spChg chg="mod">
          <ac:chgData name="Shelsey Geypen" userId="cda42a1f-6e4a-4926-bcb3-0d148808dc2f" providerId="ADAL" clId="{34A42599-193B-400A-97C7-30C4008B4949}" dt="2023-02-08T18:34:01.510" v="2410" actId="115"/>
          <ac:spMkLst>
            <pc:docMk/>
            <pc:sldMk cId="485947119" sldId="317"/>
            <ac:spMk id="589" creationId="{00000000-0000-0000-0000-000000000000}"/>
          </ac:spMkLst>
        </pc:spChg>
      </pc:sldChg>
      <pc:sldChg chg="modSp mod modTransition">
        <pc:chgData name="Shelsey Geypen" userId="cda42a1f-6e4a-4926-bcb3-0d148808dc2f" providerId="ADAL" clId="{34A42599-193B-400A-97C7-30C4008B4949}" dt="2023-02-08T19:42:04.423" v="4054"/>
        <pc:sldMkLst>
          <pc:docMk/>
          <pc:sldMk cId="1203956767" sldId="318"/>
        </pc:sldMkLst>
        <pc:spChg chg="mod">
          <ac:chgData name="Shelsey Geypen" userId="cda42a1f-6e4a-4926-bcb3-0d148808dc2f" providerId="ADAL" clId="{34A42599-193B-400A-97C7-30C4008B4949}" dt="2023-02-08T18:48:34.158" v="2810" actId="1076"/>
          <ac:spMkLst>
            <pc:docMk/>
            <pc:sldMk cId="1203956767" sldId="318"/>
            <ac:spMk id="2" creationId="{E495B6E1-79AE-39EE-48C2-8650714FEB1E}"/>
          </ac:spMkLst>
        </pc:spChg>
        <pc:spChg chg="mod">
          <ac:chgData name="Shelsey Geypen" userId="cda42a1f-6e4a-4926-bcb3-0d148808dc2f" providerId="ADAL" clId="{34A42599-193B-400A-97C7-30C4008B4949}" dt="2023-02-08T18:34:23.679" v="2415" actId="1076"/>
          <ac:spMkLst>
            <pc:docMk/>
            <pc:sldMk cId="1203956767" sldId="318"/>
            <ac:spMk id="5" creationId="{E6E3A50D-5E2B-B6E0-E445-834E0E5E3EE1}"/>
          </ac:spMkLst>
        </pc:spChg>
        <pc:spChg chg="mod">
          <ac:chgData name="Shelsey Geypen" userId="cda42a1f-6e4a-4926-bcb3-0d148808dc2f" providerId="ADAL" clId="{34A42599-193B-400A-97C7-30C4008B4949}" dt="2023-02-08T18:34:13.411" v="2412" actId="115"/>
          <ac:spMkLst>
            <pc:docMk/>
            <pc:sldMk cId="1203956767" sldId="318"/>
            <ac:spMk id="589" creationId="{00000000-0000-0000-0000-000000000000}"/>
          </ac:spMkLst>
        </pc:spChg>
      </pc:sldChg>
      <pc:sldChg chg="addSp modSp mod modTransition">
        <pc:chgData name="Shelsey Geypen" userId="cda42a1f-6e4a-4926-bcb3-0d148808dc2f" providerId="ADAL" clId="{34A42599-193B-400A-97C7-30C4008B4949}" dt="2023-02-08T19:42:08.077" v="4055"/>
        <pc:sldMkLst>
          <pc:docMk/>
          <pc:sldMk cId="2508305120" sldId="319"/>
        </pc:sldMkLst>
        <pc:spChg chg="mod">
          <ac:chgData name="Shelsey Geypen" userId="cda42a1f-6e4a-4926-bcb3-0d148808dc2f" providerId="ADAL" clId="{34A42599-193B-400A-97C7-30C4008B4949}" dt="2023-02-08T18:34:40.022" v="2417" actId="115"/>
          <ac:spMkLst>
            <pc:docMk/>
            <pc:sldMk cId="2508305120" sldId="319"/>
            <ac:spMk id="589" creationId="{00000000-0000-0000-0000-000000000000}"/>
          </ac:spMkLst>
        </pc:spChg>
        <pc:picChg chg="add mod">
          <ac:chgData name="Shelsey Geypen" userId="cda42a1f-6e4a-4926-bcb3-0d148808dc2f" providerId="ADAL" clId="{34A42599-193B-400A-97C7-30C4008B4949}" dt="2023-02-08T15:33:09.680" v="1661" actId="14100"/>
          <ac:picMkLst>
            <pc:docMk/>
            <pc:sldMk cId="2508305120" sldId="319"/>
            <ac:picMk id="4" creationId="{4FB60AD5-7085-A3C6-99AD-3590FA7B80AE}"/>
          </ac:picMkLst>
        </pc:picChg>
      </pc:sldChg>
      <pc:sldChg chg="addSp modSp add del mod modTransition">
        <pc:chgData name="Shelsey Geypen" userId="cda42a1f-6e4a-4926-bcb3-0d148808dc2f" providerId="ADAL" clId="{34A42599-193B-400A-97C7-30C4008B4949}" dt="2023-02-08T19:42:10.432" v="4056"/>
        <pc:sldMkLst>
          <pc:docMk/>
          <pc:sldMk cId="3004264361" sldId="320"/>
        </pc:sldMkLst>
        <pc:spChg chg="mod">
          <ac:chgData name="Shelsey Geypen" userId="cda42a1f-6e4a-4926-bcb3-0d148808dc2f" providerId="ADAL" clId="{34A42599-193B-400A-97C7-30C4008B4949}" dt="2023-02-08T18:49:09.448" v="2812" actId="1076"/>
          <ac:spMkLst>
            <pc:docMk/>
            <pc:sldMk cId="3004264361" sldId="320"/>
            <ac:spMk id="2" creationId="{E495B6E1-79AE-39EE-48C2-8650714FEB1E}"/>
          </ac:spMkLst>
        </pc:spChg>
        <pc:spChg chg="mod">
          <ac:chgData name="Shelsey Geypen" userId="cda42a1f-6e4a-4926-bcb3-0d148808dc2f" providerId="ADAL" clId="{34A42599-193B-400A-97C7-30C4008B4949}" dt="2023-02-08T18:49:30.178" v="2848" actId="20577"/>
          <ac:spMkLst>
            <pc:docMk/>
            <pc:sldMk cId="3004264361" sldId="320"/>
            <ac:spMk id="5" creationId="{E6E3A50D-5E2B-B6E0-E445-834E0E5E3EE1}"/>
          </ac:spMkLst>
        </pc:spChg>
        <pc:spChg chg="mod">
          <ac:chgData name="Shelsey Geypen" userId="cda42a1f-6e4a-4926-bcb3-0d148808dc2f" providerId="ADAL" clId="{34A42599-193B-400A-97C7-30C4008B4949}" dt="2023-02-08T18:34:47.662" v="2418" actId="115"/>
          <ac:spMkLst>
            <pc:docMk/>
            <pc:sldMk cId="3004264361" sldId="320"/>
            <ac:spMk id="589" creationId="{00000000-0000-0000-0000-000000000000}"/>
          </ac:spMkLst>
        </pc:spChg>
        <pc:picChg chg="add mod">
          <ac:chgData name="Shelsey Geypen" userId="cda42a1f-6e4a-4926-bcb3-0d148808dc2f" providerId="ADAL" clId="{34A42599-193B-400A-97C7-30C4008B4949}" dt="2023-02-08T18:35:01.315" v="2421" actId="1076"/>
          <ac:picMkLst>
            <pc:docMk/>
            <pc:sldMk cId="3004264361" sldId="320"/>
            <ac:picMk id="3" creationId="{CF6DC1E9-23B7-4699-50F6-F46C77AC93CE}"/>
          </ac:picMkLst>
        </pc:picChg>
      </pc:sldChg>
      <pc:sldChg chg="modSp mod">
        <pc:chgData name="Shelsey Geypen" userId="cda42a1f-6e4a-4926-bcb3-0d148808dc2f" providerId="ADAL" clId="{34A42599-193B-400A-97C7-30C4008B4949}" dt="2023-02-08T14:30:47.164" v="87" actId="20577"/>
        <pc:sldMkLst>
          <pc:docMk/>
          <pc:sldMk cId="3885631340" sldId="321"/>
        </pc:sldMkLst>
        <pc:spChg chg="mod">
          <ac:chgData name="Shelsey Geypen" userId="cda42a1f-6e4a-4926-bcb3-0d148808dc2f" providerId="ADAL" clId="{34A42599-193B-400A-97C7-30C4008B4949}" dt="2023-02-08T14:30:47.164" v="87" actId="20577"/>
          <ac:spMkLst>
            <pc:docMk/>
            <pc:sldMk cId="3885631340" sldId="321"/>
            <ac:spMk id="589" creationId="{00000000-0000-0000-0000-000000000000}"/>
          </ac:spMkLst>
        </pc:spChg>
      </pc:sldChg>
      <pc:sldChg chg="addSp delSp modSp mod modTransition">
        <pc:chgData name="Shelsey Geypen" userId="cda42a1f-6e4a-4926-bcb3-0d148808dc2f" providerId="ADAL" clId="{34A42599-193B-400A-97C7-30C4008B4949}" dt="2023-02-08T19:42:17.293" v="4058"/>
        <pc:sldMkLst>
          <pc:docMk/>
          <pc:sldMk cId="2212325748" sldId="322"/>
        </pc:sldMkLst>
        <pc:spChg chg="mod">
          <ac:chgData name="Shelsey Geypen" userId="cda42a1f-6e4a-4926-bcb3-0d148808dc2f" providerId="ADAL" clId="{34A42599-193B-400A-97C7-30C4008B4949}" dt="2023-02-08T18:53:05.583" v="2938" actId="1076"/>
          <ac:spMkLst>
            <pc:docMk/>
            <pc:sldMk cId="2212325748" sldId="322"/>
            <ac:spMk id="2" creationId="{E495B6E1-79AE-39EE-48C2-8650714FEB1E}"/>
          </ac:spMkLst>
        </pc:spChg>
        <pc:spChg chg="mod">
          <ac:chgData name="Shelsey Geypen" userId="cda42a1f-6e4a-4926-bcb3-0d148808dc2f" providerId="ADAL" clId="{34A42599-193B-400A-97C7-30C4008B4949}" dt="2023-02-08T18:50:53.654" v="2896" actId="20577"/>
          <ac:spMkLst>
            <pc:docMk/>
            <pc:sldMk cId="2212325748" sldId="322"/>
            <ac:spMk id="5" creationId="{E6E3A50D-5E2B-B6E0-E445-834E0E5E3EE1}"/>
          </ac:spMkLst>
        </pc:spChg>
        <pc:spChg chg="mod">
          <ac:chgData name="Shelsey Geypen" userId="cda42a1f-6e4a-4926-bcb3-0d148808dc2f" providerId="ADAL" clId="{34A42599-193B-400A-97C7-30C4008B4949}" dt="2023-02-08T18:35:35.881" v="2429" actId="115"/>
          <ac:spMkLst>
            <pc:docMk/>
            <pc:sldMk cId="2212325748" sldId="322"/>
            <ac:spMk id="589" creationId="{00000000-0000-0000-0000-000000000000}"/>
          </ac:spMkLst>
        </pc:spChg>
        <pc:picChg chg="del">
          <ac:chgData name="Shelsey Geypen" userId="cda42a1f-6e4a-4926-bcb3-0d148808dc2f" providerId="ADAL" clId="{34A42599-193B-400A-97C7-30C4008B4949}" dt="2023-02-08T15:24:39.695" v="1454" actId="21"/>
          <ac:picMkLst>
            <pc:docMk/>
            <pc:sldMk cId="2212325748" sldId="322"/>
            <ac:picMk id="3" creationId="{E18C3272-03F6-9CE6-9A53-067BE3F499D9}"/>
          </ac:picMkLst>
        </pc:picChg>
        <pc:picChg chg="add del">
          <ac:chgData name="Shelsey Geypen" userId="cda42a1f-6e4a-4926-bcb3-0d148808dc2f" providerId="ADAL" clId="{34A42599-193B-400A-97C7-30C4008B4949}" dt="2023-02-08T15:25:04.085" v="1560" actId="21"/>
          <ac:picMkLst>
            <pc:docMk/>
            <pc:sldMk cId="2212325748" sldId="322"/>
            <ac:picMk id="4" creationId="{FCEA626D-BB5A-59FD-2034-1A37A735DFF7}"/>
          </ac:picMkLst>
        </pc:picChg>
        <pc:picChg chg="add del mod">
          <ac:chgData name="Shelsey Geypen" userId="cda42a1f-6e4a-4926-bcb3-0d148808dc2f" providerId="ADAL" clId="{34A42599-193B-400A-97C7-30C4008B4949}" dt="2023-02-08T15:25:16.999" v="1563" actId="21"/>
          <ac:picMkLst>
            <pc:docMk/>
            <pc:sldMk cId="2212325748" sldId="322"/>
            <ac:picMk id="2050" creationId="{4D4CE01B-8A50-ACBF-21AC-4DA14D76BE0B}"/>
          </ac:picMkLst>
        </pc:picChg>
        <pc:picChg chg="add mod">
          <ac:chgData name="Shelsey Geypen" userId="cda42a1f-6e4a-4926-bcb3-0d148808dc2f" providerId="ADAL" clId="{34A42599-193B-400A-97C7-30C4008B4949}" dt="2023-02-08T18:50:49.072" v="2895" actId="1076"/>
          <ac:picMkLst>
            <pc:docMk/>
            <pc:sldMk cId="2212325748" sldId="322"/>
            <ac:picMk id="2052" creationId="{CF30B965-F163-84C2-FC5B-C792B4FC6612}"/>
          </ac:picMkLst>
        </pc:picChg>
      </pc:sldChg>
      <pc:sldChg chg="addSp modSp mod modTransition">
        <pc:chgData name="Shelsey Geypen" userId="cda42a1f-6e4a-4926-bcb3-0d148808dc2f" providerId="ADAL" clId="{34A42599-193B-400A-97C7-30C4008B4949}" dt="2023-02-08T19:42:20.356" v="4059"/>
        <pc:sldMkLst>
          <pc:docMk/>
          <pc:sldMk cId="2890944846" sldId="323"/>
        </pc:sldMkLst>
        <pc:spChg chg="mod">
          <ac:chgData name="Shelsey Geypen" userId="cda42a1f-6e4a-4926-bcb3-0d148808dc2f" providerId="ADAL" clId="{34A42599-193B-400A-97C7-30C4008B4949}" dt="2023-02-08T18:36:28.657" v="2447" actId="1076"/>
          <ac:spMkLst>
            <pc:docMk/>
            <pc:sldMk cId="2890944846" sldId="323"/>
            <ac:spMk id="2" creationId="{E495B6E1-79AE-39EE-48C2-8650714FEB1E}"/>
          </ac:spMkLst>
        </pc:spChg>
        <pc:spChg chg="mod">
          <ac:chgData name="Shelsey Geypen" userId="cda42a1f-6e4a-4926-bcb3-0d148808dc2f" providerId="ADAL" clId="{34A42599-193B-400A-97C7-30C4008B4949}" dt="2023-02-08T18:51:24.815" v="2927" actId="20577"/>
          <ac:spMkLst>
            <pc:docMk/>
            <pc:sldMk cId="2890944846" sldId="323"/>
            <ac:spMk id="5" creationId="{E6E3A50D-5E2B-B6E0-E445-834E0E5E3EE1}"/>
          </ac:spMkLst>
        </pc:spChg>
        <pc:spChg chg="mod">
          <ac:chgData name="Shelsey Geypen" userId="cda42a1f-6e4a-4926-bcb3-0d148808dc2f" providerId="ADAL" clId="{34A42599-193B-400A-97C7-30C4008B4949}" dt="2023-02-08T18:19:19.480" v="2329" actId="115"/>
          <ac:spMkLst>
            <pc:docMk/>
            <pc:sldMk cId="2890944846" sldId="323"/>
            <ac:spMk id="589" creationId="{00000000-0000-0000-0000-000000000000}"/>
          </ac:spMkLst>
        </pc:spChg>
        <pc:picChg chg="add mod">
          <ac:chgData name="Shelsey Geypen" userId="cda42a1f-6e4a-4926-bcb3-0d148808dc2f" providerId="ADAL" clId="{34A42599-193B-400A-97C7-30C4008B4949}" dt="2023-02-08T14:47:30.460" v="1071" actId="1076"/>
          <ac:picMkLst>
            <pc:docMk/>
            <pc:sldMk cId="2890944846" sldId="323"/>
            <ac:picMk id="3" creationId="{C5307A8F-23AE-12F9-EB6C-B7543F6E1A74}"/>
          </ac:picMkLst>
        </pc:picChg>
        <pc:picChg chg="add mod">
          <ac:chgData name="Shelsey Geypen" userId="cda42a1f-6e4a-4926-bcb3-0d148808dc2f" providerId="ADAL" clId="{34A42599-193B-400A-97C7-30C4008B4949}" dt="2023-02-08T18:18:23.599" v="2319" actId="688"/>
          <ac:picMkLst>
            <pc:docMk/>
            <pc:sldMk cId="2890944846" sldId="323"/>
            <ac:picMk id="4" creationId="{8D608C2C-AFF1-3609-1FC3-E64902EDBB4D}"/>
          </ac:picMkLst>
        </pc:picChg>
        <pc:picChg chg="add mod">
          <ac:chgData name="Shelsey Geypen" userId="cda42a1f-6e4a-4926-bcb3-0d148808dc2f" providerId="ADAL" clId="{34A42599-193B-400A-97C7-30C4008B4949}" dt="2023-02-08T18:19:14.336" v="2328" actId="1076"/>
          <ac:picMkLst>
            <pc:docMk/>
            <pc:sldMk cId="2890944846" sldId="323"/>
            <ac:picMk id="3074" creationId="{0D32BDCF-28D6-8A44-74AC-B3FF39A2DFCB}"/>
          </ac:picMkLst>
        </pc:picChg>
      </pc:sldChg>
      <pc:sldChg chg="modSp mod">
        <pc:chgData name="Shelsey Geypen" userId="cda42a1f-6e4a-4926-bcb3-0d148808dc2f" providerId="ADAL" clId="{34A42599-193B-400A-97C7-30C4008B4949}" dt="2023-02-08T14:46:04.972" v="984" actId="20577"/>
        <pc:sldMkLst>
          <pc:docMk/>
          <pc:sldMk cId="385142546" sldId="324"/>
        </pc:sldMkLst>
        <pc:spChg chg="mod">
          <ac:chgData name="Shelsey Geypen" userId="cda42a1f-6e4a-4926-bcb3-0d148808dc2f" providerId="ADAL" clId="{34A42599-193B-400A-97C7-30C4008B4949}" dt="2023-02-08T14:46:04.972" v="984" actId="20577"/>
          <ac:spMkLst>
            <pc:docMk/>
            <pc:sldMk cId="385142546" sldId="324"/>
            <ac:spMk id="2" creationId="{E495B6E1-79AE-39EE-48C2-8650714FEB1E}"/>
          </ac:spMkLst>
        </pc:spChg>
        <pc:spChg chg="mod">
          <ac:chgData name="Shelsey Geypen" userId="cda42a1f-6e4a-4926-bcb3-0d148808dc2f" providerId="ADAL" clId="{34A42599-193B-400A-97C7-30C4008B4949}" dt="2023-02-08T14:45:26.212" v="958" actId="20577"/>
          <ac:spMkLst>
            <pc:docMk/>
            <pc:sldMk cId="385142546" sldId="324"/>
            <ac:spMk id="5" creationId="{E6E3A50D-5E2B-B6E0-E445-834E0E5E3EE1}"/>
          </ac:spMkLst>
        </pc:spChg>
        <pc:spChg chg="mod">
          <ac:chgData name="Shelsey Geypen" userId="cda42a1f-6e4a-4926-bcb3-0d148808dc2f" providerId="ADAL" clId="{34A42599-193B-400A-97C7-30C4008B4949}" dt="2023-02-08T14:30:31.743" v="78" actId="20577"/>
          <ac:spMkLst>
            <pc:docMk/>
            <pc:sldMk cId="385142546" sldId="324"/>
            <ac:spMk id="589" creationId="{00000000-0000-0000-0000-000000000000}"/>
          </ac:spMkLst>
        </pc:spChg>
      </pc:sldChg>
      <pc:sldChg chg="modSp mod modTransition">
        <pc:chgData name="Shelsey Geypen" userId="cda42a1f-6e4a-4926-bcb3-0d148808dc2f" providerId="ADAL" clId="{34A42599-193B-400A-97C7-30C4008B4949}" dt="2023-02-08T19:42:13.470" v="4057"/>
        <pc:sldMkLst>
          <pc:docMk/>
          <pc:sldMk cId="1439681820" sldId="325"/>
        </pc:sldMkLst>
        <pc:spChg chg="mod">
          <ac:chgData name="Shelsey Geypen" userId="cda42a1f-6e4a-4926-bcb3-0d148808dc2f" providerId="ADAL" clId="{34A42599-193B-400A-97C7-30C4008B4949}" dt="2023-02-08T18:50:44.458" v="2894" actId="1076"/>
          <ac:spMkLst>
            <pc:docMk/>
            <pc:sldMk cId="1439681820" sldId="325"/>
            <ac:spMk id="2" creationId="{E495B6E1-79AE-39EE-48C2-8650714FEB1E}"/>
          </ac:spMkLst>
        </pc:spChg>
        <pc:spChg chg="mod">
          <ac:chgData name="Shelsey Geypen" userId="cda42a1f-6e4a-4926-bcb3-0d148808dc2f" providerId="ADAL" clId="{34A42599-193B-400A-97C7-30C4008B4949}" dt="2023-02-08T18:35:24.204" v="2427" actId="1076"/>
          <ac:spMkLst>
            <pc:docMk/>
            <pc:sldMk cId="1439681820" sldId="325"/>
            <ac:spMk id="5" creationId="{E6E3A50D-5E2B-B6E0-E445-834E0E5E3EE1}"/>
          </ac:spMkLst>
        </pc:spChg>
        <pc:spChg chg="mod">
          <ac:chgData name="Shelsey Geypen" userId="cda42a1f-6e4a-4926-bcb3-0d148808dc2f" providerId="ADAL" clId="{34A42599-193B-400A-97C7-30C4008B4949}" dt="2023-02-08T18:35:10.010" v="2423" actId="115"/>
          <ac:spMkLst>
            <pc:docMk/>
            <pc:sldMk cId="1439681820" sldId="325"/>
            <ac:spMk id="589" creationId="{00000000-0000-0000-0000-000000000000}"/>
          </ac:spMkLst>
        </pc:spChg>
      </pc:sldChg>
      <pc:sldChg chg="addSp modSp mod">
        <pc:chgData name="Shelsey Geypen" userId="cda42a1f-6e4a-4926-bcb3-0d148808dc2f" providerId="ADAL" clId="{34A42599-193B-400A-97C7-30C4008B4949}" dt="2023-02-08T14:36:59.531" v="450" actId="1076"/>
        <pc:sldMkLst>
          <pc:docMk/>
          <pc:sldMk cId="770063957" sldId="326"/>
        </pc:sldMkLst>
        <pc:spChg chg="mod">
          <ac:chgData name="Shelsey Geypen" userId="cda42a1f-6e4a-4926-bcb3-0d148808dc2f" providerId="ADAL" clId="{34A42599-193B-400A-97C7-30C4008B4949}" dt="2023-02-08T14:36:59.531" v="450" actId="1076"/>
          <ac:spMkLst>
            <pc:docMk/>
            <pc:sldMk cId="770063957" sldId="326"/>
            <ac:spMk id="2" creationId="{E495B6E1-79AE-39EE-48C2-8650714FEB1E}"/>
          </ac:spMkLst>
        </pc:spChg>
        <pc:spChg chg="mod">
          <ac:chgData name="Shelsey Geypen" userId="cda42a1f-6e4a-4926-bcb3-0d148808dc2f" providerId="ADAL" clId="{34A42599-193B-400A-97C7-30C4008B4949}" dt="2023-02-08T14:35:04.945" v="382" actId="20577"/>
          <ac:spMkLst>
            <pc:docMk/>
            <pc:sldMk cId="770063957" sldId="326"/>
            <ac:spMk id="5" creationId="{E6E3A50D-5E2B-B6E0-E445-834E0E5E3EE1}"/>
          </ac:spMkLst>
        </pc:spChg>
        <pc:spChg chg="mod">
          <ac:chgData name="Shelsey Geypen" userId="cda42a1f-6e4a-4926-bcb3-0d148808dc2f" providerId="ADAL" clId="{34A42599-193B-400A-97C7-30C4008B4949}" dt="2023-02-08T14:30:22.459" v="72" actId="20577"/>
          <ac:spMkLst>
            <pc:docMk/>
            <pc:sldMk cId="770063957" sldId="326"/>
            <ac:spMk id="589" creationId="{00000000-0000-0000-0000-000000000000}"/>
          </ac:spMkLst>
        </pc:spChg>
        <pc:picChg chg="add mod">
          <ac:chgData name="Shelsey Geypen" userId="cda42a1f-6e4a-4926-bcb3-0d148808dc2f" providerId="ADAL" clId="{34A42599-193B-400A-97C7-30C4008B4949}" dt="2023-02-08T14:35:23.263" v="385" actId="1076"/>
          <ac:picMkLst>
            <pc:docMk/>
            <pc:sldMk cId="770063957" sldId="326"/>
            <ac:picMk id="3" creationId="{50665A56-8D07-1C9C-387F-66A759830942}"/>
          </ac:picMkLst>
        </pc:picChg>
      </pc:sldChg>
      <pc:sldChg chg="addSp modSp add mod modTransition modNotesTx">
        <pc:chgData name="Shelsey Geypen" userId="cda42a1f-6e4a-4926-bcb3-0d148808dc2f" providerId="ADAL" clId="{34A42599-193B-400A-97C7-30C4008B4949}" dt="2023-02-09T08:17:47.561" v="4949" actId="20577"/>
        <pc:sldMkLst>
          <pc:docMk/>
          <pc:sldMk cId="2552057481" sldId="326"/>
        </pc:sldMkLst>
        <pc:spChg chg="mod">
          <ac:chgData name="Shelsey Geypen" userId="cda42a1f-6e4a-4926-bcb3-0d148808dc2f" providerId="ADAL" clId="{34A42599-193B-400A-97C7-30C4008B4949}" dt="2023-02-08T19:43:43.023" v="4087" actId="1076"/>
          <ac:spMkLst>
            <pc:docMk/>
            <pc:sldMk cId="2552057481" sldId="326"/>
            <ac:spMk id="2" creationId="{E495B6E1-79AE-39EE-48C2-8650714FEB1E}"/>
          </ac:spMkLst>
        </pc:spChg>
        <pc:spChg chg="mod">
          <ac:chgData name="Shelsey Geypen" userId="cda42a1f-6e4a-4926-bcb3-0d148808dc2f" providerId="ADAL" clId="{34A42599-193B-400A-97C7-30C4008B4949}" dt="2023-02-08T19:43:45.988" v="4088" actId="1076"/>
          <ac:spMkLst>
            <pc:docMk/>
            <pc:sldMk cId="2552057481" sldId="326"/>
            <ac:spMk id="3" creationId="{717BBAD4-9EBB-37D5-A9AC-14A701A21069}"/>
          </ac:spMkLst>
        </pc:spChg>
        <pc:spChg chg="mod">
          <ac:chgData name="Shelsey Geypen" userId="cda42a1f-6e4a-4926-bcb3-0d148808dc2f" providerId="ADAL" clId="{34A42599-193B-400A-97C7-30C4008B4949}" dt="2023-02-08T19:09:05.026" v="3488" actId="20577"/>
          <ac:spMkLst>
            <pc:docMk/>
            <pc:sldMk cId="2552057481" sldId="326"/>
            <ac:spMk id="5" creationId="{E6E3A50D-5E2B-B6E0-E445-834E0E5E3EE1}"/>
          </ac:spMkLst>
        </pc:spChg>
        <pc:spChg chg="mod">
          <ac:chgData name="Shelsey Geypen" userId="cda42a1f-6e4a-4926-bcb3-0d148808dc2f" providerId="ADAL" clId="{34A42599-193B-400A-97C7-30C4008B4949}" dt="2023-02-08T19:08:32.511" v="3440" actId="115"/>
          <ac:spMkLst>
            <pc:docMk/>
            <pc:sldMk cId="2552057481" sldId="326"/>
            <ac:spMk id="589" creationId="{00000000-0000-0000-0000-000000000000}"/>
          </ac:spMkLst>
        </pc:spChg>
        <pc:picChg chg="add mod">
          <ac:chgData name="Shelsey Geypen" userId="cda42a1f-6e4a-4926-bcb3-0d148808dc2f" providerId="ADAL" clId="{34A42599-193B-400A-97C7-30C4008B4949}" dt="2023-02-08T19:39:54.497" v="4033" actId="166"/>
          <ac:picMkLst>
            <pc:docMk/>
            <pc:sldMk cId="2552057481" sldId="326"/>
            <ac:picMk id="7170" creationId="{2F24FF36-67AA-A341-CA1A-82C87FE27351}"/>
          </ac:picMkLst>
        </pc:picChg>
        <pc:picChg chg="add mod">
          <ac:chgData name="Shelsey Geypen" userId="cda42a1f-6e4a-4926-bcb3-0d148808dc2f" providerId="ADAL" clId="{34A42599-193B-400A-97C7-30C4008B4949}" dt="2023-02-08T19:36:01.288" v="4006" actId="1076"/>
          <ac:picMkLst>
            <pc:docMk/>
            <pc:sldMk cId="2552057481" sldId="326"/>
            <ac:picMk id="7172" creationId="{5EDE5FC3-E31B-5E3E-C3DB-67BD9F9C8758}"/>
          </ac:picMkLst>
        </pc:picChg>
        <pc:picChg chg="add mod">
          <ac:chgData name="Shelsey Geypen" userId="cda42a1f-6e4a-4926-bcb3-0d148808dc2f" providerId="ADAL" clId="{34A42599-193B-400A-97C7-30C4008B4949}" dt="2023-02-08T19:43:39.724" v="4086" actId="1076"/>
          <ac:picMkLst>
            <pc:docMk/>
            <pc:sldMk cId="2552057481" sldId="326"/>
            <ac:picMk id="7174" creationId="{6C0A34D7-F3BE-FE65-144D-DB5B4BC13DAE}"/>
          </ac:picMkLst>
        </pc:picChg>
        <pc:picChg chg="add mod">
          <ac:chgData name="Shelsey Geypen" userId="cda42a1f-6e4a-4926-bcb3-0d148808dc2f" providerId="ADAL" clId="{34A42599-193B-400A-97C7-30C4008B4949}" dt="2023-02-08T19:43:29.564" v="4081" actId="1076"/>
          <ac:picMkLst>
            <pc:docMk/>
            <pc:sldMk cId="2552057481" sldId="326"/>
            <ac:picMk id="7176" creationId="{F820E8BF-E78E-84FC-14C2-02B20E4431D7}"/>
          </ac:picMkLst>
        </pc:picChg>
        <pc:picChg chg="add mod">
          <ac:chgData name="Shelsey Geypen" userId="cda42a1f-6e4a-4926-bcb3-0d148808dc2f" providerId="ADAL" clId="{34A42599-193B-400A-97C7-30C4008B4949}" dt="2023-02-08T19:43:34.980" v="4084" actId="1076"/>
          <ac:picMkLst>
            <pc:docMk/>
            <pc:sldMk cId="2552057481" sldId="326"/>
            <ac:picMk id="7178" creationId="{43FEDC89-5DF5-7977-40A9-7492995E554C}"/>
          </ac:picMkLst>
        </pc:picChg>
        <pc:picChg chg="add mod">
          <ac:chgData name="Shelsey Geypen" userId="cda42a1f-6e4a-4926-bcb3-0d148808dc2f" providerId="ADAL" clId="{34A42599-193B-400A-97C7-30C4008B4949}" dt="2023-02-08T19:39:50.511" v="4032" actId="1076"/>
          <ac:picMkLst>
            <pc:docMk/>
            <pc:sldMk cId="2552057481" sldId="326"/>
            <ac:picMk id="7180" creationId="{360E6136-0B3A-80AF-C3E7-4F7DD3B88487}"/>
          </ac:picMkLst>
        </pc:picChg>
      </pc:sldChg>
      <pc:sldChg chg="addSp modSp add mod ord modTransition">
        <pc:chgData name="Shelsey Geypen" userId="cda42a1f-6e4a-4926-bcb3-0d148808dc2f" providerId="ADAL" clId="{34A42599-193B-400A-97C7-30C4008B4949}" dt="2023-02-08T19:42:27.162" v="4061"/>
        <pc:sldMkLst>
          <pc:docMk/>
          <pc:sldMk cId="3178682426" sldId="327"/>
        </pc:sldMkLst>
        <pc:spChg chg="mod">
          <ac:chgData name="Shelsey Geypen" userId="cda42a1f-6e4a-4926-bcb3-0d148808dc2f" providerId="ADAL" clId="{34A42599-193B-400A-97C7-30C4008B4949}" dt="2023-02-08T18:51:42.247" v="2929" actId="1076"/>
          <ac:spMkLst>
            <pc:docMk/>
            <pc:sldMk cId="3178682426" sldId="327"/>
            <ac:spMk id="2" creationId="{E495B6E1-79AE-39EE-48C2-8650714FEB1E}"/>
          </ac:spMkLst>
        </pc:spChg>
        <pc:spChg chg="mod">
          <ac:chgData name="Shelsey Geypen" userId="cda42a1f-6e4a-4926-bcb3-0d148808dc2f" providerId="ADAL" clId="{34A42599-193B-400A-97C7-30C4008B4949}" dt="2023-02-08T18:36:34.177" v="2448" actId="115"/>
          <ac:spMkLst>
            <pc:docMk/>
            <pc:sldMk cId="3178682426" sldId="327"/>
            <ac:spMk id="589" creationId="{00000000-0000-0000-0000-000000000000}"/>
          </ac:spMkLst>
        </pc:spChg>
        <pc:picChg chg="add mod">
          <ac:chgData name="Shelsey Geypen" userId="cda42a1f-6e4a-4926-bcb3-0d148808dc2f" providerId="ADAL" clId="{34A42599-193B-400A-97C7-30C4008B4949}" dt="2023-02-08T18:15:50.459" v="2306" actId="14100"/>
          <ac:picMkLst>
            <pc:docMk/>
            <pc:sldMk cId="3178682426" sldId="327"/>
            <ac:picMk id="3" creationId="{437A0346-1389-CF6C-B5D7-95D3C4958617}"/>
          </ac:picMkLst>
        </pc:picChg>
      </pc:sldChg>
      <pc:sldChg chg="addSp modSp mod">
        <pc:chgData name="Shelsey Geypen" userId="cda42a1f-6e4a-4926-bcb3-0d148808dc2f" providerId="ADAL" clId="{34A42599-193B-400A-97C7-30C4008B4949}" dt="2023-02-08T14:40:56.719" v="728" actId="1076"/>
        <pc:sldMkLst>
          <pc:docMk/>
          <pc:sldMk cId="3299141630" sldId="327"/>
        </pc:sldMkLst>
        <pc:spChg chg="mod">
          <ac:chgData name="Shelsey Geypen" userId="cda42a1f-6e4a-4926-bcb3-0d148808dc2f" providerId="ADAL" clId="{34A42599-193B-400A-97C7-30C4008B4949}" dt="2023-02-08T14:34:12.500" v="294" actId="20577"/>
          <ac:spMkLst>
            <pc:docMk/>
            <pc:sldMk cId="3299141630" sldId="327"/>
            <ac:spMk id="2" creationId="{E495B6E1-79AE-39EE-48C2-8650714FEB1E}"/>
          </ac:spMkLst>
        </pc:spChg>
        <pc:spChg chg="mod">
          <ac:chgData name="Shelsey Geypen" userId="cda42a1f-6e4a-4926-bcb3-0d148808dc2f" providerId="ADAL" clId="{34A42599-193B-400A-97C7-30C4008B4949}" dt="2023-02-08T14:32:31.379" v="246" actId="1076"/>
          <ac:spMkLst>
            <pc:docMk/>
            <pc:sldMk cId="3299141630" sldId="327"/>
            <ac:spMk id="5" creationId="{E6E3A50D-5E2B-B6E0-E445-834E0E5E3EE1}"/>
          </ac:spMkLst>
        </pc:spChg>
        <pc:spChg chg="mod">
          <ac:chgData name="Shelsey Geypen" userId="cda42a1f-6e4a-4926-bcb3-0d148808dc2f" providerId="ADAL" clId="{34A42599-193B-400A-97C7-30C4008B4949}" dt="2023-02-08T14:30:17.869" v="69" actId="20577"/>
          <ac:spMkLst>
            <pc:docMk/>
            <pc:sldMk cId="3299141630" sldId="327"/>
            <ac:spMk id="589" creationId="{00000000-0000-0000-0000-000000000000}"/>
          </ac:spMkLst>
        </pc:spChg>
        <pc:picChg chg="add mod">
          <ac:chgData name="Shelsey Geypen" userId="cda42a1f-6e4a-4926-bcb3-0d148808dc2f" providerId="ADAL" clId="{34A42599-193B-400A-97C7-30C4008B4949}" dt="2023-02-08T14:40:56.719" v="728" actId="1076"/>
          <ac:picMkLst>
            <pc:docMk/>
            <pc:sldMk cId="3299141630" sldId="327"/>
            <ac:picMk id="3" creationId="{937E3A7E-9262-BF3C-B2B3-BBE82945D225}"/>
          </ac:picMkLst>
        </pc:picChg>
      </pc:sldChg>
      <pc:sldChg chg="addSp modSp add mod ord modTransition">
        <pc:chgData name="Shelsey Geypen" userId="cda42a1f-6e4a-4926-bcb3-0d148808dc2f" providerId="ADAL" clId="{34A42599-193B-400A-97C7-30C4008B4949}" dt="2023-02-09T07:29:13.368" v="4137" actId="1076"/>
        <pc:sldMkLst>
          <pc:docMk/>
          <pc:sldMk cId="884573333" sldId="328"/>
        </pc:sldMkLst>
        <pc:spChg chg="mod">
          <ac:chgData name="Shelsey Geypen" userId="cda42a1f-6e4a-4926-bcb3-0d148808dc2f" providerId="ADAL" clId="{34A42599-193B-400A-97C7-30C4008B4949}" dt="2023-02-09T07:29:13.368" v="4137" actId="1076"/>
          <ac:spMkLst>
            <pc:docMk/>
            <pc:sldMk cId="884573333" sldId="328"/>
            <ac:spMk id="2" creationId="{E495B6E1-79AE-39EE-48C2-8650714FEB1E}"/>
          </ac:spMkLst>
        </pc:spChg>
        <pc:spChg chg="mod">
          <ac:chgData name="Shelsey Geypen" userId="cda42a1f-6e4a-4926-bcb3-0d148808dc2f" providerId="ADAL" clId="{34A42599-193B-400A-97C7-30C4008B4949}" dt="2023-02-08T18:53:22.691" v="2939" actId="115"/>
          <ac:spMkLst>
            <pc:docMk/>
            <pc:sldMk cId="884573333" sldId="328"/>
            <ac:spMk id="589" creationId="{00000000-0000-0000-0000-000000000000}"/>
          </ac:spMkLst>
        </pc:spChg>
        <pc:picChg chg="add mod">
          <ac:chgData name="Shelsey Geypen" userId="cda42a1f-6e4a-4926-bcb3-0d148808dc2f" providerId="ADAL" clId="{34A42599-193B-400A-97C7-30C4008B4949}" dt="2023-02-08T18:15:35.966" v="2303" actId="1076"/>
          <ac:picMkLst>
            <pc:docMk/>
            <pc:sldMk cId="884573333" sldId="328"/>
            <ac:picMk id="3" creationId="{AC4B2D06-2F5C-E2DD-B2CC-8CF032690ACE}"/>
          </ac:picMkLst>
        </pc:picChg>
      </pc:sldChg>
      <pc:sldChg chg="addSp modSp add mod ord modTransition">
        <pc:chgData name="Shelsey Geypen" userId="cda42a1f-6e4a-4926-bcb3-0d148808dc2f" providerId="ADAL" clId="{34A42599-193B-400A-97C7-30C4008B4949}" dt="2023-02-09T07:29:35.065" v="4139" actId="1076"/>
        <pc:sldMkLst>
          <pc:docMk/>
          <pc:sldMk cId="3560537837" sldId="329"/>
        </pc:sldMkLst>
        <pc:spChg chg="mod">
          <ac:chgData name="Shelsey Geypen" userId="cda42a1f-6e4a-4926-bcb3-0d148808dc2f" providerId="ADAL" clId="{34A42599-193B-400A-97C7-30C4008B4949}" dt="2023-02-08T18:54:07.233" v="2951" actId="1076"/>
          <ac:spMkLst>
            <pc:docMk/>
            <pc:sldMk cId="3560537837" sldId="329"/>
            <ac:spMk id="2" creationId="{E495B6E1-79AE-39EE-48C2-8650714FEB1E}"/>
          </ac:spMkLst>
        </pc:spChg>
        <pc:spChg chg="mod">
          <ac:chgData name="Shelsey Geypen" userId="cda42a1f-6e4a-4926-bcb3-0d148808dc2f" providerId="ADAL" clId="{34A42599-193B-400A-97C7-30C4008B4949}" dt="2023-02-08T18:53:46.865" v="2947" actId="1076"/>
          <ac:spMkLst>
            <pc:docMk/>
            <pc:sldMk cId="3560537837" sldId="329"/>
            <ac:spMk id="5" creationId="{E6E3A50D-5E2B-B6E0-E445-834E0E5E3EE1}"/>
          </ac:spMkLst>
        </pc:spChg>
        <pc:spChg chg="mod">
          <ac:chgData name="Shelsey Geypen" userId="cda42a1f-6e4a-4926-bcb3-0d148808dc2f" providerId="ADAL" clId="{34A42599-193B-400A-97C7-30C4008B4949}" dt="2023-02-08T18:53:54.606" v="2949" actId="1076"/>
          <ac:spMkLst>
            <pc:docMk/>
            <pc:sldMk cId="3560537837" sldId="329"/>
            <ac:spMk id="589" creationId="{00000000-0000-0000-0000-000000000000}"/>
          </ac:spMkLst>
        </pc:spChg>
        <pc:picChg chg="add mod">
          <ac:chgData name="Shelsey Geypen" userId="cda42a1f-6e4a-4926-bcb3-0d148808dc2f" providerId="ADAL" clId="{34A42599-193B-400A-97C7-30C4008B4949}" dt="2023-02-08T18:15:18.976" v="2299" actId="14100"/>
          <ac:picMkLst>
            <pc:docMk/>
            <pc:sldMk cId="3560537837" sldId="329"/>
            <ac:picMk id="3" creationId="{62C4FCAC-F5C3-0668-20F6-F7FA25BC8B5F}"/>
          </ac:picMkLst>
        </pc:picChg>
        <pc:picChg chg="add mod">
          <ac:chgData name="Shelsey Geypen" userId="cda42a1f-6e4a-4926-bcb3-0d148808dc2f" providerId="ADAL" clId="{34A42599-193B-400A-97C7-30C4008B4949}" dt="2023-02-09T07:29:35.065" v="4139" actId="1076"/>
          <ac:picMkLst>
            <pc:docMk/>
            <pc:sldMk cId="3560537837" sldId="329"/>
            <ac:picMk id="4" creationId="{DBE9CDD5-9C4D-77D3-588B-39604AA469FE}"/>
          </ac:picMkLst>
        </pc:picChg>
        <pc:picChg chg="mod">
          <ac:chgData name="Shelsey Geypen" userId="cda42a1f-6e4a-4926-bcb3-0d148808dc2f" providerId="ADAL" clId="{34A42599-193B-400A-97C7-30C4008B4949}" dt="2023-02-08T18:54:12.265" v="2952" actId="14100"/>
          <ac:picMkLst>
            <pc:docMk/>
            <pc:sldMk cId="3560537837" sldId="329"/>
            <ac:picMk id="6" creationId="{8756360A-F160-9F1E-DBC2-A4075A11E37D}"/>
          </ac:picMkLst>
        </pc:picChg>
      </pc:sldChg>
      <pc:sldChg chg="addSp modSp add mod ord modTransition">
        <pc:chgData name="Shelsey Geypen" userId="cda42a1f-6e4a-4926-bcb3-0d148808dc2f" providerId="ADAL" clId="{34A42599-193B-400A-97C7-30C4008B4949}" dt="2023-02-08T19:42:38.905" v="4064"/>
        <pc:sldMkLst>
          <pc:docMk/>
          <pc:sldMk cId="1684267006" sldId="330"/>
        </pc:sldMkLst>
        <pc:spChg chg="mod">
          <ac:chgData name="Shelsey Geypen" userId="cda42a1f-6e4a-4926-bcb3-0d148808dc2f" providerId="ADAL" clId="{34A42599-193B-400A-97C7-30C4008B4949}" dt="2023-02-08T18:54:35.305" v="2968" actId="1076"/>
          <ac:spMkLst>
            <pc:docMk/>
            <pc:sldMk cId="1684267006" sldId="330"/>
            <ac:spMk id="2" creationId="{E495B6E1-79AE-39EE-48C2-8650714FEB1E}"/>
          </ac:spMkLst>
        </pc:spChg>
        <pc:spChg chg="mod">
          <ac:chgData name="Shelsey Geypen" userId="cda42a1f-6e4a-4926-bcb3-0d148808dc2f" providerId="ADAL" clId="{34A42599-193B-400A-97C7-30C4008B4949}" dt="2023-02-08T18:54:21.098" v="2965" actId="20577"/>
          <ac:spMkLst>
            <pc:docMk/>
            <pc:sldMk cId="1684267006" sldId="330"/>
            <ac:spMk id="5" creationId="{E6E3A50D-5E2B-B6E0-E445-834E0E5E3EE1}"/>
          </ac:spMkLst>
        </pc:spChg>
        <pc:spChg chg="mod">
          <ac:chgData name="Shelsey Geypen" userId="cda42a1f-6e4a-4926-bcb3-0d148808dc2f" providerId="ADAL" clId="{34A42599-193B-400A-97C7-30C4008B4949}" dt="2023-02-08T18:54:24.499" v="2966" actId="115"/>
          <ac:spMkLst>
            <pc:docMk/>
            <pc:sldMk cId="1684267006" sldId="330"/>
            <ac:spMk id="589" creationId="{00000000-0000-0000-0000-000000000000}"/>
          </ac:spMkLst>
        </pc:spChg>
        <pc:picChg chg="add mod">
          <ac:chgData name="Shelsey Geypen" userId="cda42a1f-6e4a-4926-bcb3-0d148808dc2f" providerId="ADAL" clId="{34A42599-193B-400A-97C7-30C4008B4949}" dt="2023-02-08T18:15:05.306" v="2296" actId="14100"/>
          <ac:picMkLst>
            <pc:docMk/>
            <pc:sldMk cId="1684267006" sldId="330"/>
            <ac:picMk id="3" creationId="{B61C72F7-FA3C-ADEF-C842-612D32EE6342}"/>
          </ac:picMkLst>
        </pc:picChg>
      </pc:sldChg>
      <pc:sldChg chg="addSp modSp add mod ord modTransition">
        <pc:chgData name="Shelsey Geypen" userId="cda42a1f-6e4a-4926-bcb3-0d148808dc2f" providerId="ADAL" clId="{34A42599-193B-400A-97C7-30C4008B4949}" dt="2023-02-09T07:30:02.761" v="4145" actId="14100"/>
        <pc:sldMkLst>
          <pc:docMk/>
          <pc:sldMk cId="4148753938" sldId="331"/>
        </pc:sldMkLst>
        <pc:spChg chg="mod">
          <ac:chgData name="Shelsey Geypen" userId="cda42a1f-6e4a-4926-bcb3-0d148808dc2f" providerId="ADAL" clId="{34A42599-193B-400A-97C7-30C4008B4949}" dt="2023-02-09T07:29:56.382" v="4143" actId="20577"/>
          <ac:spMkLst>
            <pc:docMk/>
            <pc:sldMk cId="4148753938" sldId="331"/>
            <ac:spMk id="2" creationId="{E495B6E1-79AE-39EE-48C2-8650714FEB1E}"/>
          </ac:spMkLst>
        </pc:spChg>
        <pc:spChg chg="mod">
          <ac:chgData name="Shelsey Geypen" userId="cda42a1f-6e4a-4926-bcb3-0d148808dc2f" providerId="ADAL" clId="{34A42599-193B-400A-97C7-30C4008B4949}" dt="2023-02-08T18:55:07.613" v="3008" actId="1076"/>
          <ac:spMkLst>
            <pc:docMk/>
            <pc:sldMk cId="4148753938" sldId="331"/>
            <ac:spMk id="5" creationId="{E6E3A50D-5E2B-B6E0-E445-834E0E5E3EE1}"/>
          </ac:spMkLst>
        </pc:spChg>
        <pc:spChg chg="mod">
          <ac:chgData name="Shelsey Geypen" userId="cda42a1f-6e4a-4926-bcb3-0d148808dc2f" providerId="ADAL" clId="{34A42599-193B-400A-97C7-30C4008B4949}" dt="2023-02-08T18:55:04.178" v="3007" actId="115"/>
          <ac:spMkLst>
            <pc:docMk/>
            <pc:sldMk cId="4148753938" sldId="331"/>
            <ac:spMk id="589" creationId="{00000000-0000-0000-0000-000000000000}"/>
          </ac:spMkLst>
        </pc:spChg>
        <pc:picChg chg="mod">
          <ac:chgData name="Shelsey Geypen" userId="cda42a1f-6e4a-4926-bcb3-0d148808dc2f" providerId="ADAL" clId="{34A42599-193B-400A-97C7-30C4008B4949}" dt="2023-02-08T18:55:20.588" v="3011" actId="1076"/>
          <ac:picMkLst>
            <pc:docMk/>
            <pc:sldMk cId="4148753938" sldId="331"/>
            <ac:picMk id="3" creationId="{75CAA734-019E-87F3-C91F-FEBF29C035CF}"/>
          </ac:picMkLst>
        </pc:picChg>
        <pc:picChg chg="add mod">
          <ac:chgData name="Shelsey Geypen" userId="cda42a1f-6e4a-4926-bcb3-0d148808dc2f" providerId="ADAL" clId="{34A42599-193B-400A-97C7-30C4008B4949}" dt="2023-02-09T07:30:02.761" v="4145" actId="14100"/>
          <ac:picMkLst>
            <pc:docMk/>
            <pc:sldMk cId="4148753938" sldId="331"/>
            <ac:picMk id="4" creationId="{DA9DFA26-A3E6-CFF0-77F1-968ADBC244B4}"/>
          </ac:picMkLst>
        </pc:picChg>
      </pc:sldChg>
      <pc:sldChg chg="addSp modSp add mod ord modTransition">
        <pc:chgData name="Shelsey Geypen" userId="cda42a1f-6e4a-4926-bcb3-0d148808dc2f" providerId="ADAL" clId="{34A42599-193B-400A-97C7-30C4008B4949}" dt="2023-02-08T19:42:44.811" v="4066"/>
        <pc:sldMkLst>
          <pc:docMk/>
          <pc:sldMk cId="1118319814" sldId="332"/>
        </pc:sldMkLst>
        <pc:spChg chg="mod">
          <ac:chgData name="Shelsey Geypen" userId="cda42a1f-6e4a-4926-bcb3-0d148808dc2f" providerId="ADAL" clId="{34A42599-193B-400A-97C7-30C4008B4949}" dt="2023-02-08T18:55:49.862" v="3016" actId="1076"/>
          <ac:spMkLst>
            <pc:docMk/>
            <pc:sldMk cId="1118319814" sldId="332"/>
            <ac:spMk id="2" creationId="{E495B6E1-79AE-39EE-48C2-8650714FEB1E}"/>
          </ac:spMkLst>
        </pc:spChg>
        <pc:spChg chg="mod">
          <ac:chgData name="Shelsey Geypen" userId="cda42a1f-6e4a-4926-bcb3-0d148808dc2f" providerId="ADAL" clId="{34A42599-193B-400A-97C7-30C4008B4949}" dt="2023-02-08T18:55:39.120" v="3014" actId="115"/>
          <ac:spMkLst>
            <pc:docMk/>
            <pc:sldMk cId="1118319814" sldId="332"/>
            <ac:spMk id="589" creationId="{00000000-0000-0000-0000-000000000000}"/>
          </ac:spMkLst>
        </pc:spChg>
        <pc:picChg chg="add mod">
          <ac:chgData name="Shelsey Geypen" userId="cda42a1f-6e4a-4926-bcb3-0d148808dc2f" providerId="ADAL" clId="{34A42599-193B-400A-97C7-30C4008B4949}" dt="2023-02-08T18:55:53.334" v="3017" actId="1076"/>
          <ac:picMkLst>
            <pc:docMk/>
            <pc:sldMk cId="1118319814" sldId="332"/>
            <ac:picMk id="3" creationId="{B338B434-280F-9938-F38B-68B3DF91F82E}"/>
          </ac:picMkLst>
        </pc:picChg>
      </pc:sldChg>
      <pc:sldChg chg="addSp modSp add mod ord modTransition">
        <pc:chgData name="Shelsey Geypen" userId="cda42a1f-6e4a-4926-bcb3-0d148808dc2f" providerId="ADAL" clId="{34A42599-193B-400A-97C7-30C4008B4949}" dt="2023-02-09T07:30:11.063" v="4146" actId="1076"/>
        <pc:sldMkLst>
          <pc:docMk/>
          <pc:sldMk cId="1199091353" sldId="333"/>
        </pc:sldMkLst>
        <pc:spChg chg="mod">
          <ac:chgData name="Shelsey Geypen" userId="cda42a1f-6e4a-4926-bcb3-0d148808dc2f" providerId="ADAL" clId="{34A42599-193B-400A-97C7-30C4008B4949}" dt="2023-02-08T18:56:17.253" v="3024" actId="1076"/>
          <ac:spMkLst>
            <pc:docMk/>
            <pc:sldMk cId="1199091353" sldId="333"/>
            <ac:spMk id="5" creationId="{E6E3A50D-5E2B-B6E0-E445-834E0E5E3EE1}"/>
          </ac:spMkLst>
        </pc:spChg>
        <pc:spChg chg="mod">
          <ac:chgData name="Shelsey Geypen" userId="cda42a1f-6e4a-4926-bcb3-0d148808dc2f" providerId="ADAL" clId="{34A42599-193B-400A-97C7-30C4008B4949}" dt="2023-02-08T18:56:36.076" v="3030" actId="1076"/>
          <ac:spMkLst>
            <pc:docMk/>
            <pc:sldMk cId="1199091353" sldId="333"/>
            <ac:spMk id="6" creationId="{D2FCD330-2366-8058-7C38-2AD670EF7430}"/>
          </ac:spMkLst>
        </pc:spChg>
        <pc:spChg chg="mod">
          <ac:chgData name="Shelsey Geypen" userId="cda42a1f-6e4a-4926-bcb3-0d148808dc2f" providerId="ADAL" clId="{34A42599-193B-400A-97C7-30C4008B4949}" dt="2023-02-08T18:56:19.070" v="3025" actId="115"/>
          <ac:spMkLst>
            <pc:docMk/>
            <pc:sldMk cId="1199091353" sldId="333"/>
            <ac:spMk id="589" creationId="{00000000-0000-0000-0000-000000000000}"/>
          </ac:spMkLst>
        </pc:spChg>
        <pc:picChg chg="add mod">
          <ac:chgData name="Shelsey Geypen" userId="cda42a1f-6e4a-4926-bcb3-0d148808dc2f" providerId="ADAL" clId="{34A42599-193B-400A-97C7-30C4008B4949}" dt="2023-02-09T07:30:11.063" v="4146" actId="1076"/>
          <ac:picMkLst>
            <pc:docMk/>
            <pc:sldMk cId="1199091353" sldId="333"/>
            <ac:picMk id="2" creationId="{C4946AF8-FBFA-B266-09B0-62D96488DE02}"/>
          </ac:picMkLst>
        </pc:picChg>
        <pc:picChg chg="mod">
          <ac:chgData name="Shelsey Geypen" userId="cda42a1f-6e4a-4926-bcb3-0d148808dc2f" providerId="ADAL" clId="{34A42599-193B-400A-97C7-30C4008B4949}" dt="2023-02-08T18:56:30.440" v="3029" actId="1076"/>
          <ac:picMkLst>
            <pc:docMk/>
            <pc:sldMk cId="1199091353" sldId="333"/>
            <ac:picMk id="7" creationId="{6F26D525-0AA3-B21F-465A-5844BCDA3211}"/>
          </ac:picMkLst>
        </pc:picChg>
      </pc:sldChg>
      <pc:sldChg chg="addSp modSp add mod ord modTransition">
        <pc:chgData name="Shelsey Geypen" userId="cda42a1f-6e4a-4926-bcb3-0d148808dc2f" providerId="ADAL" clId="{34A42599-193B-400A-97C7-30C4008B4949}" dt="2023-02-08T19:42:50.281" v="4068"/>
        <pc:sldMkLst>
          <pc:docMk/>
          <pc:sldMk cId="38309418" sldId="334"/>
        </pc:sldMkLst>
        <pc:spChg chg="mod">
          <ac:chgData name="Shelsey Geypen" userId="cda42a1f-6e4a-4926-bcb3-0d148808dc2f" providerId="ADAL" clId="{34A42599-193B-400A-97C7-30C4008B4949}" dt="2023-02-08T18:58:19.214" v="3104" actId="1076"/>
          <ac:spMkLst>
            <pc:docMk/>
            <pc:sldMk cId="38309418" sldId="334"/>
            <ac:spMk id="2" creationId="{E495B6E1-79AE-39EE-48C2-8650714FEB1E}"/>
          </ac:spMkLst>
        </pc:spChg>
        <pc:spChg chg="add mod">
          <ac:chgData name="Shelsey Geypen" userId="cda42a1f-6e4a-4926-bcb3-0d148808dc2f" providerId="ADAL" clId="{34A42599-193B-400A-97C7-30C4008B4949}" dt="2023-02-08T18:58:58.173" v="3108" actId="1076"/>
          <ac:spMkLst>
            <pc:docMk/>
            <pc:sldMk cId="38309418" sldId="334"/>
            <ac:spMk id="4" creationId="{572A1E61-88FD-9F73-0BFA-E5FC98C7E316}"/>
          </ac:spMkLst>
        </pc:spChg>
        <pc:spChg chg="mod">
          <ac:chgData name="Shelsey Geypen" userId="cda42a1f-6e4a-4926-bcb3-0d148808dc2f" providerId="ADAL" clId="{34A42599-193B-400A-97C7-30C4008B4949}" dt="2023-02-08T18:58:55.803" v="3107" actId="1076"/>
          <ac:spMkLst>
            <pc:docMk/>
            <pc:sldMk cId="38309418" sldId="334"/>
            <ac:spMk id="5" creationId="{E6E3A50D-5E2B-B6E0-E445-834E0E5E3EE1}"/>
          </ac:spMkLst>
        </pc:spChg>
        <pc:spChg chg="mod">
          <ac:chgData name="Shelsey Geypen" userId="cda42a1f-6e4a-4926-bcb3-0d148808dc2f" providerId="ADAL" clId="{34A42599-193B-400A-97C7-30C4008B4949}" dt="2023-02-08T18:57:05.913" v="3068" actId="115"/>
          <ac:spMkLst>
            <pc:docMk/>
            <pc:sldMk cId="38309418" sldId="334"/>
            <ac:spMk id="589" creationId="{00000000-0000-0000-0000-000000000000}"/>
          </ac:spMkLst>
        </pc:spChg>
        <pc:picChg chg="add mod">
          <ac:chgData name="Shelsey Geypen" userId="cda42a1f-6e4a-4926-bcb3-0d148808dc2f" providerId="ADAL" clId="{34A42599-193B-400A-97C7-30C4008B4949}" dt="2023-02-08T18:14:12.904" v="2283" actId="14100"/>
          <ac:picMkLst>
            <pc:docMk/>
            <pc:sldMk cId="38309418" sldId="334"/>
            <ac:picMk id="3" creationId="{FC9D5467-5A2A-090C-7CC3-698395DE0B39}"/>
          </ac:picMkLst>
        </pc:picChg>
      </pc:sldChg>
      <pc:sldChg chg="addSp modSp add mod ord modTransition">
        <pc:chgData name="Shelsey Geypen" userId="cda42a1f-6e4a-4926-bcb3-0d148808dc2f" providerId="ADAL" clId="{34A42599-193B-400A-97C7-30C4008B4949}" dt="2023-02-09T07:31:05.874" v="4148" actId="1076"/>
        <pc:sldMkLst>
          <pc:docMk/>
          <pc:sldMk cId="2345293911" sldId="335"/>
        </pc:sldMkLst>
        <pc:spChg chg="mod">
          <ac:chgData name="Shelsey Geypen" userId="cda42a1f-6e4a-4926-bcb3-0d148808dc2f" providerId="ADAL" clId="{34A42599-193B-400A-97C7-30C4008B4949}" dt="2023-02-08T19:01:56.885" v="3284" actId="1076"/>
          <ac:spMkLst>
            <pc:docMk/>
            <pc:sldMk cId="2345293911" sldId="335"/>
            <ac:spMk id="2" creationId="{E495B6E1-79AE-39EE-48C2-8650714FEB1E}"/>
          </ac:spMkLst>
        </pc:spChg>
        <pc:spChg chg="mod">
          <ac:chgData name="Shelsey Geypen" userId="cda42a1f-6e4a-4926-bcb3-0d148808dc2f" providerId="ADAL" clId="{34A42599-193B-400A-97C7-30C4008B4949}" dt="2023-02-08T19:01:53.866" v="3283" actId="1076"/>
          <ac:spMkLst>
            <pc:docMk/>
            <pc:sldMk cId="2345293911" sldId="335"/>
            <ac:spMk id="5" creationId="{E6E3A50D-5E2B-B6E0-E445-834E0E5E3EE1}"/>
          </ac:spMkLst>
        </pc:spChg>
        <pc:spChg chg="mod">
          <ac:chgData name="Shelsey Geypen" userId="cda42a1f-6e4a-4926-bcb3-0d148808dc2f" providerId="ADAL" clId="{34A42599-193B-400A-97C7-30C4008B4949}" dt="2023-02-08T19:00:22.951" v="3175" actId="115"/>
          <ac:spMkLst>
            <pc:docMk/>
            <pc:sldMk cId="2345293911" sldId="335"/>
            <ac:spMk id="589" creationId="{00000000-0000-0000-0000-000000000000}"/>
          </ac:spMkLst>
        </pc:spChg>
        <pc:picChg chg="add mod">
          <ac:chgData name="Shelsey Geypen" userId="cda42a1f-6e4a-4926-bcb3-0d148808dc2f" providerId="ADAL" clId="{34A42599-193B-400A-97C7-30C4008B4949}" dt="2023-02-09T07:31:05.874" v="4148" actId="1076"/>
          <ac:picMkLst>
            <pc:docMk/>
            <pc:sldMk cId="2345293911" sldId="335"/>
            <ac:picMk id="3" creationId="{2D20746E-4449-2537-89B7-C2F2BB6C1B7A}"/>
          </ac:picMkLst>
        </pc:picChg>
      </pc:sldChg>
      <pc:sldChg chg="delSp modSp add del mod ord modTransition">
        <pc:chgData name="Shelsey Geypen" userId="cda42a1f-6e4a-4926-bcb3-0d148808dc2f" providerId="ADAL" clId="{34A42599-193B-400A-97C7-30C4008B4949}" dt="2023-02-09T08:04:00.298" v="4898" actId="2696"/>
        <pc:sldMkLst>
          <pc:docMk/>
          <pc:sldMk cId="354093516" sldId="336"/>
        </pc:sldMkLst>
        <pc:spChg chg="del">
          <ac:chgData name="Shelsey Geypen" userId="cda42a1f-6e4a-4926-bcb3-0d148808dc2f" providerId="ADAL" clId="{34A42599-193B-400A-97C7-30C4008B4949}" dt="2023-02-08T19:02:07.065" v="3286" actId="21"/>
          <ac:spMkLst>
            <pc:docMk/>
            <pc:sldMk cId="354093516" sldId="336"/>
            <ac:spMk id="2" creationId="{E495B6E1-79AE-39EE-48C2-8650714FEB1E}"/>
          </ac:spMkLst>
        </pc:spChg>
        <pc:spChg chg="mod">
          <ac:chgData name="Shelsey Geypen" userId="cda42a1f-6e4a-4926-bcb3-0d148808dc2f" providerId="ADAL" clId="{34A42599-193B-400A-97C7-30C4008B4949}" dt="2023-02-08T19:02:09.074" v="3287" actId="115"/>
          <ac:spMkLst>
            <pc:docMk/>
            <pc:sldMk cId="354093516" sldId="336"/>
            <ac:spMk id="589" creationId="{00000000-0000-0000-0000-000000000000}"/>
          </ac:spMkLst>
        </pc:spChg>
      </pc:sldChg>
      <pc:sldChg chg="addSp modSp add mod ord modTransition">
        <pc:chgData name="Shelsey Geypen" userId="cda42a1f-6e4a-4926-bcb3-0d148808dc2f" providerId="ADAL" clId="{34A42599-193B-400A-97C7-30C4008B4949}" dt="2023-02-08T19:43:03.907" v="4073"/>
        <pc:sldMkLst>
          <pc:docMk/>
          <pc:sldMk cId="3528576689" sldId="337"/>
        </pc:sldMkLst>
        <pc:spChg chg="mod">
          <ac:chgData name="Shelsey Geypen" userId="cda42a1f-6e4a-4926-bcb3-0d148808dc2f" providerId="ADAL" clId="{34A42599-193B-400A-97C7-30C4008B4949}" dt="2023-02-08T19:02:34.140" v="3328" actId="1076"/>
          <ac:spMkLst>
            <pc:docMk/>
            <pc:sldMk cId="3528576689" sldId="337"/>
            <ac:spMk id="2" creationId="{E495B6E1-79AE-39EE-48C2-8650714FEB1E}"/>
          </ac:spMkLst>
        </pc:spChg>
        <pc:spChg chg="mod">
          <ac:chgData name="Shelsey Geypen" userId="cda42a1f-6e4a-4926-bcb3-0d148808dc2f" providerId="ADAL" clId="{34A42599-193B-400A-97C7-30C4008B4949}" dt="2023-02-08T19:03:10.745" v="3331" actId="1076"/>
          <ac:spMkLst>
            <pc:docMk/>
            <pc:sldMk cId="3528576689" sldId="337"/>
            <ac:spMk id="5" creationId="{E6E3A50D-5E2B-B6E0-E445-834E0E5E3EE1}"/>
          </ac:spMkLst>
        </pc:spChg>
        <pc:spChg chg="mod">
          <ac:chgData name="Shelsey Geypen" userId="cda42a1f-6e4a-4926-bcb3-0d148808dc2f" providerId="ADAL" clId="{34A42599-193B-400A-97C7-30C4008B4949}" dt="2023-02-08T19:02:13.580" v="3288" actId="115"/>
          <ac:spMkLst>
            <pc:docMk/>
            <pc:sldMk cId="3528576689" sldId="337"/>
            <ac:spMk id="589" creationId="{00000000-0000-0000-0000-000000000000}"/>
          </ac:spMkLst>
        </pc:spChg>
        <pc:picChg chg="mod">
          <ac:chgData name="Shelsey Geypen" userId="cda42a1f-6e4a-4926-bcb3-0d148808dc2f" providerId="ADAL" clId="{34A42599-193B-400A-97C7-30C4008B4949}" dt="2023-02-08T19:03:07.382" v="3330" actId="1076"/>
          <ac:picMkLst>
            <pc:docMk/>
            <pc:sldMk cId="3528576689" sldId="337"/>
            <ac:picMk id="3" creationId="{E076D41A-FBF7-9DDD-E4C8-A7C35C7669EF}"/>
          </ac:picMkLst>
        </pc:picChg>
        <pc:picChg chg="add mod">
          <ac:chgData name="Shelsey Geypen" userId="cda42a1f-6e4a-4926-bcb3-0d148808dc2f" providerId="ADAL" clId="{34A42599-193B-400A-97C7-30C4008B4949}" dt="2023-02-08T19:03:05.753" v="3329" actId="1076"/>
          <ac:picMkLst>
            <pc:docMk/>
            <pc:sldMk cId="3528576689" sldId="337"/>
            <ac:picMk id="4" creationId="{96B61233-F58D-5C94-9292-B3BD096C1410}"/>
          </ac:picMkLst>
        </pc:picChg>
      </pc:sldChg>
      <pc:sldChg chg="addSp modSp add mod ord modTransition">
        <pc:chgData name="Shelsey Geypen" userId="cda42a1f-6e4a-4926-bcb3-0d148808dc2f" providerId="ADAL" clId="{34A42599-193B-400A-97C7-30C4008B4949}" dt="2023-02-08T19:43:07.010" v="4074"/>
        <pc:sldMkLst>
          <pc:docMk/>
          <pc:sldMk cId="4066679653" sldId="338"/>
        </pc:sldMkLst>
        <pc:spChg chg="mod">
          <ac:chgData name="Shelsey Geypen" userId="cda42a1f-6e4a-4926-bcb3-0d148808dc2f" providerId="ADAL" clId="{34A42599-193B-400A-97C7-30C4008B4949}" dt="2023-02-08T19:04:02.808" v="3347" actId="1076"/>
          <ac:spMkLst>
            <pc:docMk/>
            <pc:sldMk cId="4066679653" sldId="338"/>
            <ac:spMk id="2" creationId="{E495B6E1-79AE-39EE-48C2-8650714FEB1E}"/>
          </ac:spMkLst>
        </pc:spChg>
        <pc:spChg chg="mod">
          <ac:chgData name="Shelsey Geypen" userId="cda42a1f-6e4a-4926-bcb3-0d148808dc2f" providerId="ADAL" clId="{34A42599-193B-400A-97C7-30C4008B4949}" dt="2023-02-08T19:03:58.551" v="3346" actId="1076"/>
          <ac:spMkLst>
            <pc:docMk/>
            <pc:sldMk cId="4066679653" sldId="338"/>
            <ac:spMk id="5" creationId="{E6E3A50D-5E2B-B6E0-E445-834E0E5E3EE1}"/>
          </ac:spMkLst>
        </pc:spChg>
        <pc:spChg chg="mod">
          <ac:chgData name="Shelsey Geypen" userId="cda42a1f-6e4a-4926-bcb3-0d148808dc2f" providerId="ADAL" clId="{34A42599-193B-400A-97C7-30C4008B4949}" dt="2023-02-08T19:03:16.813" v="3332" actId="115"/>
          <ac:spMkLst>
            <pc:docMk/>
            <pc:sldMk cId="4066679653" sldId="338"/>
            <ac:spMk id="589" creationId="{00000000-0000-0000-0000-000000000000}"/>
          </ac:spMkLst>
        </pc:spChg>
        <pc:picChg chg="add mod">
          <ac:chgData name="Shelsey Geypen" userId="cda42a1f-6e4a-4926-bcb3-0d148808dc2f" providerId="ADAL" clId="{34A42599-193B-400A-97C7-30C4008B4949}" dt="2023-02-08T19:04:11.426" v="3349" actId="14100"/>
          <ac:picMkLst>
            <pc:docMk/>
            <pc:sldMk cId="4066679653" sldId="338"/>
            <ac:picMk id="3" creationId="{0C65DEB7-4BE0-F061-5D59-E2212A2FCBB4}"/>
          </ac:picMkLst>
        </pc:picChg>
      </pc:sldChg>
      <pc:sldChg chg="addSp modSp add mod ord modTransition">
        <pc:chgData name="Shelsey Geypen" userId="cda42a1f-6e4a-4926-bcb3-0d148808dc2f" providerId="ADAL" clId="{34A42599-193B-400A-97C7-30C4008B4949}" dt="2023-02-09T07:31:39.084" v="4155" actId="20577"/>
        <pc:sldMkLst>
          <pc:docMk/>
          <pc:sldMk cId="3084978034" sldId="339"/>
        </pc:sldMkLst>
        <pc:spChg chg="mod">
          <ac:chgData name="Shelsey Geypen" userId="cda42a1f-6e4a-4926-bcb3-0d148808dc2f" providerId="ADAL" clId="{34A42599-193B-400A-97C7-30C4008B4949}" dt="2023-02-09T07:31:32.225" v="4153" actId="20577"/>
          <ac:spMkLst>
            <pc:docMk/>
            <pc:sldMk cId="3084978034" sldId="339"/>
            <ac:spMk id="2" creationId="{E495B6E1-79AE-39EE-48C2-8650714FEB1E}"/>
          </ac:spMkLst>
        </pc:spChg>
        <pc:spChg chg="mod">
          <ac:chgData name="Shelsey Geypen" userId="cda42a1f-6e4a-4926-bcb3-0d148808dc2f" providerId="ADAL" clId="{34A42599-193B-400A-97C7-30C4008B4949}" dt="2023-02-08T19:05:09.838" v="3357" actId="1076"/>
          <ac:spMkLst>
            <pc:docMk/>
            <pc:sldMk cId="3084978034" sldId="339"/>
            <ac:spMk id="5" creationId="{E6E3A50D-5E2B-B6E0-E445-834E0E5E3EE1}"/>
          </ac:spMkLst>
        </pc:spChg>
        <pc:spChg chg="mod">
          <ac:chgData name="Shelsey Geypen" userId="cda42a1f-6e4a-4926-bcb3-0d148808dc2f" providerId="ADAL" clId="{34A42599-193B-400A-97C7-30C4008B4949}" dt="2023-02-09T07:31:39.084" v="4155" actId="20577"/>
          <ac:spMkLst>
            <pc:docMk/>
            <pc:sldMk cId="3084978034" sldId="339"/>
            <ac:spMk id="589" creationId="{00000000-0000-0000-0000-000000000000}"/>
          </ac:spMkLst>
        </pc:spChg>
        <pc:picChg chg="add mod">
          <ac:chgData name="Shelsey Geypen" userId="cda42a1f-6e4a-4926-bcb3-0d148808dc2f" providerId="ADAL" clId="{34A42599-193B-400A-97C7-30C4008B4949}" dt="2023-02-09T07:31:35.949" v="4154" actId="1076"/>
          <ac:picMkLst>
            <pc:docMk/>
            <pc:sldMk cId="3084978034" sldId="339"/>
            <ac:picMk id="3" creationId="{E8DC2541-28CF-4BAD-D72B-54979A48396E}"/>
          </ac:picMkLst>
        </pc:picChg>
      </pc:sldChg>
      <pc:sldChg chg="addSp modSp add mod ord modTransition">
        <pc:chgData name="Shelsey Geypen" userId="cda42a1f-6e4a-4926-bcb3-0d148808dc2f" providerId="ADAL" clId="{34A42599-193B-400A-97C7-30C4008B4949}" dt="2023-02-08T19:43:12.046" v="4076"/>
        <pc:sldMkLst>
          <pc:docMk/>
          <pc:sldMk cId="3337404198" sldId="340"/>
        </pc:sldMkLst>
        <pc:spChg chg="mod">
          <ac:chgData name="Shelsey Geypen" userId="cda42a1f-6e4a-4926-bcb3-0d148808dc2f" providerId="ADAL" clId="{34A42599-193B-400A-97C7-30C4008B4949}" dt="2023-02-08T19:05:15.582" v="3358" actId="115"/>
          <ac:spMkLst>
            <pc:docMk/>
            <pc:sldMk cId="3337404198" sldId="340"/>
            <ac:spMk id="589" creationId="{00000000-0000-0000-0000-000000000000}"/>
          </ac:spMkLst>
        </pc:spChg>
        <pc:picChg chg="add mod">
          <ac:chgData name="Shelsey Geypen" userId="cda42a1f-6e4a-4926-bcb3-0d148808dc2f" providerId="ADAL" clId="{34A42599-193B-400A-97C7-30C4008B4949}" dt="2023-02-08T18:10:21.317" v="2258" actId="208"/>
          <ac:picMkLst>
            <pc:docMk/>
            <pc:sldMk cId="3337404198" sldId="340"/>
            <ac:picMk id="2" creationId="{9E16B4EF-45E6-5048-E5F9-C59506B9BF6B}"/>
          </ac:picMkLst>
        </pc:picChg>
      </pc:sldChg>
      <pc:sldChg chg="addSp modSp add mod ord modTransition">
        <pc:chgData name="Shelsey Geypen" userId="cda42a1f-6e4a-4926-bcb3-0d148808dc2f" providerId="ADAL" clId="{34A42599-193B-400A-97C7-30C4008B4949}" dt="2023-02-08T19:43:15.080" v="4077"/>
        <pc:sldMkLst>
          <pc:docMk/>
          <pc:sldMk cId="2095183815" sldId="341"/>
        </pc:sldMkLst>
        <pc:spChg chg="mod">
          <ac:chgData name="Shelsey Geypen" userId="cda42a1f-6e4a-4926-bcb3-0d148808dc2f" providerId="ADAL" clId="{34A42599-193B-400A-97C7-30C4008B4949}" dt="2023-02-08T19:05:58.474" v="3403" actId="1076"/>
          <ac:spMkLst>
            <pc:docMk/>
            <pc:sldMk cId="2095183815" sldId="341"/>
            <ac:spMk id="2" creationId="{E495B6E1-79AE-39EE-48C2-8650714FEB1E}"/>
          </ac:spMkLst>
        </pc:spChg>
        <pc:spChg chg="mod">
          <ac:chgData name="Shelsey Geypen" userId="cda42a1f-6e4a-4926-bcb3-0d148808dc2f" providerId="ADAL" clId="{34A42599-193B-400A-97C7-30C4008B4949}" dt="2023-02-08T19:05:43.285" v="3398" actId="1076"/>
          <ac:spMkLst>
            <pc:docMk/>
            <pc:sldMk cId="2095183815" sldId="341"/>
            <ac:spMk id="5" creationId="{E6E3A50D-5E2B-B6E0-E445-834E0E5E3EE1}"/>
          </ac:spMkLst>
        </pc:spChg>
        <pc:spChg chg="mod">
          <ac:chgData name="Shelsey Geypen" userId="cda42a1f-6e4a-4926-bcb3-0d148808dc2f" providerId="ADAL" clId="{34A42599-193B-400A-97C7-30C4008B4949}" dt="2023-02-08T19:05:40.515" v="3397" actId="115"/>
          <ac:spMkLst>
            <pc:docMk/>
            <pc:sldMk cId="2095183815" sldId="341"/>
            <ac:spMk id="589" creationId="{00000000-0000-0000-0000-000000000000}"/>
          </ac:spMkLst>
        </pc:spChg>
        <pc:picChg chg="mod">
          <ac:chgData name="Shelsey Geypen" userId="cda42a1f-6e4a-4926-bcb3-0d148808dc2f" providerId="ADAL" clId="{34A42599-193B-400A-97C7-30C4008B4949}" dt="2023-02-08T19:05:47.361" v="3400" actId="14100"/>
          <ac:picMkLst>
            <pc:docMk/>
            <pc:sldMk cId="2095183815" sldId="341"/>
            <ac:picMk id="3" creationId="{CF6DC1E9-23B7-4699-50F6-F46C77AC93CE}"/>
          </ac:picMkLst>
        </pc:picChg>
        <pc:picChg chg="add mod">
          <ac:chgData name="Shelsey Geypen" userId="cda42a1f-6e4a-4926-bcb3-0d148808dc2f" providerId="ADAL" clId="{34A42599-193B-400A-97C7-30C4008B4949}" dt="2023-02-08T19:06:01.406" v="3404" actId="1076"/>
          <ac:picMkLst>
            <pc:docMk/>
            <pc:sldMk cId="2095183815" sldId="341"/>
            <ac:picMk id="4" creationId="{7DE4485B-4B26-F22D-9E5B-8C8EFC0DC327}"/>
          </ac:picMkLst>
        </pc:picChg>
      </pc:sldChg>
      <pc:sldChg chg="addSp modSp add mod ord modTransition">
        <pc:chgData name="Shelsey Geypen" userId="cda42a1f-6e4a-4926-bcb3-0d148808dc2f" providerId="ADAL" clId="{34A42599-193B-400A-97C7-30C4008B4949}" dt="2023-02-09T07:32:27.614" v="4160" actId="1076"/>
        <pc:sldMkLst>
          <pc:docMk/>
          <pc:sldMk cId="2533645538" sldId="342"/>
        </pc:sldMkLst>
        <pc:spChg chg="mod">
          <ac:chgData name="Shelsey Geypen" userId="cda42a1f-6e4a-4926-bcb3-0d148808dc2f" providerId="ADAL" clId="{34A42599-193B-400A-97C7-30C4008B4949}" dt="2023-02-09T07:32:23.302" v="4159" actId="20577"/>
          <ac:spMkLst>
            <pc:docMk/>
            <pc:sldMk cId="2533645538" sldId="342"/>
            <ac:spMk id="2" creationId="{E495B6E1-79AE-39EE-48C2-8650714FEB1E}"/>
          </ac:spMkLst>
        </pc:spChg>
        <pc:spChg chg="mod">
          <ac:chgData name="Shelsey Geypen" userId="cda42a1f-6e4a-4926-bcb3-0d148808dc2f" providerId="ADAL" clId="{34A42599-193B-400A-97C7-30C4008B4949}" dt="2023-02-08T19:06:18.081" v="3408" actId="1076"/>
          <ac:spMkLst>
            <pc:docMk/>
            <pc:sldMk cId="2533645538" sldId="342"/>
            <ac:spMk id="5" creationId="{E6E3A50D-5E2B-B6E0-E445-834E0E5E3EE1}"/>
          </ac:spMkLst>
        </pc:spChg>
        <pc:spChg chg="mod">
          <ac:chgData name="Shelsey Geypen" userId="cda42a1f-6e4a-4926-bcb3-0d148808dc2f" providerId="ADAL" clId="{34A42599-193B-400A-97C7-30C4008B4949}" dt="2023-02-08T19:06:07.814" v="3405" actId="115"/>
          <ac:spMkLst>
            <pc:docMk/>
            <pc:sldMk cId="2533645538" sldId="342"/>
            <ac:spMk id="589" creationId="{00000000-0000-0000-0000-000000000000}"/>
          </ac:spMkLst>
        </pc:spChg>
        <pc:picChg chg="add mod">
          <ac:chgData name="Shelsey Geypen" userId="cda42a1f-6e4a-4926-bcb3-0d148808dc2f" providerId="ADAL" clId="{34A42599-193B-400A-97C7-30C4008B4949}" dt="2023-02-09T07:32:27.614" v="4160" actId="1076"/>
          <ac:picMkLst>
            <pc:docMk/>
            <pc:sldMk cId="2533645538" sldId="342"/>
            <ac:picMk id="3" creationId="{F39D9C01-788D-55BE-721C-9D64994F5F0A}"/>
          </ac:picMkLst>
        </pc:picChg>
      </pc:sldChg>
      <pc:sldChg chg="addSp modSp add mod ord modTransition">
        <pc:chgData name="Shelsey Geypen" userId="cda42a1f-6e4a-4926-bcb3-0d148808dc2f" providerId="ADAL" clId="{34A42599-193B-400A-97C7-30C4008B4949}" dt="2023-02-08T19:43:20.218" v="4079"/>
        <pc:sldMkLst>
          <pc:docMk/>
          <pc:sldMk cId="3717460407" sldId="343"/>
        </pc:sldMkLst>
        <pc:spChg chg="mod">
          <ac:chgData name="Shelsey Geypen" userId="cda42a1f-6e4a-4926-bcb3-0d148808dc2f" providerId="ADAL" clId="{34A42599-193B-400A-97C7-30C4008B4949}" dt="2023-02-08T19:08:08.766" v="3437" actId="1076"/>
          <ac:spMkLst>
            <pc:docMk/>
            <pc:sldMk cId="3717460407" sldId="343"/>
            <ac:spMk id="2" creationId="{E495B6E1-79AE-39EE-48C2-8650714FEB1E}"/>
          </ac:spMkLst>
        </pc:spChg>
        <pc:spChg chg="mod">
          <ac:chgData name="Shelsey Geypen" userId="cda42a1f-6e4a-4926-bcb3-0d148808dc2f" providerId="ADAL" clId="{34A42599-193B-400A-97C7-30C4008B4949}" dt="2023-02-08T19:08:03.012" v="3436" actId="404"/>
          <ac:spMkLst>
            <pc:docMk/>
            <pc:sldMk cId="3717460407" sldId="343"/>
            <ac:spMk id="5" creationId="{E6E3A50D-5E2B-B6E0-E445-834E0E5E3EE1}"/>
          </ac:spMkLst>
        </pc:spChg>
        <pc:spChg chg="mod">
          <ac:chgData name="Shelsey Geypen" userId="cda42a1f-6e4a-4926-bcb3-0d148808dc2f" providerId="ADAL" clId="{34A42599-193B-400A-97C7-30C4008B4949}" dt="2023-02-08T19:06:45.152" v="3412" actId="115"/>
          <ac:spMkLst>
            <pc:docMk/>
            <pc:sldMk cId="3717460407" sldId="343"/>
            <ac:spMk id="589" creationId="{00000000-0000-0000-0000-000000000000}"/>
          </ac:spMkLst>
        </pc:spChg>
        <pc:picChg chg="add mod">
          <ac:chgData name="Shelsey Geypen" userId="cda42a1f-6e4a-4926-bcb3-0d148808dc2f" providerId="ADAL" clId="{34A42599-193B-400A-97C7-30C4008B4949}" dt="2023-02-08T19:08:11.997" v="3438" actId="1076"/>
          <ac:picMkLst>
            <pc:docMk/>
            <pc:sldMk cId="3717460407" sldId="343"/>
            <ac:picMk id="3" creationId="{A57A0C88-B3F5-DD9A-F31D-946552A9BFC7}"/>
          </ac:picMkLst>
        </pc:picChg>
        <pc:picChg chg="mod">
          <ac:chgData name="Shelsey Geypen" userId="cda42a1f-6e4a-4926-bcb3-0d148808dc2f" providerId="ADAL" clId="{34A42599-193B-400A-97C7-30C4008B4949}" dt="2023-02-08T19:08:13.329" v="3439" actId="1076"/>
          <ac:picMkLst>
            <pc:docMk/>
            <pc:sldMk cId="3717460407" sldId="343"/>
            <ac:picMk id="2052" creationId="{CF30B965-F163-84C2-FC5B-C792B4FC6612}"/>
          </ac:picMkLst>
        </pc:picChg>
      </pc:sldChg>
      <pc:sldChg chg="delSp modSp add mod ord modTransition">
        <pc:chgData name="Shelsey Geypen" userId="cda42a1f-6e4a-4926-bcb3-0d148808dc2f" providerId="ADAL" clId="{34A42599-193B-400A-97C7-30C4008B4949}" dt="2023-02-08T19:41:44.450" v="4048"/>
        <pc:sldMkLst>
          <pc:docMk/>
          <pc:sldMk cId="2783512611" sldId="344"/>
        </pc:sldMkLst>
        <pc:spChg chg="mod">
          <ac:chgData name="Shelsey Geypen" userId="cda42a1f-6e4a-4926-bcb3-0d148808dc2f" providerId="ADAL" clId="{34A42599-193B-400A-97C7-30C4008B4949}" dt="2023-02-08T18:44:00.203" v="2597" actId="1076"/>
          <ac:spMkLst>
            <pc:docMk/>
            <pc:sldMk cId="2783512611" sldId="344"/>
            <ac:spMk id="2" creationId="{E495B6E1-79AE-39EE-48C2-8650714FEB1E}"/>
          </ac:spMkLst>
        </pc:spChg>
        <pc:spChg chg="mod">
          <ac:chgData name="Shelsey Geypen" userId="cda42a1f-6e4a-4926-bcb3-0d148808dc2f" providerId="ADAL" clId="{34A42599-193B-400A-97C7-30C4008B4949}" dt="2023-02-08T18:43:56.844" v="2596" actId="14100"/>
          <ac:spMkLst>
            <pc:docMk/>
            <pc:sldMk cId="2783512611" sldId="344"/>
            <ac:spMk id="5" creationId="{E6E3A50D-5E2B-B6E0-E445-834E0E5E3EE1}"/>
          </ac:spMkLst>
        </pc:spChg>
        <pc:spChg chg="mod">
          <ac:chgData name="Shelsey Geypen" userId="cda42a1f-6e4a-4926-bcb3-0d148808dc2f" providerId="ADAL" clId="{34A42599-193B-400A-97C7-30C4008B4949}" dt="2023-02-08T18:37:27.928" v="2464" actId="115"/>
          <ac:spMkLst>
            <pc:docMk/>
            <pc:sldMk cId="2783512611" sldId="344"/>
            <ac:spMk id="589" creationId="{00000000-0000-0000-0000-000000000000}"/>
          </ac:spMkLst>
        </pc:spChg>
        <pc:picChg chg="del">
          <ac:chgData name="Shelsey Geypen" userId="cda42a1f-6e4a-4926-bcb3-0d148808dc2f" providerId="ADAL" clId="{34A42599-193B-400A-97C7-30C4008B4949}" dt="2023-02-08T18:37:34.370" v="2466" actId="21"/>
          <ac:picMkLst>
            <pc:docMk/>
            <pc:sldMk cId="2783512611" sldId="344"/>
            <ac:picMk id="3" creationId="{52B563F3-23DC-F94A-6B72-A44D02CA55F0}"/>
          </ac:picMkLst>
        </pc:picChg>
      </pc:sldChg>
      <pc:sldChg chg="delSp modSp add mod ord modTransition">
        <pc:chgData name="Shelsey Geypen" userId="cda42a1f-6e4a-4926-bcb3-0d148808dc2f" providerId="ADAL" clId="{34A42599-193B-400A-97C7-30C4008B4949}" dt="2023-02-08T19:41:48.432" v="4049"/>
        <pc:sldMkLst>
          <pc:docMk/>
          <pc:sldMk cId="3141203519" sldId="345"/>
        </pc:sldMkLst>
        <pc:spChg chg="mod">
          <ac:chgData name="Shelsey Geypen" userId="cda42a1f-6e4a-4926-bcb3-0d148808dc2f" providerId="ADAL" clId="{34A42599-193B-400A-97C7-30C4008B4949}" dt="2023-02-08T18:44:54.608" v="2644" actId="1076"/>
          <ac:spMkLst>
            <pc:docMk/>
            <pc:sldMk cId="3141203519" sldId="345"/>
            <ac:spMk id="2" creationId="{E495B6E1-79AE-39EE-48C2-8650714FEB1E}"/>
          </ac:spMkLst>
        </pc:spChg>
        <pc:spChg chg="mod">
          <ac:chgData name="Shelsey Geypen" userId="cda42a1f-6e4a-4926-bcb3-0d148808dc2f" providerId="ADAL" clId="{34A42599-193B-400A-97C7-30C4008B4949}" dt="2023-02-08T18:49:53.617" v="2874" actId="20577"/>
          <ac:spMkLst>
            <pc:docMk/>
            <pc:sldMk cId="3141203519" sldId="345"/>
            <ac:spMk id="5" creationId="{E6E3A50D-5E2B-B6E0-E445-834E0E5E3EE1}"/>
          </ac:spMkLst>
        </pc:spChg>
        <pc:spChg chg="mod">
          <ac:chgData name="Shelsey Geypen" userId="cda42a1f-6e4a-4926-bcb3-0d148808dc2f" providerId="ADAL" clId="{34A42599-193B-400A-97C7-30C4008B4949}" dt="2023-02-08T18:38:53" v="2484" actId="115"/>
          <ac:spMkLst>
            <pc:docMk/>
            <pc:sldMk cId="3141203519" sldId="345"/>
            <ac:spMk id="589" creationId="{00000000-0000-0000-0000-000000000000}"/>
          </ac:spMkLst>
        </pc:spChg>
        <pc:picChg chg="mod">
          <ac:chgData name="Shelsey Geypen" userId="cda42a1f-6e4a-4926-bcb3-0d148808dc2f" providerId="ADAL" clId="{34A42599-193B-400A-97C7-30C4008B4949}" dt="2023-02-08T18:45:02.277" v="2647" actId="1076"/>
          <ac:picMkLst>
            <pc:docMk/>
            <pc:sldMk cId="3141203519" sldId="345"/>
            <ac:picMk id="3" creationId="{64F69077-7700-7D56-B4EE-14FC14BA902F}"/>
          </ac:picMkLst>
        </pc:picChg>
        <pc:picChg chg="del">
          <ac:chgData name="Shelsey Geypen" userId="cda42a1f-6e4a-4926-bcb3-0d148808dc2f" providerId="ADAL" clId="{34A42599-193B-400A-97C7-30C4008B4949}" dt="2023-02-08T18:38:55.775" v="2485" actId="21"/>
          <ac:picMkLst>
            <pc:docMk/>
            <pc:sldMk cId="3141203519" sldId="345"/>
            <ac:picMk id="4" creationId="{451CC74B-792E-19D6-13A2-7380856F3445}"/>
          </ac:picMkLst>
        </pc:picChg>
      </pc:sldChg>
      <pc:sldChg chg="addSp delSp modSp add mod modTransition">
        <pc:chgData name="Shelsey Geypen" userId="cda42a1f-6e4a-4926-bcb3-0d148808dc2f" providerId="ADAL" clId="{34A42599-193B-400A-97C7-30C4008B4949}" dt="2023-02-09T07:52:14.947" v="4824" actId="1076"/>
        <pc:sldMkLst>
          <pc:docMk/>
          <pc:sldMk cId="1316674440" sldId="346"/>
        </pc:sldMkLst>
        <pc:spChg chg="del">
          <ac:chgData name="Shelsey Geypen" userId="cda42a1f-6e4a-4926-bcb3-0d148808dc2f" providerId="ADAL" clId="{34A42599-193B-400A-97C7-30C4008B4949}" dt="2023-02-08T19:09:48.964" v="3494" actId="21"/>
          <ac:spMkLst>
            <pc:docMk/>
            <pc:sldMk cId="1316674440" sldId="346"/>
            <ac:spMk id="2" creationId="{6094958B-A4A1-D151-CE75-18EA6CE12696}"/>
          </ac:spMkLst>
        </pc:spChg>
        <pc:spChg chg="add mod">
          <ac:chgData name="Shelsey Geypen" userId="cda42a1f-6e4a-4926-bcb3-0d148808dc2f" providerId="ADAL" clId="{34A42599-193B-400A-97C7-30C4008B4949}" dt="2023-02-08T19:22:06.215" v="3778" actId="1076"/>
          <ac:spMkLst>
            <pc:docMk/>
            <pc:sldMk cId="1316674440" sldId="346"/>
            <ac:spMk id="3" creationId="{67B48FEF-ED1E-2C43-76B2-947724E13FB5}"/>
          </ac:spMkLst>
        </pc:spChg>
        <pc:spChg chg="add del mod">
          <ac:chgData name="Shelsey Geypen" userId="cda42a1f-6e4a-4926-bcb3-0d148808dc2f" providerId="ADAL" clId="{34A42599-193B-400A-97C7-30C4008B4949}" dt="2023-02-09T07:52:10.118" v="4822" actId="404"/>
          <ac:spMkLst>
            <pc:docMk/>
            <pc:sldMk cId="1316674440" sldId="346"/>
            <ac:spMk id="4" creationId="{F3BDAF59-CC8C-C0A8-F447-3A9084AE25A6}"/>
          </ac:spMkLst>
        </pc:spChg>
        <pc:picChg chg="add mod">
          <ac:chgData name="Shelsey Geypen" userId="cda42a1f-6e4a-4926-bcb3-0d148808dc2f" providerId="ADAL" clId="{34A42599-193B-400A-97C7-30C4008B4949}" dt="2023-02-09T07:52:14.947" v="4824" actId="1076"/>
          <ac:picMkLst>
            <pc:docMk/>
            <pc:sldMk cId="1316674440" sldId="346"/>
            <ac:picMk id="5" creationId="{D62176C1-4735-04EB-1ABC-FA3FD496022B}"/>
          </ac:picMkLst>
        </pc:picChg>
        <pc:picChg chg="add del">
          <ac:chgData name="Shelsey Geypen" userId="cda42a1f-6e4a-4926-bcb3-0d148808dc2f" providerId="ADAL" clId="{34A42599-193B-400A-97C7-30C4008B4949}" dt="2023-02-08T19:09:40.746" v="3492" actId="21"/>
          <ac:picMkLst>
            <pc:docMk/>
            <pc:sldMk cId="1316674440" sldId="346"/>
            <ac:picMk id="8" creationId="{BA1DE811-E731-99D0-C27E-AA189228F77C}"/>
          </ac:picMkLst>
        </pc:picChg>
        <pc:picChg chg="del">
          <ac:chgData name="Shelsey Geypen" userId="cda42a1f-6e4a-4926-bcb3-0d148808dc2f" providerId="ADAL" clId="{34A42599-193B-400A-97C7-30C4008B4949}" dt="2023-02-08T19:09:46.103" v="3493" actId="21"/>
          <ac:picMkLst>
            <pc:docMk/>
            <pc:sldMk cId="1316674440" sldId="346"/>
            <ac:picMk id="1026" creationId="{94E889F6-D783-653D-F5BB-A4C50C2DA594}"/>
          </ac:picMkLst>
        </pc:picChg>
        <pc:picChg chg="add del mod">
          <ac:chgData name="Shelsey Geypen" userId="cda42a1f-6e4a-4926-bcb3-0d148808dc2f" providerId="ADAL" clId="{34A42599-193B-400A-97C7-30C4008B4949}" dt="2023-02-08T19:14:52.189" v="3627"/>
          <ac:picMkLst>
            <pc:docMk/>
            <pc:sldMk cId="1316674440" sldId="346"/>
            <ac:picMk id="5122" creationId="{1227D057-898D-EF6E-ACF2-BFF49865BBDE}"/>
          </ac:picMkLst>
        </pc:picChg>
        <pc:picChg chg="add mod">
          <ac:chgData name="Shelsey Geypen" userId="cda42a1f-6e4a-4926-bcb3-0d148808dc2f" providerId="ADAL" clId="{34A42599-193B-400A-97C7-30C4008B4949}" dt="2023-02-09T07:52:13.286" v="4823" actId="1076"/>
          <ac:picMkLst>
            <pc:docMk/>
            <pc:sldMk cId="1316674440" sldId="346"/>
            <ac:picMk id="5124" creationId="{D5AB208A-39F6-75D5-9DF6-07EC0A657579}"/>
          </ac:picMkLst>
        </pc:picChg>
      </pc:sldChg>
      <pc:sldChg chg="addSp delSp modSp add mod modTransition">
        <pc:chgData name="Shelsey Geypen" userId="cda42a1f-6e4a-4926-bcb3-0d148808dc2f" providerId="ADAL" clId="{34A42599-193B-400A-97C7-30C4008B4949}" dt="2023-02-08T19:42:23.167" v="4060"/>
        <pc:sldMkLst>
          <pc:docMk/>
          <pc:sldMk cId="3714341033" sldId="347"/>
        </pc:sldMkLst>
        <pc:spChg chg="del">
          <ac:chgData name="Shelsey Geypen" userId="cda42a1f-6e4a-4926-bcb3-0d148808dc2f" providerId="ADAL" clId="{34A42599-193B-400A-97C7-30C4008B4949}" dt="2023-02-08T19:27:50.451" v="3973" actId="21"/>
          <ac:spMkLst>
            <pc:docMk/>
            <pc:sldMk cId="3714341033" sldId="347"/>
            <ac:spMk id="2" creationId="{E495B6E1-79AE-39EE-48C2-8650714FEB1E}"/>
          </ac:spMkLst>
        </pc:spChg>
        <pc:spChg chg="del mod">
          <ac:chgData name="Shelsey Geypen" userId="cda42a1f-6e4a-4926-bcb3-0d148808dc2f" providerId="ADAL" clId="{34A42599-193B-400A-97C7-30C4008B4949}" dt="2023-02-08T19:27:30.122" v="3926" actId="21"/>
          <ac:spMkLst>
            <pc:docMk/>
            <pc:sldMk cId="3714341033" sldId="347"/>
            <ac:spMk id="5" creationId="{E6E3A50D-5E2B-B6E0-E445-834E0E5E3EE1}"/>
          </ac:spMkLst>
        </pc:spChg>
        <pc:spChg chg="mod">
          <ac:chgData name="Shelsey Geypen" userId="cda42a1f-6e4a-4926-bcb3-0d148808dc2f" providerId="ADAL" clId="{34A42599-193B-400A-97C7-30C4008B4949}" dt="2023-02-08T19:28:17.701" v="3982" actId="1076"/>
          <ac:spMkLst>
            <pc:docMk/>
            <pc:sldMk cId="3714341033" sldId="347"/>
            <ac:spMk id="589" creationId="{00000000-0000-0000-0000-000000000000}"/>
          </ac:spMkLst>
        </pc:spChg>
        <pc:picChg chg="del">
          <ac:chgData name="Shelsey Geypen" userId="cda42a1f-6e4a-4926-bcb3-0d148808dc2f" providerId="ADAL" clId="{34A42599-193B-400A-97C7-30C4008B4949}" dt="2023-02-08T19:27:52.883" v="3974" actId="21"/>
          <ac:picMkLst>
            <pc:docMk/>
            <pc:sldMk cId="3714341033" sldId="347"/>
            <ac:picMk id="4" creationId="{8D608C2C-AFF1-3609-1FC3-E64902EDBB4D}"/>
          </ac:picMkLst>
        </pc:picChg>
        <pc:picChg chg="del">
          <ac:chgData name="Shelsey Geypen" userId="cda42a1f-6e4a-4926-bcb3-0d148808dc2f" providerId="ADAL" clId="{34A42599-193B-400A-97C7-30C4008B4949}" dt="2023-02-08T19:27:55.201" v="3975" actId="21"/>
          <ac:picMkLst>
            <pc:docMk/>
            <pc:sldMk cId="3714341033" sldId="347"/>
            <ac:picMk id="3074" creationId="{0D32BDCF-28D6-8A44-74AC-B3FF39A2DFCB}"/>
          </ac:picMkLst>
        </pc:picChg>
        <pc:picChg chg="add mod">
          <ac:chgData name="Shelsey Geypen" userId="cda42a1f-6e4a-4926-bcb3-0d148808dc2f" providerId="ADAL" clId="{34A42599-193B-400A-97C7-30C4008B4949}" dt="2023-02-08T19:30:13.012" v="3986" actId="1076"/>
          <ac:picMkLst>
            <pc:docMk/>
            <pc:sldMk cId="3714341033" sldId="347"/>
            <ac:picMk id="6146" creationId="{8B21A32C-C723-7371-F93B-D9EF41A8E174}"/>
          </ac:picMkLst>
        </pc:picChg>
        <pc:picChg chg="add mod">
          <ac:chgData name="Shelsey Geypen" userId="cda42a1f-6e4a-4926-bcb3-0d148808dc2f" providerId="ADAL" clId="{34A42599-193B-400A-97C7-30C4008B4949}" dt="2023-02-08T19:32:13.382" v="3990" actId="1076"/>
          <ac:picMkLst>
            <pc:docMk/>
            <pc:sldMk cId="3714341033" sldId="347"/>
            <ac:picMk id="6148" creationId="{4D296A8F-F6FB-65E3-F07D-B9A4D21B32CF}"/>
          </ac:picMkLst>
        </pc:picChg>
      </pc:sldChg>
      <pc:sldChg chg="delSp modSp add mod">
        <pc:chgData name="Shelsey Geypen" userId="cda42a1f-6e4a-4926-bcb3-0d148808dc2f" providerId="ADAL" clId="{34A42599-193B-400A-97C7-30C4008B4949}" dt="2023-02-09T08:03:42.737" v="4894" actId="1076"/>
        <pc:sldMkLst>
          <pc:docMk/>
          <pc:sldMk cId="2271712846" sldId="348"/>
        </pc:sldMkLst>
        <pc:spChg chg="del">
          <ac:chgData name="Shelsey Geypen" userId="cda42a1f-6e4a-4926-bcb3-0d148808dc2f" providerId="ADAL" clId="{34A42599-193B-400A-97C7-30C4008B4949}" dt="2023-02-09T07:55:59.554" v="4828" actId="21"/>
          <ac:spMkLst>
            <pc:docMk/>
            <pc:sldMk cId="2271712846" sldId="348"/>
            <ac:spMk id="2" creationId="{D8B50780-25FA-FA51-34D8-5D416941E0B9}"/>
          </ac:spMkLst>
        </pc:spChg>
        <pc:spChg chg="mod">
          <ac:chgData name="Shelsey Geypen" userId="cda42a1f-6e4a-4926-bcb3-0d148808dc2f" providerId="ADAL" clId="{34A42599-193B-400A-97C7-30C4008B4949}" dt="2023-02-09T08:03:42.737" v="4894" actId="1076"/>
          <ac:spMkLst>
            <pc:docMk/>
            <pc:sldMk cId="2271712846" sldId="348"/>
            <ac:spMk id="5" creationId="{E6E3A50D-5E2B-B6E0-E445-834E0E5E3EE1}"/>
          </ac:spMkLst>
        </pc:spChg>
        <pc:picChg chg="mod modCrop">
          <ac:chgData name="Shelsey Geypen" userId="cda42a1f-6e4a-4926-bcb3-0d148808dc2f" providerId="ADAL" clId="{34A42599-193B-400A-97C7-30C4008B4949}" dt="2023-02-09T07:59:33.644" v="4874" actId="1076"/>
          <ac:picMkLst>
            <pc:docMk/>
            <pc:sldMk cId="2271712846" sldId="348"/>
            <ac:picMk id="4" creationId="{2E72FE2F-E7E9-31DB-2761-A92B95FE72F2}"/>
          </ac:picMkLst>
        </pc:picChg>
      </pc:sldChg>
      <pc:sldChg chg="addSp modSp add mod ord">
        <pc:chgData name="Shelsey Geypen" userId="cda42a1f-6e4a-4926-bcb3-0d148808dc2f" providerId="ADAL" clId="{34A42599-193B-400A-97C7-30C4008B4949}" dt="2023-02-09T08:04:28.761" v="4913" actId="14100"/>
        <pc:sldMkLst>
          <pc:docMk/>
          <pc:sldMk cId="2919777904" sldId="349"/>
        </pc:sldMkLst>
        <pc:spChg chg="mod">
          <ac:chgData name="Shelsey Geypen" userId="cda42a1f-6e4a-4926-bcb3-0d148808dc2f" providerId="ADAL" clId="{34A42599-193B-400A-97C7-30C4008B4949}" dt="2023-02-09T08:04:06.428" v="4910" actId="20577"/>
          <ac:spMkLst>
            <pc:docMk/>
            <pc:sldMk cId="2919777904" sldId="349"/>
            <ac:spMk id="589" creationId="{00000000-0000-0000-0000-000000000000}"/>
          </ac:spMkLst>
        </pc:spChg>
        <pc:picChg chg="add mod">
          <ac:chgData name="Shelsey Geypen" userId="cda42a1f-6e4a-4926-bcb3-0d148808dc2f" providerId="ADAL" clId="{34A42599-193B-400A-97C7-30C4008B4949}" dt="2023-02-09T08:04:28.761" v="4913" actId="14100"/>
          <ac:picMkLst>
            <pc:docMk/>
            <pc:sldMk cId="2919777904" sldId="349"/>
            <ac:picMk id="2" creationId="{B7B45BE7-9F23-4B34-5692-D5545BCCCD6D}"/>
          </ac:picMkLst>
        </pc:picChg>
      </pc:sldChg>
      <pc:sldChg chg="modTransition">
        <pc:chgData name="Shelsey Geypen" userId="cda42a1f-6e4a-4926-bcb3-0d148808dc2f" providerId="ADAL" clId="{34A42599-193B-400A-97C7-30C4008B4949}" dt="2023-02-09T08:21:16.846" v="4950"/>
        <pc:sldMkLst>
          <pc:docMk/>
          <pc:sldMk cId="3002394561" sldId="350"/>
        </pc:sldMkLst>
      </pc:sldChg>
    </pc:docChg>
  </pc:docChgLst>
  <pc:docChgLst>
    <pc:chgData name="Sarah Van Genechten" userId="S::r0847135@ucll.be::c1f3ef7c-72c6-4989-9fcc-091c3b52ab86" providerId="AD" clId="Web-{B6036943-5A04-8D91-0BAE-F6642B543511}"/>
    <pc:docChg chg="modSld">
      <pc:chgData name="Sarah Van Genechten" userId="S::r0847135@ucll.be::c1f3ef7c-72c6-4989-9fcc-091c3b52ab86" providerId="AD" clId="Web-{B6036943-5A04-8D91-0BAE-F6642B543511}" dt="2023-02-09T08:02:18.901" v="51" actId="20577"/>
      <pc:docMkLst>
        <pc:docMk/>
      </pc:docMkLst>
      <pc:sldChg chg="modSp">
        <pc:chgData name="Sarah Van Genechten" userId="S::r0847135@ucll.be::c1f3ef7c-72c6-4989-9fcc-091c3b52ab86" providerId="AD" clId="Web-{B6036943-5A04-8D91-0BAE-F6642B543511}" dt="2023-02-09T07:18:01.603" v="2" actId="20577"/>
        <pc:sldMkLst>
          <pc:docMk/>
          <pc:sldMk cId="0" sldId="256"/>
        </pc:sldMkLst>
        <pc:spChg chg="mod">
          <ac:chgData name="Sarah Van Genechten" userId="S::r0847135@ucll.be::c1f3ef7c-72c6-4989-9fcc-091c3b52ab86" providerId="AD" clId="Web-{B6036943-5A04-8D91-0BAE-F6642B543511}" dt="2023-02-09T07:18:01.603" v="2" actId="20577"/>
          <ac:spMkLst>
            <pc:docMk/>
            <pc:sldMk cId="0" sldId="256"/>
            <ac:spMk id="2" creationId="{6094958B-A4A1-D151-CE75-18EA6CE12696}"/>
          </ac:spMkLst>
        </pc:spChg>
      </pc:sldChg>
      <pc:sldChg chg="addSp delSp modSp">
        <pc:chgData name="Sarah Van Genechten" userId="S::r0847135@ucll.be::c1f3ef7c-72c6-4989-9fcc-091c3b52ab86" providerId="AD" clId="Web-{B6036943-5A04-8D91-0BAE-F6642B543511}" dt="2023-02-09T08:02:18.901" v="51" actId="20577"/>
        <pc:sldMkLst>
          <pc:docMk/>
          <pc:sldMk cId="2271712846" sldId="348"/>
        </pc:sldMkLst>
        <pc:spChg chg="add del mod">
          <ac:chgData name="Sarah Van Genechten" userId="S::r0847135@ucll.be::c1f3ef7c-72c6-4989-9fcc-091c3b52ab86" providerId="AD" clId="Web-{B6036943-5A04-8D91-0BAE-F6642B543511}" dt="2023-02-09T08:01:41.087" v="42"/>
          <ac:spMkLst>
            <pc:docMk/>
            <pc:sldMk cId="2271712846" sldId="348"/>
            <ac:spMk id="7" creationId="{8202F374-4280-3605-730C-65F35342C439}"/>
          </ac:spMkLst>
        </pc:spChg>
        <pc:spChg chg="add del mod">
          <ac:chgData name="Sarah Van Genechten" userId="S::r0847135@ucll.be::c1f3ef7c-72c6-4989-9fcc-091c3b52ab86" providerId="AD" clId="Web-{B6036943-5A04-8D91-0BAE-F6642B543511}" dt="2023-02-09T08:01:39.134" v="41"/>
          <ac:spMkLst>
            <pc:docMk/>
            <pc:sldMk cId="2271712846" sldId="348"/>
            <ac:spMk id="8" creationId="{A3813156-EFF3-8D05-E378-80251783BFF8}"/>
          </ac:spMkLst>
        </pc:spChg>
        <pc:spChg chg="add mod">
          <ac:chgData name="Sarah Van Genechten" userId="S::r0847135@ucll.be::c1f3ef7c-72c6-4989-9fcc-091c3b52ab86" providerId="AD" clId="Web-{B6036943-5A04-8D91-0BAE-F6642B543511}" dt="2023-02-09T08:02:04.619" v="47" actId="1076"/>
          <ac:spMkLst>
            <pc:docMk/>
            <pc:sldMk cId="2271712846" sldId="348"/>
            <ac:spMk id="9" creationId="{B4D04C40-17D8-F960-70E0-FD23D1A37BAB}"/>
          </ac:spMkLst>
        </pc:spChg>
        <pc:spChg chg="add mod">
          <ac:chgData name="Sarah Van Genechten" userId="S::r0847135@ucll.be::c1f3ef7c-72c6-4989-9fcc-091c3b52ab86" providerId="AD" clId="Web-{B6036943-5A04-8D91-0BAE-F6642B543511}" dt="2023-02-09T08:02:18.901" v="51" actId="20577"/>
          <ac:spMkLst>
            <pc:docMk/>
            <pc:sldMk cId="2271712846" sldId="348"/>
            <ac:spMk id="10" creationId="{C62497B2-559F-7916-B5F6-9E9332386C5B}"/>
          </ac:spMkLst>
        </pc:spChg>
        <pc:picChg chg="add del mod">
          <ac:chgData name="Sarah Van Genechten" userId="S::r0847135@ucll.be::c1f3ef7c-72c6-4989-9fcc-091c3b52ab86" providerId="AD" clId="Web-{B6036943-5A04-8D91-0BAE-F6642B543511}" dt="2023-02-09T07:58:25.424" v="15"/>
          <ac:picMkLst>
            <pc:docMk/>
            <pc:sldMk cId="2271712846" sldId="348"/>
            <ac:picMk id="2" creationId="{2C1B1091-D525-D241-4A77-0F7C4CD6F3E1}"/>
          </ac:picMkLst>
        </pc:picChg>
        <pc:picChg chg="add del mod">
          <ac:chgData name="Sarah Van Genechten" userId="S::r0847135@ucll.be::c1f3ef7c-72c6-4989-9fcc-091c3b52ab86" providerId="AD" clId="Web-{B6036943-5A04-8D91-0BAE-F6642B543511}" dt="2023-02-09T07:57:53.767" v="14"/>
          <ac:picMkLst>
            <pc:docMk/>
            <pc:sldMk cId="2271712846" sldId="348"/>
            <ac:picMk id="3" creationId="{B8B09BBD-FBA3-F873-9377-EA2C1DA4A395}"/>
          </ac:picMkLst>
        </pc:picChg>
        <pc:picChg chg="add mod">
          <ac:chgData name="Sarah Van Genechten" userId="S::r0847135@ucll.be::c1f3ef7c-72c6-4989-9fcc-091c3b52ab86" providerId="AD" clId="Web-{B6036943-5A04-8D91-0BAE-F6642B543511}" dt="2023-02-09T08:00:28.678" v="29" actId="1076"/>
          <ac:picMkLst>
            <pc:docMk/>
            <pc:sldMk cId="2271712846" sldId="348"/>
            <ac:picMk id="4" creationId="{2E72FE2F-E7E9-31DB-2761-A92B95FE72F2}"/>
          </ac:picMkLst>
        </pc:picChg>
        <pc:picChg chg="add mod modCrop">
          <ac:chgData name="Sarah Van Genechten" userId="S::r0847135@ucll.be::c1f3ef7c-72c6-4989-9fcc-091c3b52ab86" providerId="AD" clId="Web-{B6036943-5A04-8D91-0BAE-F6642B543511}" dt="2023-02-09T08:00:33.366" v="30" actId="1076"/>
          <ac:picMkLst>
            <pc:docMk/>
            <pc:sldMk cId="2271712846" sldId="348"/>
            <ac:picMk id="6" creationId="{8CB564B1-8BF1-6273-D3EE-232EBFFFBEEB}"/>
          </ac:picMkLst>
        </pc:picChg>
      </pc:sldChg>
    </pc:docChg>
  </pc:docChgLst>
  <pc:docChgLst>
    <pc:chgData name="Sarah Van Genechten" userId="S::r0847135@ucll.be::c1f3ef7c-72c6-4989-9fcc-091c3b52ab86" providerId="AD" clId="Web-{04B00977-02F3-EF95-3C80-F1BE41CFF5A5}"/>
    <pc:docChg chg="modSld">
      <pc:chgData name="Sarah Van Genechten" userId="S::r0847135@ucll.be::c1f3ef7c-72c6-4989-9fcc-091c3b52ab86" providerId="AD" clId="Web-{04B00977-02F3-EF95-3C80-F1BE41CFF5A5}" dt="2023-02-08T19:50:28.434" v="5" actId="20577"/>
      <pc:docMkLst>
        <pc:docMk/>
      </pc:docMkLst>
      <pc:sldChg chg="modSp">
        <pc:chgData name="Sarah Van Genechten" userId="S::r0847135@ucll.be::c1f3ef7c-72c6-4989-9fcc-091c3b52ab86" providerId="AD" clId="Web-{04B00977-02F3-EF95-3C80-F1BE41CFF5A5}" dt="2023-02-08T19:49:51.197" v="1" actId="20577"/>
        <pc:sldMkLst>
          <pc:docMk/>
          <pc:sldMk cId="485947119" sldId="317"/>
        </pc:sldMkLst>
        <pc:spChg chg="mod">
          <ac:chgData name="Sarah Van Genechten" userId="S::r0847135@ucll.be::c1f3ef7c-72c6-4989-9fcc-091c3b52ab86" providerId="AD" clId="Web-{04B00977-02F3-EF95-3C80-F1BE41CFF5A5}" dt="2023-02-08T19:49:51.197" v="1" actId="20577"/>
          <ac:spMkLst>
            <pc:docMk/>
            <pc:sldMk cId="485947119" sldId="317"/>
            <ac:spMk id="2" creationId="{E495B6E1-79AE-39EE-48C2-8650714FEB1E}"/>
          </ac:spMkLst>
        </pc:spChg>
      </pc:sldChg>
      <pc:sldChg chg="modSp">
        <pc:chgData name="Sarah Van Genechten" userId="S::r0847135@ucll.be::c1f3ef7c-72c6-4989-9fcc-091c3b52ab86" providerId="AD" clId="Web-{04B00977-02F3-EF95-3C80-F1BE41CFF5A5}" dt="2023-02-08T19:50:28.434" v="5" actId="20577"/>
        <pc:sldMkLst>
          <pc:docMk/>
          <pc:sldMk cId="4066679653" sldId="338"/>
        </pc:sldMkLst>
        <pc:spChg chg="mod">
          <ac:chgData name="Sarah Van Genechten" userId="S::r0847135@ucll.be::c1f3ef7c-72c6-4989-9fcc-091c3b52ab86" providerId="AD" clId="Web-{04B00977-02F3-EF95-3C80-F1BE41CFF5A5}" dt="2023-02-08T19:50:28.434" v="5" actId="20577"/>
          <ac:spMkLst>
            <pc:docMk/>
            <pc:sldMk cId="4066679653" sldId="338"/>
            <ac:spMk id="2" creationId="{E495B6E1-79AE-39EE-48C2-8650714FEB1E}"/>
          </ac:spMkLst>
        </pc:spChg>
      </pc:sldChg>
    </pc:docChg>
  </pc:docChgLst>
  <pc:docChgLst>
    <pc:chgData name="Caroline Geerts" userId="S::r0830265@ucll.be::9e6f573c-9665-4d0a-8d25-c8421340c496" providerId="AD" clId="Web-{F9AF5646-FED9-CE92-836A-5DCCFA411B0C}"/>
    <pc:docChg chg="delSld modSld sldOrd">
      <pc:chgData name="Caroline Geerts" userId="S::r0830265@ucll.be::9e6f573c-9665-4d0a-8d25-c8421340c496" providerId="AD" clId="Web-{F9AF5646-FED9-CE92-836A-5DCCFA411B0C}" dt="2023-02-08T14:18:59.751" v="24"/>
      <pc:docMkLst>
        <pc:docMk/>
      </pc:docMkLst>
      <pc:sldChg chg="del">
        <pc:chgData name="Caroline Geerts" userId="S::r0830265@ucll.be::9e6f573c-9665-4d0a-8d25-c8421340c496" providerId="AD" clId="Web-{F9AF5646-FED9-CE92-836A-5DCCFA411B0C}" dt="2023-02-08T14:17:43.233" v="3"/>
        <pc:sldMkLst>
          <pc:docMk/>
          <pc:sldMk cId="0" sldId="265"/>
        </pc:sldMkLst>
      </pc:sldChg>
      <pc:sldChg chg="del">
        <pc:chgData name="Caroline Geerts" userId="S::r0830265@ucll.be::9e6f573c-9665-4d0a-8d25-c8421340c496" providerId="AD" clId="Web-{F9AF5646-FED9-CE92-836A-5DCCFA411B0C}" dt="2023-02-08T14:17:40.264" v="2"/>
        <pc:sldMkLst>
          <pc:docMk/>
          <pc:sldMk cId="0" sldId="267"/>
        </pc:sldMkLst>
      </pc:sldChg>
      <pc:sldChg chg="del">
        <pc:chgData name="Caroline Geerts" userId="S::r0830265@ucll.be::9e6f573c-9665-4d0a-8d25-c8421340c496" providerId="AD" clId="Web-{F9AF5646-FED9-CE92-836A-5DCCFA411B0C}" dt="2023-02-08T14:17:37.577" v="1"/>
        <pc:sldMkLst>
          <pc:docMk/>
          <pc:sldMk cId="0" sldId="270"/>
        </pc:sldMkLst>
      </pc:sldChg>
      <pc:sldChg chg="addSp delSp modSp ord">
        <pc:chgData name="Caroline Geerts" userId="S::r0830265@ucll.be::9e6f573c-9665-4d0a-8d25-c8421340c496" providerId="AD" clId="Web-{F9AF5646-FED9-CE92-836A-5DCCFA411B0C}" dt="2023-02-08T14:18:59.751" v="24"/>
        <pc:sldMkLst>
          <pc:docMk/>
          <pc:sldMk cId="0" sldId="273"/>
        </pc:sldMkLst>
        <pc:spChg chg="add mod">
          <ac:chgData name="Caroline Geerts" userId="S::r0830265@ucll.be::9e6f573c-9665-4d0a-8d25-c8421340c496" providerId="AD" clId="Web-{F9AF5646-FED9-CE92-836A-5DCCFA411B0C}" dt="2023-02-08T14:18:07.499" v="13"/>
          <ac:spMkLst>
            <pc:docMk/>
            <pc:sldMk cId="0" sldId="273"/>
            <ac:spMk id="3" creationId="{EB5C405E-6E94-AFA0-4F78-E3AEC76252C6}"/>
          </ac:spMkLst>
        </pc:spChg>
        <pc:spChg chg="add mod">
          <ac:chgData name="Caroline Geerts" userId="S::r0830265@ucll.be::9e6f573c-9665-4d0a-8d25-c8421340c496" providerId="AD" clId="Web-{F9AF5646-FED9-CE92-836A-5DCCFA411B0C}" dt="2023-02-08T14:18:07.562" v="14"/>
          <ac:spMkLst>
            <pc:docMk/>
            <pc:sldMk cId="0" sldId="273"/>
            <ac:spMk id="5" creationId="{E6E3A50D-5E2B-B6E0-E445-834E0E5E3EE1}"/>
          </ac:spMkLst>
        </pc:spChg>
        <pc:spChg chg="add del mod">
          <ac:chgData name="Caroline Geerts" userId="S::r0830265@ucll.be::9e6f573c-9665-4d0a-8d25-c8421340c496" providerId="AD" clId="Web-{F9AF5646-FED9-CE92-836A-5DCCFA411B0C}" dt="2023-02-08T14:18:43.344" v="20"/>
          <ac:spMkLst>
            <pc:docMk/>
            <pc:sldMk cId="0" sldId="273"/>
            <ac:spMk id="7" creationId="{69BA16E2-1978-45AB-0DCF-05D1EAB55591}"/>
          </ac:spMkLst>
        </pc:spChg>
        <pc:spChg chg="add mod">
          <ac:chgData name="Caroline Geerts" userId="S::r0830265@ucll.be::9e6f573c-9665-4d0a-8d25-c8421340c496" providerId="AD" clId="Web-{F9AF5646-FED9-CE92-836A-5DCCFA411B0C}" dt="2023-02-08T14:18:45.172" v="21"/>
          <ac:spMkLst>
            <pc:docMk/>
            <pc:sldMk cId="0" sldId="273"/>
            <ac:spMk id="9" creationId="{C47CEB3A-6F4A-9A66-38A1-4B4BBF021A56}"/>
          </ac:spMkLst>
        </pc:spChg>
        <pc:spChg chg="add del mod">
          <ac:chgData name="Caroline Geerts" userId="S::r0830265@ucll.be::9e6f573c-9665-4d0a-8d25-c8421340c496" providerId="AD" clId="Web-{F9AF5646-FED9-CE92-836A-5DCCFA411B0C}" dt="2023-02-08T14:18:57.266" v="23"/>
          <ac:spMkLst>
            <pc:docMk/>
            <pc:sldMk cId="0" sldId="273"/>
            <ac:spMk id="11" creationId="{76288EDF-5698-0FE3-8908-73BE8E0133AA}"/>
          </ac:spMkLst>
        </pc:spChg>
        <pc:spChg chg="add mod">
          <ac:chgData name="Caroline Geerts" userId="S::r0830265@ucll.be::9e6f573c-9665-4d0a-8d25-c8421340c496" providerId="AD" clId="Web-{F9AF5646-FED9-CE92-836A-5DCCFA411B0C}" dt="2023-02-08T14:18:59.751" v="24"/>
          <ac:spMkLst>
            <pc:docMk/>
            <pc:sldMk cId="0" sldId="273"/>
            <ac:spMk id="13" creationId="{5BEF8C66-2EB6-E604-9750-065F7DB1933D}"/>
          </ac:spMkLst>
        </pc:spChg>
        <pc:spChg chg="del">
          <ac:chgData name="Caroline Geerts" userId="S::r0830265@ucll.be::9e6f573c-9665-4d0a-8d25-c8421340c496" providerId="AD" clId="Web-{F9AF5646-FED9-CE92-836A-5DCCFA411B0C}" dt="2023-02-08T14:18:36.531" v="19"/>
          <ac:spMkLst>
            <pc:docMk/>
            <pc:sldMk cId="0" sldId="273"/>
            <ac:spMk id="586" creationId="{00000000-0000-0000-0000-000000000000}"/>
          </ac:spMkLst>
        </pc:spChg>
        <pc:spChg chg="del">
          <ac:chgData name="Caroline Geerts" userId="S::r0830265@ucll.be::9e6f573c-9665-4d0a-8d25-c8421340c496" providerId="AD" clId="Web-{F9AF5646-FED9-CE92-836A-5DCCFA411B0C}" dt="2023-02-08T14:18:07.562" v="14"/>
          <ac:spMkLst>
            <pc:docMk/>
            <pc:sldMk cId="0" sldId="273"/>
            <ac:spMk id="587" creationId="{00000000-0000-0000-0000-000000000000}"/>
          </ac:spMkLst>
        </pc:spChg>
        <pc:spChg chg="del">
          <ac:chgData name="Caroline Geerts" userId="S::r0830265@ucll.be::9e6f573c-9665-4d0a-8d25-c8421340c496" providerId="AD" clId="Web-{F9AF5646-FED9-CE92-836A-5DCCFA411B0C}" dt="2023-02-08T14:18:47.625" v="22"/>
          <ac:spMkLst>
            <pc:docMk/>
            <pc:sldMk cId="0" sldId="273"/>
            <ac:spMk id="588" creationId="{00000000-0000-0000-0000-000000000000}"/>
          </ac:spMkLst>
        </pc:spChg>
        <pc:spChg chg="mod">
          <ac:chgData name="Caroline Geerts" userId="S::r0830265@ucll.be::9e6f573c-9665-4d0a-8d25-c8421340c496" providerId="AD" clId="Web-{F9AF5646-FED9-CE92-836A-5DCCFA411B0C}" dt="2023-02-08T14:18:30.187" v="18" actId="20577"/>
          <ac:spMkLst>
            <pc:docMk/>
            <pc:sldMk cId="0" sldId="273"/>
            <ac:spMk id="589" creationId="{00000000-0000-0000-0000-000000000000}"/>
          </ac:spMkLst>
        </pc:spChg>
        <pc:spChg chg="del">
          <ac:chgData name="Caroline Geerts" userId="S::r0830265@ucll.be::9e6f573c-9665-4d0a-8d25-c8421340c496" providerId="AD" clId="Web-{F9AF5646-FED9-CE92-836A-5DCCFA411B0C}" dt="2023-02-08T14:18:45.172" v="21"/>
          <ac:spMkLst>
            <pc:docMk/>
            <pc:sldMk cId="0" sldId="273"/>
            <ac:spMk id="590" creationId="{00000000-0000-0000-0000-000000000000}"/>
          </ac:spMkLst>
        </pc:spChg>
        <pc:spChg chg="del">
          <ac:chgData name="Caroline Geerts" userId="S::r0830265@ucll.be::9e6f573c-9665-4d0a-8d25-c8421340c496" providerId="AD" clId="Web-{F9AF5646-FED9-CE92-836A-5DCCFA411B0C}" dt="2023-02-08T14:18:07.499" v="13"/>
          <ac:spMkLst>
            <pc:docMk/>
            <pc:sldMk cId="0" sldId="273"/>
            <ac:spMk id="591" creationId="{00000000-0000-0000-0000-000000000000}"/>
          </ac:spMkLst>
        </pc:spChg>
        <pc:spChg chg="del">
          <ac:chgData name="Caroline Geerts" userId="S::r0830265@ucll.be::9e6f573c-9665-4d0a-8d25-c8421340c496" providerId="AD" clId="Web-{F9AF5646-FED9-CE92-836A-5DCCFA411B0C}" dt="2023-02-08T14:18:59.751" v="24"/>
          <ac:spMkLst>
            <pc:docMk/>
            <pc:sldMk cId="0" sldId="273"/>
            <ac:spMk id="592" creationId="{00000000-0000-0000-0000-000000000000}"/>
          </ac:spMkLst>
        </pc:spChg>
        <pc:spChg chg="del">
          <ac:chgData name="Caroline Geerts" userId="S::r0830265@ucll.be::9e6f573c-9665-4d0a-8d25-c8421340c496" providerId="AD" clId="Web-{F9AF5646-FED9-CE92-836A-5DCCFA411B0C}" dt="2023-02-08T14:18:07.452" v="12"/>
          <ac:spMkLst>
            <pc:docMk/>
            <pc:sldMk cId="0" sldId="273"/>
            <ac:spMk id="593" creationId="{00000000-0000-0000-0000-000000000000}"/>
          </ac:spMkLst>
        </pc:spChg>
        <pc:spChg chg="del">
          <ac:chgData name="Caroline Geerts" userId="S::r0830265@ucll.be::9e6f573c-9665-4d0a-8d25-c8421340c496" providerId="AD" clId="Web-{F9AF5646-FED9-CE92-836A-5DCCFA411B0C}" dt="2023-02-08T14:18:07.452" v="11"/>
          <ac:spMkLst>
            <pc:docMk/>
            <pc:sldMk cId="0" sldId="273"/>
            <ac:spMk id="594" creationId="{00000000-0000-0000-0000-000000000000}"/>
          </ac:spMkLst>
        </pc:spChg>
        <pc:spChg chg="del">
          <ac:chgData name="Caroline Geerts" userId="S::r0830265@ucll.be::9e6f573c-9665-4d0a-8d25-c8421340c496" providerId="AD" clId="Web-{F9AF5646-FED9-CE92-836A-5DCCFA411B0C}" dt="2023-02-08T14:18:07.452" v="10"/>
          <ac:spMkLst>
            <pc:docMk/>
            <pc:sldMk cId="0" sldId="273"/>
            <ac:spMk id="595" creationId="{00000000-0000-0000-0000-000000000000}"/>
          </ac:spMkLst>
        </pc:spChg>
        <pc:spChg chg="del">
          <ac:chgData name="Caroline Geerts" userId="S::r0830265@ucll.be::9e6f573c-9665-4d0a-8d25-c8421340c496" providerId="AD" clId="Web-{F9AF5646-FED9-CE92-836A-5DCCFA411B0C}" dt="2023-02-08T14:18:07.452" v="9"/>
          <ac:spMkLst>
            <pc:docMk/>
            <pc:sldMk cId="0" sldId="273"/>
            <ac:spMk id="596" creationId="{00000000-0000-0000-0000-000000000000}"/>
          </ac:spMkLst>
        </pc:spChg>
        <pc:spChg chg="del">
          <ac:chgData name="Caroline Geerts" userId="S::r0830265@ucll.be::9e6f573c-9665-4d0a-8d25-c8421340c496" providerId="AD" clId="Web-{F9AF5646-FED9-CE92-836A-5DCCFA411B0C}" dt="2023-02-08T14:18:07.452" v="8"/>
          <ac:spMkLst>
            <pc:docMk/>
            <pc:sldMk cId="0" sldId="273"/>
            <ac:spMk id="597" creationId="{00000000-0000-0000-0000-000000000000}"/>
          </ac:spMkLst>
        </pc:spChg>
        <pc:spChg chg="del">
          <ac:chgData name="Caroline Geerts" userId="S::r0830265@ucll.be::9e6f573c-9665-4d0a-8d25-c8421340c496" providerId="AD" clId="Web-{F9AF5646-FED9-CE92-836A-5DCCFA411B0C}" dt="2023-02-08T14:18:07.437" v="7"/>
          <ac:spMkLst>
            <pc:docMk/>
            <pc:sldMk cId="0" sldId="273"/>
            <ac:spMk id="598" creationId="{00000000-0000-0000-0000-000000000000}"/>
          </ac:spMkLst>
        </pc:spChg>
        <pc:spChg chg="del">
          <ac:chgData name="Caroline Geerts" userId="S::r0830265@ucll.be::9e6f573c-9665-4d0a-8d25-c8421340c496" providerId="AD" clId="Web-{F9AF5646-FED9-CE92-836A-5DCCFA411B0C}" dt="2023-02-08T14:18:04.124" v="5"/>
          <ac:spMkLst>
            <pc:docMk/>
            <pc:sldMk cId="0" sldId="273"/>
            <ac:spMk id="605" creationId="{00000000-0000-0000-0000-000000000000}"/>
          </ac:spMkLst>
        </pc:spChg>
        <pc:spChg chg="del">
          <ac:chgData name="Caroline Geerts" userId="S::r0830265@ucll.be::9e6f573c-9665-4d0a-8d25-c8421340c496" providerId="AD" clId="Web-{F9AF5646-FED9-CE92-836A-5DCCFA411B0C}" dt="2023-02-08T14:17:56.890" v="4"/>
          <ac:spMkLst>
            <pc:docMk/>
            <pc:sldMk cId="0" sldId="273"/>
            <ac:spMk id="606" creationId="{00000000-0000-0000-0000-000000000000}"/>
          </ac:spMkLst>
        </pc:spChg>
        <pc:grpChg chg="del">
          <ac:chgData name="Caroline Geerts" userId="S::r0830265@ucll.be::9e6f573c-9665-4d0a-8d25-c8421340c496" providerId="AD" clId="Web-{F9AF5646-FED9-CE92-836A-5DCCFA411B0C}" dt="2023-02-08T14:18:07.437" v="6"/>
          <ac:grpSpMkLst>
            <pc:docMk/>
            <pc:sldMk cId="0" sldId="273"/>
            <ac:grpSpMk id="599" creationId="{00000000-0000-0000-0000-000000000000}"/>
          </ac:grpSpMkLst>
        </pc:grpChg>
      </pc:sldChg>
      <pc:sldChg chg="del">
        <pc:chgData name="Caroline Geerts" userId="S::r0830265@ucll.be::9e6f573c-9665-4d0a-8d25-c8421340c496" providerId="AD" clId="Web-{F9AF5646-FED9-CE92-836A-5DCCFA411B0C}" dt="2023-02-08T14:17:34.483" v="0"/>
        <pc:sldMkLst>
          <pc:docMk/>
          <pc:sldMk cId="0" sldId="277"/>
        </pc:sldMkLst>
      </pc:sldChg>
    </pc:docChg>
  </pc:docChgLst>
  <pc:docChgLst>
    <pc:chgData name="Caroline Geerts" userId="9e6f573c-9665-4d0a-8d25-c8421340c496" providerId="ADAL" clId="{EECB5A38-265B-4AF3-A4D5-CF220E78A204}"/>
    <pc:docChg chg="undo custSel addSld delSld modSld sldOrd delMainMaster">
      <pc:chgData name="Caroline Geerts" userId="9e6f573c-9665-4d0a-8d25-c8421340c496" providerId="ADAL" clId="{EECB5A38-265B-4AF3-A4D5-CF220E78A204}" dt="2023-02-08T16:02:08.892" v="2363" actId="20577"/>
      <pc:docMkLst>
        <pc:docMk/>
      </pc:docMkLst>
      <pc:sldChg chg="addSp delSp modSp mod ord">
        <pc:chgData name="Caroline Geerts" userId="9e6f573c-9665-4d0a-8d25-c8421340c496" providerId="ADAL" clId="{EECB5A38-265B-4AF3-A4D5-CF220E78A204}" dt="2023-02-08T16:02:08.892" v="2363" actId="20577"/>
        <pc:sldMkLst>
          <pc:docMk/>
          <pc:sldMk cId="0" sldId="256"/>
        </pc:sldMkLst>
        <pc:spChg chg="mod">
          <ac:chgData name="Caroline Geerts" userId="9e6f573c-9665-4d0a-8d25-c8421340c496" providerId="ADAL" clId="{EECB5A38-265B-4AF3-A4D5-CF220E78A204}" dt="2023-02-08T16:02:08.892" v="2363" actId="20577"/>
          <ac:spMkLst>
            <pc:docMk/>
            <pc:sldMk cId="0" sldId="256"/>
            <ac:spMk id="2" creationId="{6094958B-A4A1-D151-CE75-18EA6CE12696}"/>
          </ac:spMkLst>
        </pc:spChg>
        <pc:spChg chg="add del mod">
          <ac:chgData name="Caroline Geerts" userId="9e6f573c-9665-4d0a-8d25-c8421340c496" providerId="ADAL" clId="{EECB5A38-265B-4AF3-A4D5-CF220E78A204}" dt="2023-02-08T14:20:12.234" v="12" actId="478"/>
          <ac:spMkLst>
            <pc:docMk/>
            <pc:sldMk cId="0" sldId="256"/>
            <ac:spMk id="3" creationId="{879803C6-0F6B-741D-0AF6-D9300E319A75}"/>
          </ac:spMkLst>
        </pc:spChg>
        <pc:spChg chg="add del mod">
          <ac:chgData name="Caroline Geerts" userId="9e6f573c-9665-4d0a-8d25-c8421340c496" providerId="ADAL" clId="{EECB5A38-265B-4AF3-A4D5-CF220E78A204}" dt="2023-02-08T14:20:16.021" v="14" actId="478"/>
          <ac:spMkLst>
            <pc:docMk/>
            <pc:sldMk cId="0" sldId="256"/>
            <ac:spMk id="5" creationId="{03735CC2-EFAA-42A3-563A-382FF96AF7C6}"/>
          </ac:spMkLst>
        </pc:spChg>
        <pc:spChg chg="del">
          <ac:chgData name="Caroline Geerts" userId="9e6f573c-9665-4d0a-8d25-c8421340c496" providerId="ADAL" clId="{EECB5A38-265B-4AF3-A4D5-CF220E78A204}" dt="2023-02-08T14:20:09.653" v="11" actId="478"/>
          <ac:spMkLst>
            <pc:docMk/>
            <pc:sldMk cId="0" sldId="256"/>
            <ac:spMk id="270" creationId="{00000000-0000-0000-0000-000000000000}"/>
          </ac:spMkLst>
        </pc:spChg>
        <pc:spChg chg="del">
          <ac:chgData name="Caroline Geerts" userId="9e6f573c-9665-4d0a-8d25-c8421340c496" providerId="ADAL" clId="{EECB5A38-265B-4AF3-A4D5-CF220E78A204}" dt="2023-02-08T14:20:14.627" v="13" actId="478"/>
          <ac:spMkLst>
            <pc:docMk/>
            <pc:sldMk cId="0" sldId="256"/>
            <ac:spMk id="271" creationId="{00000000-0000-0000-0000-000000000000}"/>
          </ac:spMkLst>
        </pc:spChg>
        <pc:picChg chg="add mod">
          <ac:chgData name="Caroline Geerts" userId="9e6f573c-9665-4d0a-8d25-c8421340c496" providerId="ADAL" clId="{EECB5A38-265B-4AF3-A4D5-CF220E78A204}" dt="2023-02-08T16:01:37.500" v="2325" actId="1036"/>
          <ac:picMkLst>
            <pc:docMk/>
            <pc:sldMk cId="0" sldId="256"/>
            <ac:picMk id="8" creationId="{BA1DE811-E731-99D0-C27E-AA189228F77C}"/>
          </ac:picMkLst>
        </pc:picChg>
        <pc:picChg chg="mod">
          <ac:chgData name="Caroline Geerts" userId="9e6f573c-9665-4d0a-8d25-c8421340c496" providerId="ADAL" clId="{EECB5A38-265B-4AF3-A4D5-CF220E78A204}" dt="2023-02-08T14:20:26.629" v="15" actId="12788"/>
          <ac:picMkLst>
            <pc:docMk/>
            <pc:sldMk cId="0" sldId="256"/>
            <ac:picMk id="1026" creationId="{94E889F6-D783-653D-F5BB-A4C50C2DA594}"/>
          </ac:picMkLst>
        </pc:picChg>
      </pc:sldChg>
      <pc:sldChg chg="del">
        <pc:chgData name="Caroline Geerts" userId="9e6f573c-9665-4d0a-8d25-c8421340c496" providerId="ADAL" clId="{EECB5A38-265B-4AF3-A4D5-CF220E78A204}" dt="2023-02-08T14:54:51.991" v="1390" actId="47"/>
        <pc:sldMkLst>
          <pc:docMk/>
          <pc:sldMk cId="0" sldId="257"/>
        </pc:sldMkLst>
      </pc:sldChg>
      <pc:sldChg chg="del">
        <pc:chgData name="Caroline Geerts" userId="9e6f573c-9665-4d0a-8d25-c8421340c496" providerId="ADAL" clId="{EECB5A38-265B-4AF3-A4D5-CF220E78A204}" dt="2023-02-08T14:54:53.620" v="1391" actId="47"/>
        <pc:sldMkLst>
          <pc:docMk/>
          <pc:sldMk cId="0" sldId="258"/>
        </pc:sldMkLst>
      </pc:sldChg>
      <pc:sldChg chg="del">
        <pc:chgData name="Caroline Geerts" userId="9e6f573c-9665-4d0a-8d25-c8421340c496" providerId="ADAL" clId="{EECB5A38-265B-4AF3-A4D5-CF220E78A204}" dt="2023-02-08T14:54:54.310" v="1392" actId="47"/>
        <pc:sldMkLst>
          <pc:docMk/>
          <pc:sldMk cId="0" sldId="259"/>
        </pc:sldMkLst>
      </pc:sldChg>
      <pc:sldChg chg="del">
        <pc:chgData name="Caroline Geerts" userId="9e6f573c-9665-4d0a-8d25-c8421340c496" providerId="ADAL" clId="{EECB5A38-265B-4AF3-A4D5-CF220E78A204}" dt="2023-02-08T14:54:54.695" v="1393" actId="47"/>
        <pc:sldMkLst>
          <pc:docMk/>
          <pc:sldMk cId="0" sldId="260"/>
        </pc:sldMkLst>
      </pc:sldChg>
      <pc:sldChg chg="del">
        <pc:chgData name="Caroline Geerts" userId="9e6f573c-9665-4d0a-8d25-c8421340c496" providerId="ADAL" clId="{EECB5A38-265B-4AF3-A4D5-CF220E78A204}" dt="2023-02-08T14:54:55.200" v="1394" actId="47"/>
        <pc:sldMkLst>
          <pc:docMk/>
          <pc:sldMk cId="0" sldId="261"/>
        </pc:sldMkLst>
      </pc:sldChg>
      <pc:sldChg chg="del">
        <pc:chgData name="Caroline Geerts" userId="9e6f573c-9665-4d0a-8d25-c8421340c496" providerId="ADAL" clId="{EECB5A38-265B-4AF3-A4D5-CF220E78A204}" dt="2023-02-08T14:54:55.875" v="1395" actId="47"/>
        <pc:sldMkLst>
          <pc:docMk/>
          <pc:sldMk cId="0" sldId="262"/>
        </pc:sldMkLst>
      </pc:sldChg>
      <pc:sldChg chg="del">
        <pc:chgData name="Caroline Geerts" userId="9e6f573c-9665-4d0a-8d25-c8421340c496" providerId="ADAL" clId="{EECB5A38-265B-4AF3-A4D5-CF220E78A204}" dt="2023-02-08T14:55:00.032" v="1396" actId="47"/>
        <pc:sldMkLst>
          <pc:docMk/>
          <pc:sldMk cId="0" sldId="263"/>
        </pc:sldMkLst>
      </pc:sldChg>
      <pc:sldChg chg="del">
        <pc:chgData name="Caroline Geerts" userId="9e6f573c-9665-4d0a-8d25-c8421340c496" providerId="ADAL" clId="{EECB5A38-265B-4AF3-A4D5-CF220E78A204}" dt="2023-02-08T14:55:00.405" v="1397" actId="47"/>
        <pc:sldMkLst>
          <pc:docMk/>
          <pc:sldMk cId="0" sldId="264"/>
        </pc:sldMkLst>
      </pc:sldChg>
      <pc:sldChg chg="del">
        <pc:chgData name="Caroline Geerts" userId="9e6f573c-9665-4d0a-8d25-c8421340c496" providerId="ADAL" clId="{EECB5A38-265B-4AF3-A4D5-CF220E78A204}" dt="2023-02-08T14:55:00.741" v="1398" actId="47"/>
        <pc:sldMkLst>
          <pc:docMk/>
          <pc:sldMk cId="0" sldId="266"/>
        </pc:sldMkLst>
      </pc:sldChg>
      <pc:sldChg chg="del">
        <pc:chgData name="Caroline Geerts" userId="9e6f573c-9665-4d0a-8d25-c8421340c496" providerId="ADAL" clId="{EECB5A38-265B-4AF3-A4D5-CF220E78A204}" dt="2023-02-08T14:55:01.070" v="1399" actId="47"/>
        <pc:sldMkLst>
          <pc:docMk/>
          <pc:sldMk cId="0" sldId="268"/>
        </pc:sldMkLst>
      </pc:sldChg>
      <pc:sldChg chg="del">
        <pc:chgData name="Caroline Geerts" userId="9e6f573c-9665-4d0a-8d25-c8421340c496" providerId="ADAL" clId="{EECB5A38-265B-4AF3-A4D5-CF220E78A204}" dt="2023-02-08T14:55:01.431" v="1400" actId="47"/>
        <pc:sldMkLst>
          <pc:docMk/>
          <pc:sldMk cId="0" sldId="269"/>
        </pc:sldMkLst>
      </pc:sldChg>
      <pc:sldChg chg="del">
        <pc:chgData name="Caroline Geerts" userId="9e6f573c-9665-4d0a-8d25-c8421340c496" providerId="ADAL" clId="{EECB5A38-265B-4AF3-A4D5-CF220E78A204}" dt="2023-02-08T14:55:01.811" v="1401" actId="47"/>
        <pc:sldMkLst>
          <pc:docMk/>
          <pc:sldMk cId="0" sldId="271"/>
        </pc:sldMkLst>
      </pc:sldChg>
      <pc:sldChg chg="del">
        <pc:chgData name="Caroline Geerts" userId="9e6f573c-9665-4d0a-8d25-c8421340c496" providerId="ADAL" clId="{EECB5A38-265B-4AF3-A4D5-CF220E78A204}" dt="2023-02-08T14:55:02.249" v="1402" actId="47"/>
        <pc:sldMkLst>
          <pc:docMk/>
          <pc:sldMk cId="0" sldId="272"/>
        </pc:sldMkLst>
      </pc:sldChg>
      <pc:sldChg chg="addSp delSp modSp mod">
        <pc:chgData name="Caroline Geerts" userId="9e6f573c-9665-4d0a-8d25-c8421340c496" providerId="ADAL" clId="{EECB5A38-265B-4AF3-A4D5-CF220E78A204}" dt="2023-02-08T15:08:31.061" v="1554" actId="14100"/>
        <pc:sldMkLst>
          <pc:docMk/>
          <pc:sldMk cId="0" sldId="273"/>
        </pc:sldMkLst>
        <pc:spChg chg="add mod">
          <ac:chgData name="Caroline Geerts" userId="9e6f573c-9665-4d0a-8d25-c8421340c496" providerId="ADAL" clId="{EECB5A38-265B-4AF3-A4D5-CF220E78A204}" dt="2023-02-08T15:03:20.183" v="1477" actId="14100"/>
          <ac:spMkLst>
            <pc:docMk/>
            <pc:sldMk cId="0" sldId="273"/>
            <ac:spMk id="2" creationId="{E495B6E1-79AE-39EE-48C2-8650714FEB1E}"/>
          </ac:spMkLst>
        </pc:spChg>
        <pc:spChg chg="del">
          <ac:chgData name="Caroline Geerts" userId="9e6f573c-9665-4d0a-8d25-c8421340c496" providerId="ADAL" clId="{EECB5A38-265B-4AF3-A4D5-CF220E78A204}" dt="2023-02-08T14:19:29.462" v="1" actId="478"/>
          <ac:spMkLst>
            <pc:docMk/>
            <pc:sldMk cId="0" sldId="273"/>
            <ac:spMk id="3" creationId="{EB5C405E-6E94-AFA0-4F78-E3AEC76252C6}"/>
          </ac:spMkLst>
        </pc:spChg>
        <pc:spChg chg="mod">
          <ac:chgData name="Caroline Geerts" userId="9e6f573c-9665-4d0a-8d25-c8421340c496" providerId="ADAL" clId="{EECB5A38-265B-4AF3-A4D5-CF220E78A204}" dt="2023-02-08T15:08:31.061" v="1554" actId="14100"/>
          <ac:spMkLst>
            <pc:docMk/>
            <pc:sldMk cId="0" sldId="273"/>
            <ac:spMk id="5" creationId="{E6E3A50D-5E2B-B6E0-E445-834E0E5E3EE1}"/>
          </ac:spMkLst>
        </pc:spChg>
        <pc:spChg chg="add del mod">
          <ac:chgData name="Caroline Geerts" userId="9e6f573c-9665-4d0a-8d25-c8421340c496" providerId="ADAL" clId="{EECB5A38-265B-4AF3-A4D5-CF220E78A204}" dt="2023-02-08T14:22:36.103" v="65" actId="478"/>
          <ac:spMkLst>
            <pc:docMk/>
            <pc:sldMk cId="0" sldId="273"/>
            <ac:spMk id="9" creationId="{C47CEB3A-6F4A-9A66-38A1-4B4BBF021A56}"/>
          </ac:spMkLst>
        </pc:spChg>
        <pc:spChg chg="del">
          <ac:chgData name="Caroline Geerts" userId="9e6f573c-9665-4d0a-8d25-c8421340c496" providerId="ADAL" clId="{EECB5A38-265B-4AF3-A4D5-CF220E78A204}" dt="2023-02-08T14:19:27.695" v="0" actId="478"/>
          <ac:spMkLst>
            <pc:docMk/>
            <pc:sldMk cId="0" sldId="273"/>
            <ac:spMk id="13" creationId="{5BEF8C66-2EB6-E604-9750-065F7DB1933D}"/>
          </ac:spMkLst>
        </pc:spChg>
        <pc:spChg chg="mod">
          <ac:chgData name="Caroline Geerts" userId="9e6f573c-9665-4d0a-8d25-c8421340c496" providerId="ADAL" clId="{EECB5A38-265B-4AF3-A4D5-CF220E78A204}" dt="2023-02-08T14:28:41.200" v="148" actId="115"/>
          <ac:spMkLst>
            <pc:docMk/>
            <pc:sldMk cId="0" sldId="273"/>
            <ac:spMk id="589" creationId="{00000000-0000-0000-0000-000000000000}"/>
          </ac:spMkLst>
        </pc:spChg>
      </pc:sldChg>
      <pc:sldChg chg="del">
        <pc:chgData name="Caroline Geerts" userId="9e6f573c-9665-4d0a-8d25-c8421340c496" providerId="ADAL" clId="{EECB5A38-265B-4AF3-A4D5-CF220E78A204}" dt="2023-02-08T14:55:02.797" v="1403" actId="47"/>
        <pc:sldMkLst>
          <pc:docMk/>
          <pc:sldMk cId="0" sldId="274"/>
        </pc:sldMkLst>
      </pc:sldChg>
      <pc:sldChg chg="del">
        <pc:chgData name="Caroline Geerts" userId="9e6f573c-9665-4d0a-8d25-c8421340c496" providerId="ADAL" clId="{EECB5A38-265B-4AF3-A4D5-CF220E78A204}" dt="2023-02-08T14:55:03.284" v="1404" actId="47"/>
        <pc:sldMkLst>
          <pc:docMk/>
          <pc:sldMk cId="0" sldId="275"/>
        </pc:sldMkLst>
      </pc:sldChg>
      <pc:sldChg chg="del">
        <pc:chgData name="Caroline Geerts" userId="9e6f573c-9665-4d0a-8d25-c8421340c496" providerId="ADAL" clId="{EECB5A38-265B-4AF3-A4D5-CF220E78A204}" dt="2023-02-08T14:55:03.684" v="1405" actId="47"/>
        <pc:sldMkLst>
          <pc:docMk/>
          <pc:sldMk cId="0" sldId="276"/>
        </pc:sldMkLst>
      </pc:sldChg>
      <pc:sldChg chg="del">
        <pc:chgData name="Caroline Geerts" userId="9e6f573c-9665-4d0a-8d25-c8421340c496" providerId="ADAL" clId="{EECB5A38-265B-4AF3-A4D5-CF220E78A204}" dt="2023-02-08T14:55:04.140" v="1406" actId="47"/>
        <pc:sldMkLst>
          <pc:docMk/>
          <pc:sldMk cId="0" sldId="278"/>
        </pc:sldMkLst>
      </pc:sldChg>
      <pc:sldChg chg="del">
        <pc:chgData name="Caroline Geerts" userId="9e6f573c-9665-4d0a-8d25-c8421340c496" providerId="ADAL" clId="{EECB5A38-265B-4AF3-A4D5-CF220E78A204}" dt="2023-02-08T14:55:04.560" v="1407" actId="47"/>
        <pc:sldMkLst>
          <pc:docMk/>
          <pc:sldMk cId="0" sldId="279"/>
        </pc:sldMkLst>
      </pc:sldChg>
      <pc:sldChg chg="del">
        <pc:chgData name="Caroline Geerts" userId="9e6f573c-9665-4d0a-8d25-c8421340c496" providerId="ADAL" clId="{EECB5A38-265B-4AF3-A4D5-CF220E78A204}" dt="2023-02-08T14:55:04.942" v="1408" actId="47"/>
        <pc:sldMkLst>
          <pc:docMk/>
          <pc:sldMk cId="0" sldId="280"/>
        </pc:sldMkLst>
      </pc:sldChg>
      <pc:sldChg chg="del">
        <pc:chgData name="Caroline Geerts" userId="9e6f573c-9665-4d0a-8d25-c8421340c496" providerId="ADAL" clId="{EECB5A38-265B-4AF3-A4D5-CF220E78A204}" dt="2023-02-08T14:55:05.369" v="1409" actId="47"/>
        <pc:sldMkLst>
          <pc:docMk/>
          <pc:sldMk cId="0" sldId="281"/>
        </pc:sldMkLst>
      </pc:sldChg>
      <pc:sldChg chg="del">
        <pc:chgData name="Caroline Geerts" userId="9e6f573c-9665-4d0a-8d25-c8421340c496" providerId="ADAL" clId="{EECB5A38-265B-4AF3-A4D5-CF220E78A204}" dt="2023-02-08T14:55:05.688" v="1410" actId="47"/>
        <pc:sldMkLst>
          <pc:docMk/>
          <pc:sldMk cId="0" sldId="282"/>
        </pc:sldMkLst>
      </pc:sldChg>
      <pc:sldChg chg="del">
        <pc:chgData name="Caroline Geerts" userId="9e6f573c-9665-4d0a-8d25-c8421340c496" providerId="ADAL" clId="{EECB5A38-265B-4AF3-A4D5-CF220E78A204}" dt="2023-02-08T14:55:06.073" v="1411" actId="47"/>
        <pc:sldMkLst>
          <pc:docMk/>
          <pc:sldMk cId="0" sldId="283"/>
        </pc:sldMkLst>
      </pc:sldChg>
      <pc:sldChg chg="del">
        <pc:chgData name="Caroline Geerts" userId="9e6f573c-9665-4d0a-8d25-c8421340c496" providerId="ADAL" clId="{EECB5A38-265B-4AF3-A4D5-CF220E78A204}" dt="2023-02-08T14:55:06.520" v="1412" actId="47"/>
        <pc:sldMkLst>
          <pc:docMk/>
          <pc:sldMk cId="0" sldId="284"/>
        </pc:sldMkLst>
      </pc:sldChg>
      <pc:sldChg chg="del">
        <pc:chgData name="Caroline Geerts" userId="9e6f573c-9665-4d0a-8d25-c8421340c496" providerId="ADAL" clId="{EECB5A38-265B-4AF3-A4D5-CF220E78A204}" dt="2023-02-08T14:55:06.908" v="1413" actId="47"/>
        <pc:sldMkLst>
          <pc:docMk/>
          <pc:sldMk cId="0" sldId="285"/>
        </pc:sldMkLst>
      </pc:sldChg>
      <pc:sldChg chg="del">
        <pc:chgData name="Caroline Geerts" userId="9e6f573c-9665-4d0a-8d25-c8421340c496" providerId="ADAL" clId="{EECB5A38-265B-4AF3-A4D5-CF220E78A204}" dt="2023-02-08T14:55:07.388" v="1414" actId="47"/>
        <pc:sldMkLst>
          <pc:docMk/>
          <pc:sldMk cId="0" sldId="286"/>
        </pc:sldMkLst>
      </pc:sldChg>
      <pc:sldChg chg="del">
        <pc:chgData name="Caroline Geerts" userId="9e6f573c-9665-4d0a-8d25-c8421340c496" providerId="ADAL" clId="{EECB5A38-265B-4AF3-A4D5-CF220E78A204}" dt="2023-02-08T14:55:07.784" v="1415" actId="47"/>
        <pc:sldMkLst>
          <pc:docMk/>
          <pc:sldMk cId="0" sldId="287"/>
        </pc:sldMkLst>
      </pc:sldChg>
      <pc:sldChg chg="del">
        <pc:chgData name="Caroline Geerts" userId="9e6f573c-9665-4d0a-8d25-c8421340c496" providerId="ADAL" clId="{EECB5A38-265B-4AF3-A4D5-CF220E78A204}" dt="2023-02-08T14:55:08.242" v="1416" actId="47"/>
        <pc:sldMkLst>
          <pc:docMk/>
          <pc:sldMk cId="0" sldId="288"/>
        </pc:sldMkLst>
      </pc:sldChg>
      <pc:sldChg chg="del">
        <pc:chgData name="Caroline Geerts" userId="9e6f573c-9665-4d0a-8d25-c8421340c496" providerId="ADAL" clId="{EECB5A38-265B-4AF3-A4D5-CF220E78A204}" dt="2023-02-08T14:55:08.696" v="1417" actId="47"/>
        <pc:sldMkLst>
          <pc:docMk/>
          <pc:sldMk cId="0" sldId="289"/>
        </pc:sldMkLst>
      </pc:sldChg>
      <pc:sldChg chg="del">
        <pc:chgData name="Caroline Geerts" userId="9e6f573c-9665-4d0a-8d25-c8421340c496" providerId="ADAL" clId="{EECB5A38-265B-4AF3-A4D5-CF220E78A204}" dt="2023-02-08T14:55:09.141" v="1418" actId="47"/>
        <pc:sldMkLst>
          <pc:docMk/>
          <pc:sldMk cId="0" sldId="290"/>
        </pc:sldMkLst>
      </pc:sldChg>
      <pc:sldChg chg="del">
        <pc:chgData name="Caroline Geerts" userId="9e6f573c-9665-4d0a-8d25-c8421340c496" providerId="ADAL" clId="{EECB5A38-265B-4AF3-A4D5-CF220E78A204}" dt="2023-02-08T14:55:09.935" v="1419" actId="47"/>
        <pc:sldMkLst>
          <pc:docMk/>
          <pc:sldMk cId="0" sldId="291"/>
        </pc:sldMkLst>
      </pc:sldChg>
      <pc:sldChg chg="del">
        <pc:chgData name="Caroline Geerts" userId="9e6f573c-9665-4d0a-8d25-c8421340c496" providerId="ADAL" clId="{EECB5A38-265B-4AF3-A4D5-CF220E78A204}" dt="2023-02-08T14:55:10.526" v="1420" actId="47"/>
        <pc:sldMkLst>
          <pc:docMk/>
          <pc:sldMk cId="0" sldId="292"/>
        </pc:sldMkLst>
      </pc:sldChg>
      <pc:sldChg chg="del">
        <pc:chgData name="Caroline Geerts" userId="9e6f573c-9665-4d0a-8d25-c8421340c496" providerId="ADAL" clId="{EECB5A38-265B-4AF3-A4D5-CF220E78A204}" dt="2023-02-08T14:55:10.618" v="1421" actId="47"/>
        <pc:sldMkLst>
          <pc:docMk/>
          <pc:sldMk cId="0" sldId="293"/>
        </pc:sldMkLst>
      </pc:sldChg>
      <pc:sldChg chg="del">
        <pc:chgData name="Caroline Geerts" userId="9e6f573c-9665-4d0a-8d25-c8421340c496" providerId="ADAL" clId="{EECB5A38-265B-4AF3-A4D5-CF220E78A204}" dt="2023-02-08T14:55:10.938" v="1422" actId="47"/>
        <pc:sldMkLst>
          <pc:docMk/>
          <pc:sldMk cId="0" sldId="294"/>
        </pc:sldMkLst>
      </pc:sldChg>
      <pc:sldChg chg="del">
        <pc:chgData name="Caroline Geerts" userId="9e6f573c-9665-4d0a-8d25-c8421340c496" providerId="ADAL" clId="{EECB5A38-265B-4AF3-A4D5-CF220E78A204}" dt="2023-02-08T14:55:11.424" v="1423" actId="47"/>
        <pc:sldMkLst>
          <pc:docMk/>
          <pc:sldMk cId="0" sldId="295"/>
        </pc:sldMkLst>
      </pc:sldChg>
      <pc:sldChg chg="del">
        <pc:chgData name="Caroline Geerts" userId="9e6f573c-9665-4d0a-8d25-c8421340c496" providerId="ADAL" clId="{EECB5A38-265B-4AF3-A4D5-CF220E78A204}" dt="2023-02-08T14:55:11.862" v="1424" actId="47"/>
        <pc:sldMkLst>
          <pc:docMk/>
          <pc:sldMk cId="0" sldId="296"/>
        </pc:sldMkLst>
      </pc:sldChg>
      <pc:sldChg chg="del">
        <pc:chgData name="Caroline Geerts" userId="9e6f573c-9665-4d0a-8d25-c8421340c496" providerId="ADAL" clId="{EECB5A38-265B-4AF3-A4D5-CF220E78A204}" dt="2023-02-08T14:55:12.331" v="1425" actId="47"/>
        <pc:sldMkLst>
          <pc:docMk/>
          <pc:sldMk cId="0" sldId="297"/>
        </pc:sldMkLst>
      </pc:sldChg>
      <pc:sldChg chg="del">
        <pc:chgData name="Caroline Geerts" userId="9e6f573c-9665-4d0a-8d25-c8421340c496" providerId="ADAL" clId="{EECB5A38-265B-4AF3-A4D5-CF220E78A204}" dt="2023-02-08T14:55:12.761" v="1426" actId="47"/>
        <pc:sldMkLst>
          <pc:docMk/>
          <pc:sldMk cId="0" sldId="298"/>
        </pc:sldMkLst>
      </pc:sldChg>
      <pc:sldChg chg="del">
        <pc:chgData name="Caroline Geerts" userId="9e6f573c-9665-4d0a-8d25-c8421340c496" providerId="ADAL" clId="{EECB5A38-265B-4AF3-A4D5-CF220E78A204}" dt="2023-02-08T14:55:13.176" v="1427" actId="47"/>
        <pc:sldMkLst>
          <pc:docMk/>
          <pc:sldMk cId="0" sldId="299"/>
        </pc:sldMkLst>
      </pc:sldChg>
      <pc:sldChg chg="del">
        <pc:chgData name="Caroline Geerts" userId="9e6f573c-9665-4d0a-8d25-c8421340c496" providerId="ADAL" clId="{EECB5A38-265B-4AF3-A4D5-CF220E78A204}" dt="2023-02-08T14:55:13.639" v="1428" actId="47"/>
        <pc:sldMkLst>
          <pc:docMk/>
          <pc:sldMk cId="0" sldId="300"/>
        </pc:sldMkLst>
      </pc:sldChg>
      <pc:sldChg chg="del">
        <pc:chgData name="Caroline Geerts" userId="9e6f573c-9665-4d0a-8d25-c8421340c496" providerId="ADAL" clId="{EECB5A38-265B-4AF3-A4D5-CF220E78A204}" dt="2023-02-08T14:55:14.060" v="1429" actId="47"/>
        <pc:sldMkLst>
          <pc:docMk/>
          <pc:sldMk cId="0" sldId="301"/>
        </pc:sldMkLst>
      </pc:sldChg>
      <pc:sldChg chg="del">
        <pc:chgData name="Caroline Geerts" userId="9e6f573c-9665-4d0a-8d25-c8421340c496" providerId="ADAL" clId="{EECB5A38-265B-4AF3-A4D5-CF220E78A204}" dt="2023-02-08T14:55:14.482" v="1430" actId="47"/>
        <pc:sldMkLst>
          <pc:docMk/>
          <pc:sldMk cId="0" sldId="302"/>
        </pc:sldMkLst>
      </pc:sldChg>
      <pc:sldChg chg="del">
        <pc:chgData name="Caroline Geerts" userId="9e6f573c-9665-4d0a-8d25-c8421340c496" providerId="ADAL" clId="{EECB5A38-265B-4AF3-A4D5-CF220E78A204}" dt="2023-02-08T14:55:15.021" v="1431" actId="47"/>
        <pc:sldMkLst>
          <pc:docMk/>
          <pc:sldMk cId="0" sldId="303"/>
        </pc:sldMkLst>
      </pc:sldChg>
      <pc:sldChg chg="del">
        <pc:chgData name="Caroline Geerts" userId="9e6f573c-9665-4d0a-8d25-c8421340c496" providerId="ADAL" clId="{EECB5A38-265B-4AF3-A4D5-CF220E78A204}" dt="2023-02-08T14:55:15.522" v="1432" actId="47"/>
        <pc:sldMkLst>
          <pc:docMk/>
          <pc:sldMk cId="0" sldId="304"/>
        </pc:sldMkLst>
      </pc:sldChg>
      <pc:sldChg chg="modSp add mod">
        <pc:chgData name="Caroline Geerts" userId="9e6f573c-9665-4d0a-8d25-c8421340c496" providerId="ADAL" clId="{EECB5A38-265B-4AF3-A4D5-CF220E78A204}" dt="2023-02-08T14:52:16.563" v="1287" actId="1076"/>
        <pc:sldMkLst>
          <pc:docMk/>
          <pc:sldMk cId="2202197844" sldId="305"/>
        </pc:sldMkLst>
        <pc:spChg chg="mod">
          <ac:chgData name="Caroline Geerts" userId="9e6f573c-9665-4d0a-8d25-c8421340c496" providerId="ADAL" clId="{EECB5A38-265B-4AF3-A4D5-CF220E78A204}" dt="2023-02-08T14:52:16.563" v="1287" actId="1076"/>
          <ac:spMkLst>
            <pc:docMk/>
            <pc:sldMk cId="2202197844" sldId="305"/>
            <ac:spMk id="2" creationId="{E495B6E1-79AE-39EE-48C2-8650714FEB1E}"/>
          </ac:spMkLst>
        </pc:spChg>
        <pc:spChg chg="mod">
          <ac:chgData name="Caroline Geerts" userId="9e6f573c-9665-4d0a-8d25-c8421340c496" providerId="ADAL" clId="{EECB5A38-265B-4AF3-A4D5-CF220E78A204}" dt="2023-02-08T14:30:16.478" v="176" actId="20577"/>
          <ac:spMkLst>
            <pc:docMk/>
            <pc:sldMk cId="2202197844" sldId="305"/>
            <ac:spMk id="589" creationId="{00000000-0000-0000-0000-000000000000}"/>
          </ac:spMkLst>
        </pc:spChg>
      </pc:sldChg>
      <pc:sldChg chg="addSp delSp modSp add mod">
        <pc:chgData name="Caroline Geerts" userId="9e6f573c-9665-4d0a-8d25-c8421340c496" providerId="ADAL" clId="{EECB5A38-265B-4AF3-A4D5-CF220E78A204}" dt="2023-02-08T15:03:49.102" v="1485" actId="1036"/>
        <pc:sldMkLst>
          <pc:docMk/>
          <pc:sldMk cId="3241049670" sldId="306"/>
        </pc:sldMkLst>
        <pc:spChg chg="mod">
          <ac:chgData name="Caroline Geerts" userId="9e6f573c-9665-4d0a-8d25-c8421340c496" providerId="ADAL" clId="{EECB5A38-265B-4AF3-A4D5-CF220E78A204}" dt="2023-02-08T15:03:46.293" v="1480" actId="1076"/>
          <ac:spMkLst>
            <pc:docMk/>
            <pc:sldMk cId="3241049670" sldId="306"/>
            <ac:spMk id="2" creationId="{E495B6E1-79AE-39EE-48C2-8650714FEB1E}"/>
          </ac:spMkLst>
        </pc:spChg>
        <pc:spChg chg="mod">
          <ac:chgData name="Caroline Geerts" userId="9e6f573c-9665-4d0a-8d25-c8421340c496" providerId="ADAL" clId="{EECB5A38-265B-4AF3-A4D5-CF220E78A204}" dt="2023-02-08T15:01:44.608" v="1461" actId="1076"/>
          <ac:spMkLst>
            <pc:docMk/>
            <pc:sldMk cId="3241049670" sldId="306"/>
            <ac:spMk id="5" creationId="{E6E3A50D-5E2B-B6E0-E445-834E0E5E3EE1}"/>
          </ac:spMkLst>
        </pc:spChg>
        <pc:spChg chg="mod">
          <ac:chgData name="Caroline Geerts" userId="9e6f573c-9665-4d0a-8d25-c8421340c496" providerId="ADAL" clId="{EECB5A38-265B-4AF3-A4D5-CF220E78A204}" dt="2023-02-08T15:01:41.140" v="1460" actId="1076"/>
          <ac:spMkLst>
            <pc:docMk/>
            <pc:sldMk cId="3241049670" sldId="306"/>
            <ac:spMk id="589" creationId="{00000000-0000-0000-0000-000000000000}"/>
          </ac:spMkLst>
        </pc:spChg>
        <pc:picChg chg="add del mod">
          <ac:chgData name="Caroline Geerts" userId="9e6f573c-9665-4d0a-8d25-c8421340c496" providerId="ADAL" clId="{EECB5A38-265B-4AF3-A4D5-CF220E78A204}" dt="2023-02-08T14:53:55.325" v="1289" actId="478"/>
          <ac:picMkLst>
            <pc:docMk/>
            <pc:sldMk cId="3241049670" sldId="306"/>
            <ac:picMk id="3" creationId="{39014F2A-D921-C17C-C533-10D006994DF2}"/>
          </ac:picMkLst>
        </pc:picChg>
        <pc:picChg chg="mod">
          <ac:chgData name="Caroline Geerts" userId="9e6f573c-9665-4d0a-8d25-c8421340c496" providerId="ADAL" clId="{EECB5A38-265B-4AF3-A4D5-CF220E78A204}" dt="2023-02-08T15:03:49.102" v="1485" actId="1036"/>
          <ac:picMkLst>
            <pc:docMk/>
            <pc:sldMk cId="3241049670" sldId="306"/>
            <ac:picMk id="6" creationId="{8756360A-F160-9F1E-DBC2-A4075A11E37D}"/>
          </ac:picMkLst>
        </pc:picChg>
      </pc:sldChg>
      <pc:sldChg chg="modSp add mod">
        <pc:chgData name="Caroline Geerts" userId="9e6f573c-9665-4d0a-8d25-c8421340c496" providerId="ADAL" clId="{EECB5A38-265B-4AF3-A4D5-CF220E78A204}" dt="2023-02-08T15:04:47.351" v="1486" actId="20577"/>
        <pc:sldMkLst>
          <pc:docMk/>
          <pc:sldMk cId="1405282984" sldId="307"/>
        </pc:sldMkLst>
        <pc:spChg chg="mod">
          <ac:chgData name="Caroline Geerts" userId="9e6f573c-9665-4d0a-8d25-c8421340c496" providerId="ADAL" clId="{EECB5A38-265B-4AF3-A4D5-CF220E78A204}" dt="2023-02-08T15:04:47.351" v="1486" actId="20577"/>
          <ac:spMkLst>
            <pc:docMk/>
            <pc:sldMk cId="1405282984" sldId="307"/>
            <ac:spMk id="2" creationId="{E495B6E1-79AE-39EE-48C2-8650714FEB1E}"/>
          </ac:spMkLst>
        </pc:spChg>
        <pc:spChg chg="mod">
          <ac:chgData name="Caroline Geerts" userId="9e6f573c-9665-4d0a-8d25-c8421340c496" providerId="ADAL" clId="{EECB5A38-265B-4AF3-A4D5-CF220E78A204}" dt="2023-02-08T14:30:25.047" v="180" actId="20577"/>
          <ac:spMkLst>
            <pc:docMk/>
            <pc:sldMk cId="1405282984" sldId="307"/>
            <ac:spMk id="589" creationId="{00000000-0000-0000-0000-000000000000}"/>
          </ac:spMkLst>
        </pc:spChg>
      </pc:sldChg>
      <pc:sldChg chg="modSp add mod">
        <pc:chgData name="Caroline Geerts" userId="9e6f573c-9665-4d0a-8d25-c8421340c496" providerId="ADAL" clId="{EECB5A38-265B-4AF3-A4D5-CF220E78A204}" dt="2023-02-08T15:07:19.357" v="1541" actId="12789"/>
        <pc:sldMkLst>
          <pc:docMk/>
          <pc:sldMk cId="287013682" sldId="308"/>
        </pc:sldMkLst>
        <pc:spChg chg="mod">
          <ac:chgData name="Caroline Geerts" userId="9e6f573c-9665-4d0a-8d25-c8421340c496" providerId="ADAL" clId="{EECB5A38-265B-4AF3-A4D5-CF220E78A204}" dt="2023-02-08T15:07:19.357" v="1541" actId="12789"/>
          <ac:spMkLst>
            <pc:docMk/>
            <pc:sldMk cId="287013682" sldId="308"/>
            <ac:spMk id="2" creationId="{E495B6E1-79AE-39EE-48C2-8650714FEB1E}"/>
          </ac:spMkLst>
        </pc:spChg>
        <pc:spChg chg="mod">
          <ac:chgData name="Caroline Geerts" userId="9e6f573c-9665-4d0a-8d25-c8421340c496" providerId="ADAL" clId="{EECB5A38-265B-4AF3-A4D5-CF220E78A204}" dt="2023-02-08T14:30:29.333" v="182" actId="20577"/>
          <ac:spMkLst>
            <pc:docMk/>
            <pc:sldMk cId="287013682" sldId="308"/>
            <ac:spMk id="589" creationId="{00000000-0000-0000-0000-000000000000}"/>
          </ac:spMkLst>
        </pc:spChg>
        <pc:picChg chg="mod">
          <ac:chgData name="Caroline Geerts" userId="9e6f573c-9665-4d0a-8d25-c8421340c496" providerId="ADAL" clId="{EECB5A38-265B-4AF3-A4D5-CF220E78A204}" dt="2023-02-08T15:07:19.357" v="1541" actId="12789"/>
          <ac:picMkLst>
            <pc:docMk/>
            <pc:sldMk cId="287013682" sldId="308"/>
            <ac:picMk id="3" creationId="{75CAA734-019E-87F3-C91F-FEBF29C035CF}"/>
          </ac:picMkLst>
        </pc:picChg>
      </pc:sldChg>
      <pc:sldChg chg="modSp add mod">
        <pc:chgData name="Caroline Geerts" userId="9e6f573c-9665-4d0a-8d25-c8421340c496" providerId="ADAL" clId="{EECB5A38-265B-4AF3-A4D5-CF220E78A204}" dt="2023-02-08T15:09:14.182" v="1558" actId="5793"/>
        <pc:sldMkLst>
          <pc:docMk/>
          <pc:sldMk cId="2835938132" sldId="309"/>
        </pc:sldMkLst>
        <pc:spChg chg="mod">
          <ac:chgData name="Caroline Geerts" userId="9e6f573c-9665-4d0a-8d25-c8421340c496" providerId="ADAL" clId="{EECB5A38-265B-4AF3-A4D5-CF220E78A204}" dt="2023-02-08T15:09:14.182" v="1558" actId="5793"/>
          <ac:spMkLst>
            <pc:docMk/>
            <pc:sldMk cId="2835938132" sldId="309"/>
            <ac:spMk id="2" creationId="{E495B6E1-79AE-39EE-48C2-8650714FEB1E}"/>
          </ac:spMkLst>
        </pc:spChg>
        <pc:spChg chg="mod">
          <ac:chgData name="Caroline Geerts" userId="9e6f573c-9665-4d0a-8d25-c8421340c496" providerId="ADAL" clId="{EECB5A38-265B-4AF3-A4D5-CF220E78A204}" dt="2023-02-08T15:07:58.426" v="1547" actId="14100"/>
          <ac:spMkLst>
            <pc:docMk/>
            <pc:sldMk cId="2835938132" sldId="309"/>
            <ac:spMk id="5" creationId="{E6E3A50D-5E2B-B6E0-E445-834E0E5E3EE1}"/>
          </ac:spMkLst>
        </pc:spChg>
        <pc:spChg chg="mod">
          <ac:chgData name="Caroline Geerts" userId="9e6f573c-9665-4d0a-8d25-c8421340c496" providerId="ADAL" clId="{EECB5A38-265B-4AF3-A4D5-CF220E78A204}" dt="2023-02-08T14:30:33.550" v="184" actId="20577"/>
          <ac:spMkLst>
            <pc:docMk/>
            <pc:sldMk cId="2835938132" sldId="309"/>
            <ac:spMk id="589" creationId="{00000000-0000-0000-0000-000000000000}"/>
          </ac:spMkLst>
        </pc:spChg>
      </pc:sldChg>
      <pc:sldChg chg="addSp delSp modSp add mod">
        <pc:chgData name="Caroline Geerts" userId="9e6f573c-9665-4d0a-8d25-c8421340c496" providerId="ADAL" clId="{EECB5A38-265B-4AF3-A4D5-CF220E78A204}" dt="2023-02-08T15:40:26.869" v="2216" actId="1076"/>
        <pc:sldMkLst>
          <pc:docMk/>
          <pc:sldMk cId="1031006022" sldId="310"/>
        </pc:sldMkLst>
        <pc:spChg chg="del mod">
          <ac:chgData name="Caroline Geerts" userId="9e6f573c-9665-4d0a-8d25-c8421340c496" providerId="ADAL" clId="{EECB5A38-265B-4AF3-A4D5-CF220E78A204}" dt="2023-02-08T15:34:16.843" v="2061" actId="478"/>
          <ac:spMkLst>
            <pc:docMk/>
            <pc:sldMk cId="1031006022" sldId="310"/>
            <ac:spMk id="2" creationId="{E495B6E1-79AE-39EE-48C2-8650714FEB1E}"/>
          </ac:spMkLst>
        </pc:spChg>
        <pc:spChg chg="add del mod">
          <ac:chgData name="Caroline Geerts" userId="9e6f573c-9665-4d0a-8d25-c8421340c496" providerId="ADAL" clId="{EECB5A38-265B-4AF3-A4D5-CF220E78A204}" dt="2023-02-08T15:34:21.390" v="2062" actId="478"/>
          <ac:spMkLst>
            <pc:docMk/>
            <pc:sldMk cId="1031006022" sldId="310"/>
            <ac:spMk id="4" creationId="{B4A12620-7ABD-835E-F806-1DA95DD8CCCA}"/>
          </ac:spMkLst>
        </pc:spChg>
        <pc:spChg chg="mod">
          <ac:chgData name="Caroline Geerts" userId="9e6f573c-9665-4d0a-8d25-c8421340c496" providerId="ADAL" clId="{EECB5A38-265B-4AF3-A4D5-CF220E78A204}" dt="2023-02-08T15:38:54.706" v="2163" actId="14100"/>
          <ac:spMkLst>
            <pc:docMk/>
            <pc:sldMk cId="1031006022" sldId="310"/>
            <ac:spMk id="5" creationId="{E6E3A50D-5E2B-B6E0-E445-834E0E5E3EE1}"/>
          </ac:spMkLst>
        </pc:spChg>
        <pc:spChg chg="add mod">
          <ac:chgData name="Caroline Geerts" userId="9e6f573c-9665-4d0a-8d25-c8421340c496" providerId="ADAL" clId="{EECB5A38-265B-4AF3-A4D5-CF220E78A204}" dt="2023-02-08T15:40:26.869" v="2216" actId="1076"/>
          <ac:spMkLst>
            <pc:docMk/>
            <pc:sldMk cId="1031006022" sldId="310"/>
            <ac:spMk id="6" creationId="{D2FCD330-2366-8058-7C38-2AD670EF7430}"/>
          </ac:spMkLst>
        </pc:spChg>
        <pc:spChg chg="mod">
          <ac:chgData name="Caroline Geerts" userId="9e6f573c-9665-4d0a-8d25-c8421340c496" providerId="ADAL" clId="{EECB5A38-265B-4AF3-A4D5-CF220E78A204}" dt="2023-02-08T14:30:36.834" v="186" actId="20577"/>
          <ac:spMkLst>
            <pc:docMk/>
            <pc:sldMk cId="1031006022" sldId="310"/>
            <ac:spMk id="589" creationId="{00000000-0000-0000-0000-000000000000}"/>
          </ac:spMkLst>
        </pc:spChg>
        <pc:picChg chg="del mod">
          <ac:chgData name="Caroline Geerts" userId="9e6f573c-9665-4d0a-8d25-c8421340c496" providerId="ADAL" clId="{EECB5A38-265B-4AF3-A4D5-CF220E78A204}" dt="2023-02-08T15:34:14.010" v="2060" actId="478"/>
          <ac:picMkLst>
            <pc:docMk/>
            <pc:sldMk cId="1031006022" sldId="310"/>
            <ac:picMk id="3" creationId="{3E1BE688-D401-763D-1A17-6E63F4B82D85}"/>
          </ac:picMkLst>
        </pc:picChg>
      </pc:sldChg>
      <pc:sldChg chg="modSp add mod">
        <pc:chgData name="Caroline Geerts" userId="9e6f573c-9665-4d0a-8d25-c8421340c496" providerId="ADAL" clId="{EECB5A38-265B-4AF3-A4D5-CF220E78A204}" dt="2023-02-08T14:30:41.057" v="188" actId="20577"/>
        <pc:sldMkLst>
          <pc:docMk/>
          <pc:sldMk cId="3513203225" sldId="311"/>
        </pc:sldMkLst>
        <pc:spChg chg="mod">
          <ac:chgData name="Caroline Geerts" userId="9e6f573c-9665-4d0a-8d25-c8421340c496" providerId="ADAL" clId="{EECB5A38-265B-4AF3-A4D5-CF220E78A204}" dt="2023-02-08T14:30:41.057" v="188" actId="20577"/>
          <ac:spMkLst>
            <pc:docMk/>
            <pc:sldMk cId="3513203225" sldId="311"/>
            <ac:spMk id="589" creationId="{00000000-0000-0000-0000-000000000000}"/>
          </ac:spMkLst>
        </pc:spChg>
      </pc:sldChg>
      <pc:sldChg chg="modSp add mod">
        <pc:chgData name="Caroline Geerts" userId="9e6f573c-9665-4d0a-8d25-c8421340c496" providerId="ADAL" clId="{EECB5A38-265B-4AF3-A4D5-CF220E78A204}" dt="2023-02-08T14:30:44.568" v="190" actId="20577"/>
        <pc:sldMkLst>
          <pc:docMk/>
          <pc:sldMk cId="2295034185" sldId="312"/>
        </pc:sldMkLst>
        <pc:spChg chg="mod">
          <ac:chgData name="Caroline Geerts" userId="9e6f573c-9665-4d0a-8d25-c8421340c496" providerId="ADAL" clId="{EECB5A38-265B-4AF3-A4D5-CF220E78A204}" dt="2023-02-08T14:30:44.568" v="190" actId="20577"/>
          <ac:spMkLst>
            <pc:docMk/>
            <pc:sldMk cId="2295034185" sldId="312"/>
            <ac:spMk id="589" creationId="{00000000-0000-0000-0000-000000000000}"/>
          </ac:spMkLst>
        </pc:spChg>
      </pc:sldChg>
      <pc:sldChg chg="addSp modSp add mod">
        <pc:chgData name="Caroline Geerts" userId="9e6f573c-9665-4d0a-8d25-c8421340c496" providerId="ADAL" clId="{EECB5A38-265B-4AF3-A4D5-CF220E78A204}" dt="2023-02-08T14:36:36.743" v="472" actId="1076"/>
        <pc:sldMkLst>
          <pc:docMk/>
          <pc:sldMk cId="3723926315" sldId="313"/>
        </pc:sldMkLst>
        <pc:spChg chg="mod">
          <ac:chgData name="Caroline Geerts" userId="9e6f573c-9665-4d0a-8d25-c8421340c496" providerId="ADAL" clId="{EECB5A38-265B-4AF3-A4D5-CF220E78A204}" dt="2023-02-08T14:36:34.955" v="471" actId="1076"/>
          <ac:spMkLst>
            <pc:docMk/>
            <pc:sldMk cId="3723926315" sldId="313"/>
            <ac:spMk id="2" creationId="{E495B6E1-79AE-39EE-48C2-8650714FEB1E}"/>
          </ac:spMkLst>
        </pc:spChg>
        <pc:spChg chg="mod">
          <ac:chgData name="Caroline Geerts" userId="9e6f573c-9665-4d0a-8d25-c8421340c496" providerId="ADAL" clId="{EECB5A38-265B-4AF3-A4D5-CF220E78A204}" dt="2023-02-08T14:33:25.339" v="245" actId="1076"/>
          <ac:spMkLst>
            <pc:docMk/>
            <pc:sldMk cId="3723926315" sldId="313"/>
            <ac:spMk id="5" creationId="{E6E3A50D-5E2B-B6E0-E445-834E0E5E3EE1}"/>
          </ac:spMkLst>
        </pc:spChg>
        <pc:spChg chg="mod">
          <ac:chgData name="Caroline Geerts" userId="9e6f573c-9665-4d0a-8d25-c8421340c496" providerId="ADAL" clId="{EECB5A38-265B-4AF3-A4D5-CF220E78A204}" dt="2023-02-08T14:30:49.569" v="191" actId="20577"/>
          <ac:spMkLst>
            <pc:docMk/>
            <pc:sldMk cId="3723926315" sldId="313"/>
            <ac:spMk id="589" creationId="{00000000-0000-0000-0000-000000000000}"/>
          </ac:spMkLst>
        </pc:spChg>
        <pc:picChg chg="add mod">
          <ac:chgData name="Caroline Geerts" userId="9e6f573c-9665-4d0a-8d25-c8421340c496" providerId="ADAL" clId="{EECB5A38-265B-4AF3-A4D5-CF220E78A204}" dt="2023-02-08T14:36:36.743" v="472" actId="1076"/>
          <ac:picMkLst>
            <pc:docMk/>
            <pc:sldMk cId="3723926315" sldId="313"/>
            <ac:picMk id="3" creationId="{64F69077-7700-7D56-B4EE-14FC14BA902F}"/>
          </ac:picMkLst>
        </pc:picChg>
      </pc:sldChg>
      <pc:sldChg chg="modSp add mod">
        <pc:chgData name="Caroline Geerts" userId="9e6f573c-9665-4d0a-8d25-c8421340c496" providerId="ADAL" clId="{EECB5A38-265B-4AF3-A4D5-CF220E78A204}" dt="2023-02-08T15:15:09.188" v="1682" actId="20577"/>
        <pc:sldMkLst>
          <pc:docMk/>
          <pc:sldMk cId="1045084262" sldId="314"/>
        </pc:sldMkLst>
        <pc:spChg chg="mod">
          <ac:chgData name="Caroline Geerts" userId="9e6f573c-9665-4d0a-8d25-c8421340c496" providerId="ADAL" clId="{EECB5A38-265B-4AF3-A4D5-CF220E78A204}" dt="2023-02-08T15:15:09.188" v="1682" actId="20577"/>
          <ac:spMkLst>
            <pc:docMk/>
            <pc:sldMk cId="1045084262" sldId="314"/>
            <ac:spMk id="2" creationId="{E495B6E1-79AE-39EE-48C2-8650714FEB1E}"/>
          </ac:spMkLst>
        </pc:spChg>
        <pc:spChg chg="mod">
          <ac:chgData name="Caroline Geerts" userId="9e6f573c-9665-4d0a-8d25-c8421340c496" providerId="ADAL" clId="{EECB5A38-265B-4AF3-A4D5-CF220E78A204}" dt="2023-02-08T14:37:37.384" v="559" actId="20577"/>
          <ac:spMkLst>
            <pc:docMk/>
            <pc:sldMk cId="1045084262" sldId="314"/>
            <ac:spMk id="5" creationId="{E6E3A50D-5E2B-B6E0-E445-834E0E5E3EE1}"/>
          </ac:spMkLst>
        </pc:spChg>
        <pc:spChg chg="mod">
          <ac:chgData name="Caroline Geerts" userId="9e6f573c-9665-4d0a-8d25-c8421340c496" providerId="ADAL" clId="{EECB5A38-265B-4AF3-A4D5-CF220E78A204}" dt="2023-02-08T14:30:53.461" v="192" actId="20577"/>
          <ac:spMkLst>
            <pc:docMk/>
            <pc:sldMk cId="1045084262" sldId="314"/>
            <ac:spMk id="589" creationId="{00000000-0000-0000-0000-000000000000}"/>
          </ac:spMkLst>
        </pc:spChg>
      </pc:sldChg>
      <pc:sldChg chg="modSp add mod">
        <pc:chgData name="Caroline Geerts" userId="9e6f573c-9665-4d0a-8d25-c8421340c496" providerId="ADAL" clId="{EECB5A38-265B-4AF3-A4D5-CF220E78A204}" dt="2023-02-08T14:43:28.851" v="840" actId="20577"/>
        <pc:sldMkLst>
          <pc:docMk/>
          <pc:sldMk cId="2081518625" sldId="315"/>
        </pc:sldMkLst>
        <pc:spChg chg="mod">
          <ac:chgData name="Caroline Geerts" userId="9e6f573c-9665-4d0a-8d25-c8421340c496" providerId="ADAL" clId="{EECB5A38-265B-4AF3-A4D5-CF220E78A204}" dt="2023-02-08T14:43:28.851" v="840" actId="20577"/>
          <ac:spMkLst>
            <pc:docMk/>
            <pc:sldMk cId="2081518625" sldId="315"/>
            <ac:spMk id="2" creationId="{E495B6E1-79AE-39EE-48C2-8650714FEB1E}"/>
          </ac:spMkLst>
        </pc:spChg>
        <pc:spChg chg="mod">
          <ac:chgData name="Caroline Geerts" userId="9e6f573c-9665-4d0a-8d25-c8421340c496" providerId="ADAL" clId="{EECB5A38-265B-4AF3-A4D5-CF220E78A204}" dt="2023-02-08T14:42:03.874" v="723" actId="20577"/>
          <ac:spMkLst>
            <pc:docMk/>
            <pc:sldMk cId="2081518625" sldId="315"/>
            <ac:spMk id="5" creationId="{E6E3A50D-5E2B-B6E0-E445-834E0E5E3EE1}"/>
          </ac:spMkLst>
        </pc:spChg>
        <pc:spChg chg="mod">
          <ac:chgData name="Caroline Geerts" userId="9e6f573c-9665-4d0a-8d25-c8421340c496" providerId="ADAL" clId="{EECB5A38-265B-4AF3-A4D5-CF220E78A204}" dt="2023-02-08T14:30:58.023" v="193" actId="20577"/>
          <ac:spMkLst>
            <pc:docMk/>
            <pc:sldMk cId="2081518625" sldId="315"/>
            <ac:spMk id="589" creationId="{00000000-0000-0000-0000-000000000000}"/>
          </ac:spMkLst>
        </pc:spChg>
      </pc:sldChg>
      <pc:sldChg chg="addSp modSp add mod">
        <pc:chgData name="Caroline Geerts" userId="9e6f573c-9665-4d0a-8d25-c8421340c496" providerId="ADAL" clId="{EECB5A38-265B-4AF3-A4D5-CF220E78A204}" dt="2023-02-08T14:45:57.758" v="919" actId="1076"/>
        <pc:sldMkLst>
          <pc:docMk/>
          <pc:sldMk cId="1620258624" sldId="316"/>
        </pc:sldMkLst>
        <pc:spChg chg="mod">
          <ac:chgData name="Caroline Geerts" userId="9e6f573c-9665-4d0a-8d25-c8421340c496" providerId="ADAL" clId="{EECB5A38-265B-4AF3-A4D5-CF220E78A204}" dt="2023-02-08T14:45:57.758" v="919" actId="1076"/>
          <ac:spMkLst>
            <pc:docMk/>
            <pc:sldMk cId="1620258624" sldId="316"/>
            <ac:spMk id="2" creationId="{E495B6E1-79AE-39EE-48C2-8650714FEB1E}"/>
          </ac:spMkLst>
        </pc:spChg>
        <pc:spChg chg="mod">
          <ac:chgData name="Caroline Geerts" userId="9e6f573c-9665-4d0a-8d25-c8421340c496" providerId="ADAL" clId="{EECB5A38-265B-4AF3-A4D5-CF220E78A204}" dt="2023-02-08T14:44:24.442" v="892" actId="1076"/>
          <ac:spMkLst>
            <pc:docMk/>
            <pc:sldMk cId="1620258624" sldId="316"/>
            <ac:spMk id="5" creationId="{E6E3A50D-5E2B-B6E0-E445-834E0E5E3EE1}"/>
          </ac:spMkLst>
        </pc:spChg>
        <pc:spChg chg="mod">
          <ac:chgData name="Caroline Geerts" userId="9e6f573c-9665-4d0a-8d25-c8421340c496" providerId="ADAL" clId="{EECB5A38-265B-4AF3-A4D5-CF220E78A204}" dt="2023-02-08T14:31:01.348" v="194" actId="20577"/>
          <ac:spMkLst>
            <pc:docMk/>
            <pc:sldMk cId="1620258624" sldId="316"/>
            <ac:spMk id="589" creationId="{00000000-0000-0000-0000-000000000000}"/>
          </ac:spMkLst>
        </pc:spChg>
        <pc:picChg chg="add mod">
          <ac:chgData name="Caroline Geerts" userId="9e6f573c-9665-4d0a-8d25-c8421340c496" providerId="ADAL" clId="{EECB5A38-265B-4AF3-A4D5-CF220E78A204}" dt="2023-02-08T14:45:46.394" v="918" actId="1076"/>
          <ac:picMkLst>
            <pc:docMk/>
            <pc:sldMk cId="1620258624" sldId="316"/>
            <ac:picMk id="3" creationId="{E076D41A-FBF7-9DDD-E4C8-A7C35C7669EF}"/>
          </ac:picMkLst>
        </pc:picChg>
      </pc:sldChg>
      <pc:sldChg chg="modSp add mod">
        <pc:chgData name="Caroline Geerts" userId="9e6f573c-9665-4d0a-8d25-c8421340c496" providerId="ADAL" clId="{EECB5A38-265B-4AF3-A4D5-CF220E78A204}" dt="2023-02-08T15:18:38.919" v="1703" actId="20577"/>
        <pc:sldMkLst>
          <pc:docMk/>
          <pc:sldMk cId="485947119" sldId="317"/>
        </pc:sldMkLst>
        <pc:spChg chg="mod">
          <ac:chgData name="Caroline Geerts" userId="9e6f573c-9665-4d0a-8d25-c8421340c496" providerId="ADAL" clId="{EECB5A38-265B-4AF3-A4D5-CF220E78A204}" dt="2023-02-08T15:18:38.919" v="1703" actId="20577"/>
          <ac:spMkLst>
            <pc:docMk/>
            <pc:sldMk cId="485947119" sldId="317"/>
            <ac:spMk id="2" creationId="{E495B6E1-79AE-39EE-48C2-8650714FEB1E}"/>
          </ac:spMkLst>
        </pc:spChg>
        <pc:spChg chg="mod">
          <ac:chgData name="Caroline Geerts" userId="9e6f573c-9665-4d0a-8d25-c8421340c496" providerId="ADAL" clId="{EECB5A38-265B-4AF3-A4D5-CF220E78A204}" dt="2023-02-08T14:46:32.774" v="968" actId="20577"/>
          <ac:spMkLst>
            <pc:docMk/>
            <pc:sldMk cId="485947119" sldId="317"/>
            <ac:spMk id="5" creationId="{E6E3A50D-5E2B-B6E0-E445-834E0E5E3EE1}"/>
          </ac:spMkLst>
        </pc:spChg>
      </pc:sldChg>
      <pc:sldChg chg="modSp add mod">
        <pc:chgData name="Caroline Geerts" userId="9e6f573c-9665-4d0a-8d25-c8421340c496" providerId="ADAL" clId="{EECB5A38-265B-4AF3-A4D5-CF220E78A204}" dt="2023-02-08T15:27:56.453" v="1990" actId="14100"/>
        <pc:sldMkLst>
          <pc:docMk/>
          <pc:sldMk cId="1203956767" sldId="318"/>
        </pc:sldMkLst>
        <pc:spChg chg="mod">
          <ac:chgData name="Caroline Geerts" userId="9e6f573c-9665-4d0a-8d25-c8421340c496" providerId="ADAL" clId="{EECB5A38-265B-4AF3-A4D5-CF220E78A204}" dt="2023-02-08T15:27:56.453" v="1990" actId="14100"/>
          <ac:spMkLst>
            <pc:docMk/>
            <pc:sldMk cId="1203956767" sldId="318"/>
            <ac:spMk id="2" creationId="{E495B6E1-79AE-39EE-48C2-8650714FEB1E}"/>
          </ac:spMkLst>
        </pc:spChg>
        <pc:spChg chg="mod">
          <ac:chgData name="Caroline Geerts" userId="9e6f573c-9665-4d0a-8d25-c8421340c496" providerId="ADAL" clId="{EECB5A38-265B-4AF3-A4D5-CF220E78A204}" dt="2023-02-08T15:21:27.180" v="1869" actId="20577"/>
          <ac:spMkLst>
            <pc:docMk/>
            <pc:sldMk cId="1203956767" sldId="318"/>
            <ac:spMk id="5" creationId="{E6E3A50D-5E2B-B6E0-E445-834E0E5E3EE1}"/>
          </ac:spMkLst>
        </pc:spChg>
      </pc:sldChg>
      <pc:sldChg chg="delSp modSp add mod">
        <pc:chgData name="Caroline Geerts" userId="9e6f573c-9665-4d0a-8d25-c8421340c496" providerId="ADAL" clId="{EECB5A38-265B-4AF3-A4D5-CF220E78A204}" dt="2023-02-08T15:33:25.995" v="2057" actId="732"/>
        <pc:sldMkLst>
          <pc:docMk/>
          <pc:sldMk cId="2508305120" sldId="319"/>
        </pc:sldMkLst>
        <pc:spChg chg="del mod">
          <ac:chgData name="Caroline Geerts" userId="9e6f573c-9665-4d0a-8d25-c8421340c496" providerId="ADAL" clId="{EECB5A38-265B-4AF3-A4D5-CF220E78A204}" dt="2023-02-08T15:28:20.849" v="1992" actId="478"/>
          <ac:spMkLst>
            <pc:docMk/>
            <pc:sldMk cId="2508305120" sldId="319"/>
            <ac:spMk id="2" creationId="{E495B6E1-79AE-39EE-48C2-8650714FEB1E}"/>
          </ac:spMkLst>
        </pc:spChg>
        <pc:spChg chg="mod">
          <ac:chgData name="Caroline Geerts" userId="9e6f573c-9665-4d0a-8d25-c8421340c496" providerId="ADAL" clId="{EECB5A38-265B-4AF3-A4D5-CF220E78A204}" dt="2023-02-08T15:33:03.568" v="2053" actId="1076"/>
          <ac:spMkLst>
            <pc:docMk/>
            <pc:sldMk cId="2508305120" sldId="319"/>
            <ac:spMk id="5" creationId="{E6E3A50D-5E2B-B6E0-E445-834E0E5E3EE1}"/>
          </ac:spMkLst>
        </pc:spChg>
        <pc:picChg chg="del mod">
          <ac:chgData name="Caroline Geerts" userId="9e6f573c-9665-4d0a-8d25-c8421340c496" providerId="ADAL" clId="{EECB5A38-265B-4AF3-A4D5-CF220E78A204}" dt="2023-02-08T15:28:18.058" v="1991" actId="478"/>
          <ac:picMkLst>
            <pc:docMk/>
            <pc:sldMk cId="2508305120" sldId="319"/>
            <ac:picMk id="3" creationId="{E32F28C1-B490-735F-513E-4106C8729133}"/>
          </ac:picMkLst>
        </pc:picChg>
        <pc:picChg chg="mod modCrop">
          <ac:chgData name="Caroline Geerts" userId="9e6f573c-9665-4d0a-8d25-c8421340c496" providerId="ADAL" clId="{EECB5A38-265B-4AF3-A4D5-CF220E78A204}" dt="2023-02-08T15:33:25.995" v="2057" actId="732"/>
          <ac:picMkLst>
            <pc:docMk/>
            <pc:sldMk cId="2508305120" sldId="319"/>
            <ac:picMk id="4" creationId="{4FB60AD5-7085-A3C6-99AD-3590FA7B80AE}"/>
          </ac:picMkLst>
        </pc:picChg>
      </pc:sldChg>
      <pc:sldChg chg="addSp delSp modSp add mod">
        <pc:chgData name="Caroline Geerts" userId="9e6f573c-9665-4d0a-8d25-c8421340c496" providerId="ADAL" clId="{EECB5A38-265B-4AF3-A4D5-CF220E78A204}" dt="2023-02-08T15:42:48.698" v="2247" actId="1076"/>
        <pc:sldMkLst>
          <pc:docMk/>
          <pc:sldMk cId="3004264361" sldId="320"/>
        </pc:sldMkLst>
        <pc:spChg chg="add del mod">
          <ac:chgData name="Caroline Geerts" userId="9e6f573c-9665-4d0a-8d25-c8421340c496" providerId="ADAL" clId="{EECB5A38-265B-4AF3-A4D5-CF220E78A204}" dt="2023-02-08T15:42:44.076" v="2245" actId="1076"/>
          <ac:spMkLst>
            <pc:docMk/>
            <pc:sldMk cId="3004264361" sldId="320"/>
            <ac:spMk id="2" creationId="{E495B6E1-79AE-39EE-48C2-8650714FEB1E}"/>
          </ac:spMkLst>
        </pc:spChg>
        <pc:picChg chg="mod">
          <ac:chgData name="Caroline Geerts" userId="9e6f573c-9665-4d0a-8d25-c8421340c496" providerId="ADAL" clId="{EECB5A38-265B-4AF3-A4D5-CF220E78A204}" dt="2023-02-08T15:42:48.698" v="2247" actId="1076"/>
          <ac:picMkLst>
            <pc:docMk/>
            <pc:sldMk cId="3004264361" sldId="320"/>
            <ac:picMk id="3" creationId="{CF6DC1E9-23B7-4699-50F6-F46C77AC93CE}"/>
          </ac:picMkLst>
        </pc:picChg>
      </pc:sldChg>
      <pc:sldChg chg="add del">
        <pc:chgData name="Caroline Geerts" userId="9e6f573c-9665-4d0a-8d25-c8421340c496" providerId="ADAL" clId="{EECB5A38-265B-4AF3-A4D5-CF220E78A204}" dt="2023-02-08T15:43:35.910" v="2254" actId="47"/>
        <pc:sldMkLst>
          <pc:docMk/>
          <pc:sldMk cId="3885631340" sldId="321"/>
        </pc:sldMkLst>
      </pc:sldChg>
      <pc:sldChg chg="addSp modSp add mod">
        <pc:chgData name="Caroline Geerts" userId="9e6f573c-9665-4d0a-8d25-c8421340c496" providerId="ADAL" clId="{EECB5A38-265B-4AF3-A4D5-CF220E78A204}" dt="2023-02-08T14:51:35.245" v="1274" actId="14100"/>
        <pc:sldMkLst>
          <pc:docMk/>
          <pc:sldMk cId="2212325748" sldId="322"/>
        </pc:sldMkLst>
        <pc:spChg chg="mod">
          <ac:chgData name="Caroline Geerts" userId="9e6f573c-9665-4d0a-8d25-c8421340c496" providerId="ADAL" clId="{EECB5A38-265B-4AF3-A4D5-CF220E78A204}" dt="2023-02-08T14:51:35.245" v="1274" actId="14100"/>
          <ac:spMkLst>
            <pc:docMk/>
            <pc:sldMk cId="2212325748" sldId="322"/>
            <ac:spMk id="2" creationId="{E495B6E1-79AE-39EE-48C2-8650714FEB1E}"/>
          </ac:spMkLst>
        </pc:spChg>
        <pc:spChg chg="mod">
          <ac:chgData name="Caroline Geerts" userId="9e6f573c-9665-4d0a-8d25-c8421340c496" providerId="ADAL" clId="{EECB5A38-265B-4AF3-A4D5-CF220E78A204}" dt="2023-02-08T14:50:49.599" v="1216" actId="1076"/>
          <ac:spMkLst>
            <pc:docMk/>
            <pc:sldMk cId="2212325748" sldId="322"/>
            <ac:spMk id="5" creationId="{E6E3A50D-5E2B-B6E0-E445-834E0E5E3EE1}"/>
          </ac:spMkLst>
        </pc:spChg>
        <pc:picChg chg="add mod modCrop">
          <ac:chgData name="Caroline Geerts" userId="9e6f573c-9665-4d0a-8d25-c8421340c496" providerId="ADAL" clId="{EECB5A38-265B-4AF3-A4D5-CF220E78A204}" dt="2023-02-08T14:51:02.738" v="1221" actId="1076"/>
          <ac:picMkLst>
            <pc:docMk/>
            <pc:sldMk cId="2212325748" sldId="322"/>
            <ac:picMk id="3" creationId="{E18C3272-03F6-9CE6-9A53-067BE3F499D9}"/>
          </ac:picMkLst>
        </pc:picChg>
      </pc:sldChg>
      <pc:sldChg chg="delSp modSp add mod">
        <pc:chgData name="Caroline Geerts" userId="9e6f573c-9665-4d0a-8d25-c8421340c496" providerId="ADAL" clId="{EECB5A38-265B-4AF3-A4D5-CF220E78A204}" dt="2023-02-08T15:48:38.618" v="2270" actId="1076"/>
        <pc:sldMkLst>
          <pc:docMk/>
          <pc:sldMk cId="2890944846" sldId="323"/>
        </pc:sldMkLst>
        <pc:spChg chg="mod">
          <ac:chgData name="Caroline Geerts" userId="9e6f573c-9665-4d0a-8d25-c8421340c496" providerId="ADAL" clId="{EECB5A38-265B-4AF3-A4D5-CF220E78A204}" dt="2023-02-08T15:48:38.618" v="2270" actId="1076"/>
          <ac:spMkLst>
            <pc:docMk/>
            <pc:sldMk cId="2890944846" sldId="323"/>
            <ac:spMk id="2" creationId="{E495B6E1-79AE-39EE-48C2-8650714FEB1E}"/>
          </ac:spMkLst>
        </pc:spChg>
        <pc:picChg chg="del">
          <ac:chgData name="Caroline Geerts" userId="9e6f573c-9665-4d0a-8d25-c8421340c496" providerId="ADAL" clId="{EECB5A38-265B-4AF3-A4D5-CF220E78A204}" dt="2023-02-08T15:47:25.111" v="2258" actId="478"/>
          <ac:picMkLst>
            <pc:docMk/>
            <pc:sldMk cId="2890944846" sldId="323"/>
            <ac:picMk id="3" creationId="{C5307A8F-23AE-12F9-EB6C-B7543F6E1A74}"/>
          </ac:picMkLst>
        </pc:picChg>
      </pc:sldChg>
      <pc:sldChg chg="add del">
        <pc:chgData name="Caroline Geerts" userId="9e6f573c-9665-4d0a-8d25-c8421340c496" providerId="ADAL" clId="{EECB5A38-265B-4AF3-A4D5-CF220E78A204}" dt="2023-02-08T15:43:46.099" v="2255" actId="47"/>
        <pc:sldMkLst>
          <pc:docMk/>
          <pc:sldMk cId="385142546" sldId="324"/>
        </pc:sldMkLst>
      </pc:sldChg>
      <pc:sldChg chg="modSp add mod ord">
        <pc:chgData name="Caroline Geerts" userId="9e6f573c-9665-4d0a-8d25-c8421340c496" providerId="ADAL" clId="{EECB5A38-265B-4AF3-A4D5-CF220E78A204}" dt="2023-02-08T15:43:33.818" v="2253" actId="20577"/>
        <pc:sldMkLst>
          <pc:docMk/>
          <pc:sldMk cId="1439681820" sldId="325"/>
        </pc:sldMkLst>
        <pc:spChg chg="mod">
          <ac:chgData name="Caroline Geerts" userId="9e6f573c-9665-4d0a-8d25-c8421340c496" providerId="ADAL" clId="{EECB5A38-265B-4AF3-A4D5-CF220E78A204}" dt="2023-02-08T15:43:33.818" v="2253" actId="20577"/>
          <ac:spMkLst>
            <pc:docMk/>
            <pc:sldMk cId="1439681820" sldId="325"/>
            <ac:spMk id="589" creationId="{00000000-0000-0000-0000-000000000000}"/>
          </ac:spMkLst>
        </pc:spChg>
      </pc:sldChg>
      <pc:sldChg chg="add del">
        <pc:chgData name="Caroline Geerts" userId="9e6f573c-9665-4d0a-8d25-c8421340c496" providerId="ADAL" clId="{EECB5A38-265B-4AF3-A4D5-CF220E78A204}" dt="2023-02-08T15:43:46.862" v="2256" actId="47"/>
        <pc:sldMkLst>
          <pc:docMk/>
          <pc:sldMk cId="770063957" sldId="326"/>
        </pc:sldMkLst>
      </pc:sldChg>
      <pc:sldChg chg="addSp modSp mod">
        <pc:chgData name="Caroline Geerts" userId="9e6f573c-9665-4d0a-8d25-c8421340c496" providerId="ADAL" clId="{EECB5A38-265B-4AF3-A4D5-CF220E78A204}" dt="2023-02-08T15:52:06.362" v="2293" actId="208"/>
        <pc:sldMkLst>
          <pc:docMk/>
          <pc:sldMk cId="2552057481" sldId="326"/>
        </pc:sldMkLst>
        <pc:spChg chg="mod">
          <ac:chgData name="Caroline Geerts" userId="9e6f573c-9665-4d0a-8d25-c8421340c496" providerId="ADAL" clId="{EECB5A38-265B-4AF3-A4D5-CF220E78A204}" dt="2023-02-08T15:51:54.828" v="2292" actId="2085"/>
          <ac:spMkLst>
            <pc:docMk/>
            <pc:sldMk cId="2552057481" sldId="326"/>
            <ac:spMk id="2" creationId="{E495B6E1-79AE-39EE-48C2-8650714FEB1E}"/>
          </ac:spMkLst>
        </pc:spChg>
        <pc:spChg chg="add mod">
          <ac:chgData name="Caroline Geerts" userId="9e6f573c-9665-4d0a-8d25-c8421340c496" providerId="ADAL" clId="{EECB5A38-265B-4AF3-A4D5-CF220E78A204}" dt="2023-02-08T15:52:06.362" v="2293" actId="208"/>
          <ac:spMkLst>
            <pc:docMk/>
            <pc:sldMk cId="2552057481" sldId="326"/>
            <ac:spMk id="3" creationId="{717BBAD4-9EBB-37D5-A9AC-14A701A21069}"/>
          </ac:spMkLst>
        </pc:spChg>
        <pc:spChg chg="mod">
          <ac:chgData name="Caroline Geerts" userId="9e6f573c-9665-4d0a-8d25-c8421340c496" providerId="ADAL" clId="{EECB5A38-265B-4AF3-A4D5-CF220E78A204}" dt="2023-02-08T15:49:37.616" v="2277" actId="20577"/>
          <ac:spMkLst>
            <pc:docMk/>
            <pc:sldMk cId="2552057481" sldId="326"/>
            <ac:spMk id="589" creationId="{00000000-0000-0000-0000-000000000000}"/>
          </ac:spMkLst>
        </pc:spChg>
      </pc:sldChg>
      <pc:sldChg chg="add del">
        <pc:chgData name="Caroline Geerts" userId="9e6f573c-9665-4d0a-8d25-c8421340c496" providerId="ADAL" clId="{EECB5A38-265B-4AF3-A4D5-CF220E78A204}" dt="2023-02-08T15:43:47.686" v="2257" actId="47"/>
        <pc:sldMkLst>
          <pc:docMk/>
          <pc:sldMk cId="3299141630" sldId="327"/>
        </pc:sldMkLst>
      </pc:sldChg>
      <pc:sldMasterChg chg="delSldLayout">
        <pc:chgData name="Caroline Geerts" userId="9e6f573c-9665-4d0a-8d25-c8421340c496" providerId="ADAL" clId="{EECB5A38-265B-4AF3-A4D5-CF220E78A204}" dt="2023-02-08T14:55:07.388" v="1414" actId="47"/>
        <pc:sldMasterMkLst>
          <pc:docMk/>
          <pc:sldMasterMk cId="0" sldId="2147483676"/>
        </pc:sldMasterMkLst>
        <pc:sldLayoutChg chg="del">
          <pc:chgData name="Caroline Geerts" userId="9e6f573c-9665-4d0a-8d25-c8421340c496" providerId="ADAL" clId="{EECB5A38-265B-4AF3-A4D5-CF220E78A204}" dt="2023-02-08T14:54:54.695" v="1393" actId="47"/>
          <pc:sldLayoutMkLst>
            <pc:docMk/>
            <pc:sldMasterMk cId="0" sldId="2147483676"/>
            <pc:sldLayoutMk cId="0" sldId="2147483649"/>
          </pc:sldLayoutMkLst>
        </pc:sldLayoutChg>
        <pc:sldLayoutChg chg="del">
          <pc:chgData name="Caroline Geerts" userId="9e6f573c-9665-4d0a-8d25-c8421340c496" providerId="ADAL" clId="{EECB5A38-265B-4AF3-A4D5-CF220E78A204}" dt="2023-02-08T14:54:51.991" v="1390" actId="47"/>
          <pc:sldLayoutMkLst>
            <pc:docMk/>
            <pc:sldMasterMk cId="0" sldId="2147483676"/>
            <pc:sldLayoutMk cId="0" sldId="2147483650"/>
          </pc:sldLayoutMkLst>
        </pc:sldLayoutChg>
        <pc:sldLayoutChg chg="del">
          <pc:chgData name="Caroline Geerts" userId="9e6f573c-9665-4d0a-8d25-c8421340c496" providerId="ADAL" clId="{EECB5A38-265B-4AF3-A4D5-CF220E78A204}" dt="2023-02-08T14:55:03.284" v="1404" actId="47"/>
          <pc:sldLayoutMkLst>
            <pc:docMk/>
            <pc:sldMasterMk cId="0" sldId="2147483676"/>
            <pc:sldLayoutMk cId="0" sldId="2147483651"/>
          </pc:sldLayoutMkLst>
        </pc:sldLayoutChg>
        <pc:sldLayoutChg chg="del">
          <pc:chgData name="Caroline Geerts" userId="9e6f573c-9665-4d0a-8d25-c8421340c496" providerId="ADAL" clId="{EECB5A38-265B-4AF3-A4D5-CF220E78A204}" dt="2023-02-08T14:55:07.388" v="1414" actId="47"/>
          <pc:sldLayoutMkLst>
            <pc:docMk/>
            <pc:sldMasterMk cId="0" sldId="2147483676"/>
            <pc:sldLayoutMk cId="0" sldId="2147483652"/>
          </pc:sldLayoutMkLst>
        </pc:sldLayoutChg>
        <pc:sldLayoutChg chg="del">
          <pc:chgData name="Caroline Geerts" userId="9e6f573c-9665-4d0a-8d25-c8421340c496" providerId="ADAL" clId="{EECB5A38-265B-4AF3-A4D5-CF220E78A204}" dt="2023-02-08T14:54:55.200" v="1394" actId="47"/>
          <pc:sldLayoutMkLst>
            <pc:docMk/>
            <pc:sldMasterMk cId="0" sldId="2147483676"/>
            <pc:sldLayoutMk cId="0" sldId="2147483653"/>
          </pc:sldLayoutMkLst>
        </pc:sldLayoutChg>
        <pc:sldLayoutChg chg="del">
          <pc:chgData name="Caroline Geerts" userId="9e6f573c-9665-4d0a-8d25-c8421340c496" providerId="ADAL" clId="{EECB5A38-265B-4AF3-A4D5-CF220E78A204}" dt="2023-02-08T14:54:54.310" v="1392" actId="47"/>
          <pc:sldLayoutMkLst>
            <pc:docMk/>
            <pc:sldMasterMk cId="0" sldId="2147483676"/>
            <pc:sldLayoutMk cId="0" sldId="2147483655"/>
          </pc:sldLayoutMkLst>
        </pc:sldLayoutChg>
        <pc:sldLayoutChg chg="del">
          <pc:chgData name="Caroline Geerts" userId="9e6f573c-9665-4d0a-8d25-c8421340c496" providerId="ADAL" clId="{EECB5A38-265B-4AF3-A4D5-CF220E78A204}" dt="2023-02-08T14:55:02.249" v="1402" actId="47"/>
          <pc:sldLayoutMkLst>
            <pc:docMk/>
            <pc:sldMasterMk cId="0" sldId="2147483676"/>
            <pc:sldLayoutMk cId="0" sldId="2147483656"/>
          </pc:sldLayoutMkLst>
        </pc:sldLayoutChg>
        <pc:sldLayoutChg chg="del">
          <pc:chgData name="Caroline Geerts" userId="9e6f573c-9665-4d0a-8d25-c8421340c496" providerId="ADAL" clId="{EECB5A38-265B-4AF3-A4D5-CF220E78A204}" dt="2023-02-08T14:55:03.684" v="1405" actId="47"/>
          <pc:sldLayoutMkLst>
            <pc:docMk/>
            <pc:sldMasterMk cId="0" sldId="2147483676"/>
            <pc:sldLayoutMk cId="0" sldId="2147483657"/>
          </pc:sldLayoutMkLst>
        </pc:sldLayoutChg>
        <pc:sldLayoutChg chg="del">
          <pc:chgData name="Caroline Geerts" userId="9e6f573c-9665-4d0a-8d25-c8421340c496" providerId="ADAL" clId="{EECB5A38-265B-4AF3-A4D5-CF220E78A204}" dt="2023-02-08T14:54:53.620" v="1391" actId="47"/>
          <pc:sldLayoutMkLst>
            <pc:docMk/>
            <pc:sldMasterMk cId="0" sldId="2147483676"/>
            <pc:sldLayoutMk cId="0" sldId="2147483659"/>
          </pc:sldLayoutMkLst>
        </pc:sldLayoutChg>
        <pc:sldLayoutChg chg="del">
          <pc:chgData name="Caroline Geerts" userId="9e6f573c-9665-4d0a-8d25-c8421340c496" providerId="ADAL" clId="{EECB5A38-265B-4AF3-A4D5-CF220E78A204}" dt="2023-02-08T14:55:06.908" v="1413" actId="47"/>
          <pc:sldLayoutMkLst>
            <pc:docMk/>
            <pc:sldMasterMk cId="0" sldId="2147483676"/>
            <pc:sldLayoutMk cId="0" sldId="2147483660"/>
          </pc:sldLayoutMkLst>
        </pc:sldLayoutChg>
        <pc:sldLayoutChg chg="del">
          <pc:chgData name="Caroline Geerts" userId="9e6f573c-9665-4d0a-8d25-c8421340c496" providerId="ADAL" clId="{EECB5A38-265B-4AF3-A4D5-CF220E78A204}" dt="2023-02-08T14:55:00.405" v="1397" actId="47"/>
          <pc:sldLayoutMkLst>
            <pc:docMk/>
            <pc:sldMasterMk cId="0" sldId="2147483676"/>
            <pc:sldLayoutMk cId="0" sldId="2147483661"/>
          </pc:sldLayoutMkLst>
        </pc:sldLayoutChg>
        <pc:sldLayoutChg chg="del">
          <pc:chgData name="Caroline Geerts" userId="9e6f573c-9665-4d0a-8d25-c8421340c496" providerId="ADAL" clId="{EECB5A38-265B-4AF3-A4D5-CF220E78A204}" dt="2023-02-08T14:55:00.741" v="1398" actId="47"/>
          <pc:sldLayoutMkLst>
            <pc:docMk/>
            <pc:sldMasterMk cId="0" sldId="2147483676"/>
            <pc:sldLayoutMk cId="0" sldId="2147483662"/>
          </pc:sldLayoutMkLst>
        </pc:sldLayoutChg>
        <pc:sldLayoutChg chg="del">
          <pc:chgData name="Caroline Geerts" userId="9e6f573c-9665-4d0a-8d25-c8421340c496" providerId="ADAL" clId="{EECB5A38-265B-4AF3-A4D5-CF220E78A204}" dt="2023-02-08T14:55:05.688" v="1410" actId="47"/>
          <pc:sldLayoutMkLst>
            <pc:docMk/>
            <pc:sldMasterMk cId="0" sldId="2147483676"/>
            <pc:sldLayoutMk cId="0" sldId="2147483664"/>
          </pc:sldLayoutMkLst>
        </pc:sldLayoutChg>
        <pc:sldLayoutChg chg="del">
          <pc:chgData name="Caroline Geerts" userId="9e6f573c-9665-4d0a-8d25-c8421340c496" providerId="ADAL" clId="{EECB5A38-265B-4AF3-A4D5-CF220E78A204}" dt="2023-02-08T14:55:00.032" v="1396" actId="47"/>
          <pc:sldLayoutMkLst>
            <pc:docMk/>
            <pc:sldMasterMk cId="0" sldId="2147483676"/>
            <pc:sldLayoutMk cId="0" sldId="2147483665"/>
          </pc:sldLayoutMkLst>
        </pc:sldLayoutChg>
        <pc:sldLayoutChg chg="del">
          <pc:chgData name="Caroline Geerts" userId="9e6f573c-9665-4d0a-8d25-c8421340c496" providerId="ADAL" clId="{EECB5A38-265B-4AF3-A4D5-CF220E78A204}" dt="2023-02-08T14:55:04.942" v="1408" actId="47"/>
          <pc:sldLayoutMkLst>
            <pc:docMk/>
            <pc:sldMasterMk cId="0" sldId="2147483676"/>
            <pc:sldLayoutMk cId="0" sldId="2147483667"/>
          </pc:sldLayoutMkLst>
        </pc:sldLayoutChg>
        <pc:sldLayoutChg chg="del">
          <pc:chgData name="Caroline Geerts" userId="9e6f573c-9665-4d0a-8d25-c8421340c496" providerId="ADAL" clId="{EECB5A38-265B-4AF3-A4D5-CF220E78A204}" dt="2023-02-08T14:55:04.140" v="1406" actId="47"/>
          <pc:sldLayoutMkLst>
            <pc:docMk/>
            <pc:sldMasterMk cId="0" sldId="2147483676"/>
            <pc:sldLayoutMk cId="0" sldId="2147483668"/>
          </pc:sldLayoutMkLst>
        </pc:sldLayoutChg>
        <pc:sldLayoutChg chg="del">
          <pc:chgData name="Caroline Geerts" userId="9e6f573c-9665-4d0a-8d25-c8421340c496" providerId="ADAL" clId="{EECB5A38-265B-4AF3-A4D5-CF220E78A204}" dt="2023-02-08T14:55:02.797" v="1403" actId="47"/>
          <pc:sldLayoutMkLst>
            <pc:docMk/>
            <pc:sldMasterMk cId="0" sldId="2147483676"/>
            <pc:sldLayoutMk cId="0" sldId="2147483669"/>
          </pc:sldLayoutMkLst>
        </pc:sldLayoutChg>
        <pc:sldLayoutChg chg="del">
          <pc:chgData name="Caroline Geerts" userId="9e6f573c-9665-4d0a-8d25-c8421340c496" providerId="ADAL" clId="{EECB5A38-265B-4AF3-A4D5-CF220E78A204}" dt="2023-02-08T14:55:06.073" v="1411" actId="47"/>
          <pc:sldLayoutMkLst>
            <pc:docMk/>
            <pc:sldMasterMk cId="0" sldId="2147483676"/>
            <pc:sldLayoutMk cId="0" sldId="2147483671"/>
          </pc:sldLayoutMkLst>
        </pc:sldLayoutChg>
      </pc:sldMasterChg>
      <pc:sldMasterChg chg="del delSldLayout">
        <pc:chgData name="Caroline Geerts" userId="9e6f573c-9665-4d0a-8d25-c8421340c496" providerId="ADAL" clId="{EECB5A38-265B-4AF3-A4D5-CF220E78A204}" dt="2023-02-08T14:55:15.522" v="1432" actId="47"/>
        <pc:sldMasterMkLst>
          <pc:docMk/>
          <pc:sldMasterMk cId="0" sldId="2147483677"/>
        </pc:sldMasterMkLst>
        <pc:sldLayoutChg chg="del">
          <pc:chgData name="Caroline Geerts" userId="9e6f573c-9665-4d0a-8d25-c8421340c496" providerId="ADAL" clId="{EECB5A38-265B-4AF3-A4D5-CF220E78A204}" dt="2023-02-08T14:55:15.522" v="1432" actId="47"/>
          <pc:sldLayoutMkLst>
            <pc:docMk/>
            <pc:sldMasterMk cId="0" sldId="2147483677"/>
            <pc:sldLayoutMk cId="0" sldId="2147483674"/>
          </pc:sldLayoutMkLst>
        </pc:sldLayoutChg>
        <pc:sldLayoutChg chg="del">
          <pc:chgData name="Caroline Geerts" userId="9e6f573c-9665-4d0a-8d25-c8421340c496" providerId="ADAL" clId="{EECB5A38-265B-4AF3-A4D5-CF220E78A204}" dt="2023-02-08T14:55:15.021" v="1431" actId="47"/>
          <pc:sldLayoutMkLst>
            <pc:docMk/>
            <pc:sldMasterMk cId="0" sldId="2147483677"/>
            <pc:sldLayoutMk cId="0" sldId="2147483675"/>
          </pc:sldLayoutMkLst>
        </pc:sldLayoutChg>
      </pc:sldMasterChg>
    </pc:docChg>
  </pc:docChgLst>
  <pc:docChgLst>
    <pc:chgData name="Fleur Schuurmans" userId="27645b24-f60b-4016-8d3d-82b11cddb740" providerId="ADAL" clId="{9E5F4C5A-A52F-4133-A3F7-9031B43B66D4}"/>
    <pc:docChg chg="undo custSel addSld modSld modNotesMaster">
      <pc:chgData name="Fleur Schuurmans" userId="27645b24-f60b-4016-8d3d-82b11cddb740" providerId="ADAL" clId="{9E5F4C5A-A52F-4133-A3F7-9031B43B66D4}" dt="2023-02-27T12:12:14.525" v="1050"/>
      <pc:docMkLst>
        <pc:docMk/>
      </pc:docMkLst>
      <pc:sldChg chg="addSp delSp modSp mod modNotes">
        <pc:chgData name="Fleur Schuurmans" userId="27645b24-f60b-4016-8d3d-82b11cddb740" providerId="ADAL" clId="{9E5F4C5A-A52F-4133-A3F7-9031B43B66D4}" dt="2023-02-27T12:12:14.525" v="1050"/>
        <pc:sldMkLst>
          <pc:docMk/>
          <pc:sldMk cId="0" sldId="256"/>
        </pc:sldMkLst>
        <pc:picChg chg="add del">
          <ac:chgData name="Fleur Schuurmans" userId="27645b24-f60b-4016-8d3d-82b11cddb740" providerId="ADAL" clId="{9E5F4C5A-A52F-4133-A3F7-9031B43B66D4}" dt="2023-02-08T14:30:28.649" v="2" actId="478"/>
          <ac:picMkLst>
            <pc:docMk/>
            <pc:sldMk cId="0" sldId="256"/>
            <ac:picMk id="4" creationId="{1C781022-E7DF-A76D-F298-574BA2179345}"/>
          </ac:picMkLst>
        </pc:picChg>
        <pc:picChg chg="mod">
          <ac:chgData name="Fleur Schuurmans" userId="27645b24-f60b-4016-8d3d-82b11cddb740" providerId="ADAL" clId="{9E5F4C5A-A52F-4133-A3F7-9031B43B66D4}" dt="2023-02-08T14:22:41.533" v="0" actId="14100"/>
          <ac:picMkLst>
            <pc:docMk/>
            <pc:sldMk cId="0" sldId="256"/>
            <ac:picMk id="1026" creationId="{94E889F6-D783-653D-F5BB-A4C50C2DA594}"/>
          </ac:picMkLst>
        </pc:picChg>
      </pc:sldChg>
      <pc:sldChg chg="modNotes">
        <pc:chgData name="Fleur Schuurmans" userId="27645b24-f60b-4016-8d3d-82b11cddb740" providerId="ADAL" clId="{9E5F4C5A-A52F-4133-A3F7-9031B43B66D4}" dt="2023-02-27T12:12:14.525" v="1050"/>
        <pc:sldMkLst>
          <pc:docMk/>
          <pc:sldMk cId="0" sldId="273"/>
        </pc:sldMkLst>
      </pc:sldChg>
      <pc:sldChg chg="modSp mod modNotes">
        <pc:chgData name="Fleur Schuurmans" userId="27645b24-f60b-4016-8d3d-82b11cddb740" providerId="ADAL" clId="{9E5F4C5A-A52F-4133-A3F7-9031B43B66D4}" dt="2023-02-27T12:12:14.525" v="1050"/>
        <pc:sldMkLst>
          <pc:docMk/>
          <pc:sldMk cId="2202197844" sldId="305"/>
        </pc:sldMkLst>
        <pc:spChg chg="mod">
          <ac:chgData name="Fleur Schuurmans" userId="27645b24-f60b-4016-8d3d-82b11cddb740" providerId="ADAL" clId="{9E5F4C5A-A52F-4133-A3F7-9031B43B66D4}" dt="2023-02-08T14:34:03.636" v="216" actId="20577"/>
          <ac:spMkLst>
            <pc:docMk/>
            <pc:sldMk cId="2202197844" sldId="305"/>
            <ac:spMk id="2" creationId="{E495B6E1-79AE-39EE-48C2-8650714FEB1E}"/>
          </ac:spMkLst>
        </pc:spChg>
        <pc:spChg chg="mod">
          <ac:chgData name="Fleur Schuurmans" userId="27645b24-f60b-4016-8d3d-82b11cddb740" providerId="ADAL" clId="{9E5F4C5A-A52F-4133-A3F7-9031B43B66D4}" dt="2023-02-08T14:31:30.690" v="64" actId="20577"/>
          <ac:spMkLst>
            <pc:docMk/>
            <pc:sldMk cId="2202197844" sldId="305"/>
            <ac:spMk id="5" creationId="{E6E3A50D-5E2B-B6E0-E445-834E0E5E3EE1}"/>
          </ac:spMkLst>
        </pc:spChg>
      </pc:sldChg>
      <pc:sldChg chg="modSp mod modNotes">
        <pc:chgData name="Fleur Schuurmans" userId="27645b24-f60b-4016-8d3d-82b11cddb740" providerId="ADAL" clId="{9E5F4C5A-A52F-4133-A3F7-9031B43B66D4}" dt="2023-02-27T12:12:14.525" v="1050"/>
        <pc:sldMkLst>
          <pc:docMk/>
          <pc:sldMk cId="3241049670" sldId="306"/>
        </pc:sldMkLst>
        <pc:spChg chg="mod">
          <ac:chgData name="Fleur Schuurmans" userId="27645b24-f60b-4016-8d3d-82b11cddb740" providerId="ADAL" clId="{9E5F4C5A-A52F-4133-A3F7-9031B43B66D4}" dt="2023-02-08T14:34:58.133" v="261" actId="5793"/>
          <ac:spMkLst>
            <pc:docMk/>
            <pc:sldMk cId="3241049670" sldId="306"/>
            <ac:spMk id="2" creationId="{E495B6E1-79AE-39EE-48C2-8650714FEB1E}"/>
          </ac:spMkLst>
        </pc:spChg>
        <pc:spChg chg="mod">
          <ac:chgData name="Fleur Schuurmans" userId="27645b24-f60b-4016-8d3d-82b11cddb740" providerId="ADAL" clId="{9E5F4C5A-A52F-4133-A3F7-9031B43B66D4}" dt="2023-02-08T14:34:53.128" v="252" actId="20577"/>
          <ac:spMkLst>
            <pc:docMk/>
            <pc:sldMk cId="3241049670" sldId="306"/>
            <ac:spMk id="5" creationId="{E6E3A50D-5E2B-B6E0-E445-834E0E5E3EE1}"/>
          </ac:spMkLst>
        </pc:spChg>
      </pc:sldChg>
      <pc:sldChg chg="modSp mod modNotes">
        <pc:chgData name="Fleur Schuurmans" userId="27645b24-f60b-4016-8d3d-82b11cddb740" providerId="ADAL" clId="{9E5F4C5A-A52F-4133-A3F7-9031B43B66D4}" dt="2023-02-27T12:12:14.525" v="1050"/>
        <pc:sldMkLst>
          <pc:docMk/>
          <pc:sldMk cId="1405282984" sldId="307"/>
        </pc:sldMkLst>
        <pc:spChg chg="mod">
          <ac:chgData name="Fleur Schuurmans" userId="27645b24-f60b-4016-8d3d-82b11cddb740" providerId="ADAL" clId="{9E5F4C5A-A52F-4133-A3F7-9031B43B66D4}" dt="2023-02-08T14:37:00.583" v="403" actId="20577"/>
          <ac:spMkLst>
            <pc:docMk/>
            <pc:sldMk cId="1405282984" sldId="307"/>
            <ac:spMk id="2" creationId="{E495B6E1-79AE-39EE-48C2-8650714FEB1E}"/>
          </ac:spMkLst>
        </pc:spChg>
        <pc:spChg chg="mod">
          <ac:chgData name="Fleur Schuurmans" userId="27645b24-f60b-4016-8d3d-82b11cddb740" providerId="ADAL" clId="{9E5F4C5A-A52F-4133-A3F7-9031B43B66D4}" dt="2023-02-08T14:35:16.764" v="348" actId="20577"/>
          <ac:spMkLst>
            <pc:docMk/>
            <pc:sldMk cId="1405282984" sldId="307"/>
            <ac:spMk id="5" creationId="{E6E3A50D-5E2B-B6E0-E445-834E0E5E3EE1}"/>
          </ac:spMkLst>
        </pc:spChg>
      </pc:sldChg>
      <pc:sldChg chg="addSp modSp mod modNotes">
        <pc:chgData name="Fleur Schuurmans" userId="27645b24-f60b-4016-8d3d-82b11cddb740" providerId="ADAL" clId="{9E5F4C5A-A52F-4133-A3F7-9031B43B66D4}" dt="2023-02-27T12:12:14.525" v="1050"/>
        <pc:sldMkLst>
          <pc:docMk/>
          <pc:sldMk cId="287013682" sldId="308"/>
        </pc:sldMkLst>
        <pc:spChg chg="mod">
          <ac:chgData name="Fleur Schuurmans" userId="27645b24-f60b-4016-8d3d-82b11cddb740" providerId="ADAL" clId="{9E5F4C5A-A52F-4133-A3F7-9031B43B66D4}" dt="2023-02-09T07:21:15.766" v="902" actId="20577"/>
          <ac:spMkLst>
            <pc:docMk/>
            <pc:sldMk cId="287013682" sldId="308"/>
            <ac:spMk id="2" creationId="{E495B6E1-79AE-39EE-48C2-8650714FEB1E}"/>
          </ac:spMkLst>
        </pc:spChg>
        <pc:spChg chg="mod">
          <ac:chgData name="Fleur Schuurmans" userId="27645b24-f60b-4016-8d3d-82b11cddb740" providerId="ADAL" clId="{9E5F4C5A-A52F-4133-A3F7-9031B43B66D4}" dt="2023-02-08T14:37:30.417" v="459" actId="20577"/>
          <ac:spMkLst>
            <pc:docMk/>
            <pc:sldMk cId="287013682" sldId="308"/>
            <ac:spMk id="5" creationId="{E6E3A50D-5E2B-B6E0-E445-834E0E5E3EE1}"/>
          </ac:spMkLst>
        </pc:spChg>
        <pc:picChg chg="add mod">
          <ac:chgData name="Fleur Schuurmans" userId="27645b24-f60b-4016-8d3d-82b11cddb740" providerId="ADAL" clId="{9E5F4C5A-A52F-4133-A3F7-9031B43B66D4}" dt="2023-02-08T14:40:12.534" v="580" actId="1076"/>
          <ac:picMkLst>
            <pc:docMk/>
            <pc:sldMk cId="287013682" sldId="308"/>
            <ac:picMk id="3" creationId="{75CAA734-019E-87F3-C91F-FEBF29C035CF}"/>
          </ac:picMkLst>
        </pc:picChg>
      </pc:sldChg>
      <pc:sldChg chg="modSp mod modNotes">
        <pc:chgData name="Fleur Schuurmans" userId="27645b24-f60b-4016-8d3d-82b11cddb740" providerId="ADAL" clId="{9E5F4C5A-A52F-4133-A3F7-9031B43B66D4}" dt="2023-02-27T12:12:14.525" v="1050"/>
        <pc:sldMkLst>
          <pc:docMk/>
          <pc:sldMk cId="2835938132" sldId="309"/>
        </pc:sldMkLst>
        <pc:spChg chg="mod">
          <ac:chgData name="Fleur Schuurmans" userId="27645b24-f60b-4016-8d3d-82b11cddb740" providerId="ADAL" clId="{9E5F4C5A-A52F-4133-A3F7-9031B43B66D4}" dt="2023-02-08T14:39:30.370" v="527" actId="20577"/>
          <ac:spMkLst>
            <pc:docMk/>
            <pc:sldMk cId="2835938132" sldId="309"/>
            <ac:spMk id="2" creationId="{E495B6E1-79AE-39EE-48C2-8650714FEB1E}"/>
          </ac:spMkLst>
        </pc:spChg>
        <pc:spChg chg="mod">
          <ac:chgData name="Fleur Schuurmans" userId="27645b24-f60b-4016-8d3d-82b11cddb740" providerId="ADAL" clId="{9E5F4C5A-A52F-4133-A3F7-9031B43B66D4}" dt="2023-02-08T14:39:13.182" v="498" actId="20577"/>
          <ac:spMkLst>
            <pc:docMk/>
            <pc:sldMk cId="2835938132" sldId="309"/>
            <ac:spMk id="5" creationId="{E6E3A50D-5E2B-B6E0-E445-834E0E5E3EE1}"/>
          </ac:spMkLst>
        </pc:spChg>
      </pc:sldChg>
      <pc:sldChg chg="addSp modSp mod modNotes">
        <pc:chgData name="Fleur Schuurmans" userId="27645b24-f60b-4016-8d3d-82b11cddb740" providerId="ADAL" clId="{9E5F4C5A-A52F-4133-A3F7-9031B43B66D4}" dt="2023-02-27T12:12:14.525" v="1050"/>
        <pc:sldMkLst>
          <pc:docMk/>
          <pc:sldMk cId="1031006022" sldId="310"/>
        </pc:sldMkLst>
        <pc:spChg chg="mod">
          <ac:chgData name="Fleur Schuurmans" userId="27645b24-f60b-4016-8d3d-82b11cddb740" providerId="ADAL" clId="{9E5F4C5A-A52F-4133-A3F7-9031B43B66D4}" dt="2023-02-08T14:41:32.179" v="617" actId="20577"/>
          <ac:spMkLst>
            <pc:docMk/>
            <pc:sldMk cId="1031006022" sldId="310"/>
            <ac:spMk id="2" creationId="{E495B6E1-79AE-39EE-48C2-8650714FEB1E}"/>
          </ac:spMkLst>
        </pc:spChg>
        <pc:spChg chg="mod">
          <ac:chgData name="Fleur Schuurmans" userId="27645b24-f60b-4016-8d3d-82b11cddb740" providerId="ADAL" clId="{9E5F4C5A-A52F-4133-A3F7-9031B43B66D4}" dt="2023-02-08T14:39:51.007" v="576" actId="20577"/>
          <ac:spMkLst>
            <pc:docMk/>
            <pc:sldMk cId="1031006022" sldId="310"/>
            <ac:spMk id="5" creationId="{E6E3A50D-5E2B-B6E0-E445-834E0E5E3EE1}"/>
          </ac:spMkLst>
        </pc:spChg>
        <pc:spChg chg="mod">
          <ac:chgData name="Fleur Schuurmans" userId="27645b24-f60b-4016-8d3d-82b11cddb740" providerId="ADAL" clId="{9E5F4C5A-A52F-4133-A3F7-9031B43B66D4}" dt="2023-02-09T07:22:14.228" v="928" actId="12788"/>
          <ac:spMkLst>
            <pc:docMk/>
            <pc:sldMk cId="1031006022" sldId="310"/>
            <ac:spMk id="6" creationId="{D2FCD330-2366-8058-7C38-2AD670EF7430}"/>
          </ac:spMkLst>
        </pc:spChg>
        <pc:picChg chg="add mod">
          <ac:chgData name="Fleur Schuurmans" userId="27645b24-f60b-4016-8d3d-82b11cddb740" providerId="ADAL" clId="{9E5F4C5A-A52F-4133-A3F7-9031B43B66D4}" dt="2023-02-08T14:41:38.860" v="618" actId="1076"/>
          <ac:picMkLst>
            <pc:docMk/>
            <pc:sldMk cId="1031006022" sldId="310"/>
            <ac:picMk id="3" creationId="{3E1BE688-D401-763D-1A17-6E63F4B82D85}"/>
          </ac:picMkLst>
        </pc:picChg>
      </pc:sldChg>
      <pc:sldChg chg="modSp mod modNotes">
        <pc:chgData name="Fleur Schuurmans" userId="27645b24-f60b-4016-8d3d-82b11cddb740" providerId="ADAL" clId="{9E5F4C5A-A52F-4133-A3F7-9031B43B66D4}" dt="2023-02-27T12:12:14.525" v="1050"/>
        <pc:sldMkLst>
          <pc:docMk/>
          <pc:sldMk cId="3513203225" sldId="311"/>
        </pc:sldMkLst>
        <pc:spChg chg="mod">
          <ac:chgData name="Fleur Schuurmans" userId="27645b24-f60b-4016-8d3d-82b11cddb740" providerId="ADAL" clId="{9E5F4C5A-A52F-4133-A3F7-9031B43B66D4}" dt="2023-02-08T14:43:24.203" v="654" actId="20577"/>
          <ac:spMkLst>
            <pc:docMk/>
            <pc:sldMk cId="3513203225" sldId="311"/>
            <ac:spMk id="2" creationId="{E495B6E1-79AE-39EE-48C2-8650714FEB1E}"/>
          </ac:spMkLst>
        </pc:spChg>
        <pc:spChg chg="mod">
          <ac:chgData name="Fleur Schuurmans" userId="27645b24-f60b-4016-8d3d-82b11cddb740" providerId="ADAL" clId="{9E5F4C5A-A52F-4133-A3F7-9031B43B66D4}" dt="2023-02-08T14:41:56.209" v="633" actId="20577"/>
          <ac:spMkLst>
            <pc:docMk/>
            <pc:sldMk cId="3513203225" sldId="311"/>
            <ac:spMk id="5" creationId="{E6E3A50D-5E2B-B6E0-E445-834E0E5E3EE1}"/>
          </ac:spMkLst>
        </pc:spChg>
      </pc:sldChg>
      <pc:sldChg chg="modSp mod modNotes">
        <pc:chgData name="Fleur Schuurmans" userId="27645b24-f60b-4016-8d3d-82b11cddb740" providerId="ADAL" clId="{9E5F4C5A-A52F-4133-A3F7-9031B43B66D4}" dt="2023-02-27T12:12:14.525" v="1050"/>
        <pc:sldMkLst>
          <pc:docMk/>
          <pc:sldMk cId="2295034185" sldId="312"/>
        </pc:sldMkLst>
        <pc:spChg chg="mod">
          <ac:chgData name="Fleur Schuurmans" userId="27645b24-f60b-4016-8d3d-82b11cddb740" providerId="ADAL" clId="{9E5F4C5A-A52F-4133-A3F7-9031B43B66D4}" dt="2023-02-08T14:45:54.539" v="689" actId="20577"/>
          <ac:spMkLst>
            <pc:docMk/>
            <pc:sldMk cId="2295034185" sldId="312"/>
            <ac:spMk id="2" creationId="{E495B6E1-79AE-39EE-48C2-8650714FEB1E}"/>
          </ac:spMkLst>
        </pc:spChg>
        <pc:spChg chg="mod">
          <ac:chgData name="Fleur Schuurmans" userId="27645b24-f60b-4016-8d3d-82b11cddb740" providerId="ADAL" clId="{9E5F4C5A-A52F-4133-A3F7-9031B43B66D4}" dt="2023-02-08T14:44:08.057" v="663" actId="20577"/>
          <ac:spMkLst>
            <pc:docMk/>
            <pc:sldMk cId="2295034185" sldId="312"/>
            <ac:spMk id="5" creationId="{E6E3A50D-5E2B-B6E0-E445-834E0E5E3EE1}"/>
          </ac:spMkLst>
        </pc:spChg>
      </pc:sldChg>
      <pc:sldChg chg="modNotes">
        <pc:chgData name="Fleur Schuurmans" userId="27645b24-f60b-4016-8d3d-82b11cddb740" providerId="ADAL" clId="{9E5F4C5A-A52F-4133-A3F7-9031B43B66D4}" dt="2023-02-27T12:12:14.525" v="1050"/>
        <pc:sldMkLst>
          <pc:docMk/>
          <pc:sldMk cId="3723926315" sldId="313"/>
        </pc:sldMkLst>
      </pc:sldChg>
      <pc:sldChg chg="modSp mod modNotes">
        <pc:chgData name="Fleur Schuurmans" userId="27645b24-f60b-4016-8d3d-82b11cddb740" providerId="ADAL" clId="{9E5F4C5A-A52F-4133-A3F7-9031B43B66D4}" dt="2023-02-27T12:12:14.525" v="1050"/>
        <pc:sldMkLst>
          <pc:docMk/>
          <pc:sldMk cId="1045084262" sldId="314"/>
        </pc:sldMkLst>
        <pc:spChg chg="mod">
          <ac:chgData name="Fleur Schuurmans" userId="27645b24-f60b-4016-8d3d-82b11cddb740" providerId="ADAL" clId="{9E5F4C5A-A52F-4133-A3F7-9031B43B66D4}" dt="2023-02-09T07:24:36.142" v="936" actId="313"/>
          <ac:spMkLst>
            <pc:docMk/>
            <pc:sldMk cId="1045084262" sldId="314"/>
            <ac:spMk id="2" creationId="{E495B6E1-79AE-39EE-48C2-8650714FEB1E}"/>
          </ac:spMkLst>
        </pc:spChg>
      </pc:sldChg>
      <pc:sldChg chg="modSp mod modNotes">
        <pc:chgData name="Fleur Schuurmans" userId="27645b24-f60b-4016-8d3d-82b11cddb740" providerId="ADAL" clId="{9E5F4C5A-A52F-4133-A3F7-9031B43B66D4}" dt="2023-02-27T12:12:14.525" v="1050"/>
        <pc:sldMkLst>
          <pc:docMk/>
          <pc:sldMk cId="2081518625" sldId="315"/>
        </pc:sldMkLst>
        <pc:spChg chg="mod">
          <ac:chgData name="Fleur Schuurmans" userId="27645b24-f60b-4016-8d3d-82b11cddb740" providerId="ADAL" clId="{9E5F4C5A-A52F-4133-A3F7-9031B43B66D4}" dt="2023-02-09T08:11:52.305" v="1006" actId="20577"/>
          <ac:spMkLst>
            <pc:docMk/>
            <pc:sldMk cId="2081518625" sldId="315"/>
            <ac:spMk id="2" creationId="{D8B50780-25FA-FA51-34D8-5D416941E0B9}"/>
          </ac:spMkLst>
        </pc:spChg>
      </pc:sldChg>
      <pc:sldChg chg="modNotes">
        <pc:chgData name="Fleur Schuurmans" userId="27645b24-f60b-4016-8d3d-82b11cddb740" providerId="ADAL" clId="{9E5F4C5A-A52F-4133-A3F7-9031B43B66D4}" dt="2023-02-27T12:12:14.525" v="1050"/>
        <pc:sldMkLst>
          <pc:docMk/>
          <pc:sldMk cId="1620258624" sldId="316"/>
        </pc:sldMkLst>
      </pc:sldChg>
      <pc:sldChg chg="modSp mod modNotes">
        <pc:chgData name="Fleur Schuurmans" userId="27645b24-f60b-4016-8d3d-82b11cddb740" providerId="ADAL" clId="{9E5F4C5A-A52F-4133-A3F7-9031B43B66D4}" dt="2023-02-27T12:12:14.525" v="1050"/>
        <pc:sldMkLst>
          <pc:docMk/>
          <pc:sldMk cId="485947119" sldId="317"/>
        </pc:sldMkLst>
        <pc:spChg chg="mod">
          <ac:chgData name="Fleur Schuurmans" userId="27645b24-f60b-4016-8d3d-82b11cddb740" providerId="ADAL" clId="{9E5F4C5A-A52F-4133-A3F7-9031B43B66D4}" dt="2023-02-09T08:14:15.239" v="1016" actId="113"/>
          <ac:spMkLst>
            <pc:docMk/>
            <pc:sldMk cId="485947119" sldId="317"/>
            <ac:spMk id="2" creationId="{E495B6E1-79AE-39EE-48C2-8650714FEB1E}"/>
          </ac:spMkLst>
        </pc:spChg>
      </pc:sldChg>
      <pc:sldChg chg="modSp mod modNotes">
        <pc:chgData name="Fleur Schuurmans" userId="27645b24-f60b-4016-8d3d-82b11cddb740" providerId="ADAL" clId="{9E5F4C5A-A52F-4133-A3F7-9031B43B66D4}" dt="2023-02-27T12:12:14.525" v="1050"/>
        <pc:sldMkLst>
          <pc:docMk/>
          <pc:sldMk cId="1203956767" sldId="318"/>
        </pc:sldMkLst>
        <pc:spChg chg="mod">
          <ac:chgData name="Fleur Schuurmans" userId="27645b24-f60b-4016-8d3d-82b11cddb740" providerId="ADAL" clId="{9E5F4C5A-A52F-4133-A3F7-9031B43B66D4}" dt="2023-02-09T07:31:44.789" v="971" actId="20577"/>
          <ac:spMkLst>
            <pc:docMk/>
            <pc:sldMk cId="1203956767" sldId="318"/>
            <ac:spMk id="2" creationId="{E495B6E1-79AE-39EE-48C2-8650714FEB1E}"/>
          </ac:spMkLst>
        </pc:spChg>
      </pc:sldChg>
      <pc:sldChg chg="addSp modSp mod modNotes">
        <pc:chgData name="Fleur Schuurmans" userId="27645b24-f60b-4016-8d3d-82b11cddb740" providerId="ADAL" clId="{9E5F4C5A-A52F-4133-A3F7-9031B43B66D4}" dt="2023-02-27T12:12:14.525" v="1050"/>
        <pc:sldMkLst>
          <pc:docMk/>
          <pc:sldMk cId="2508305120" sldId="319"/>
        </pc:sldMkLst>
        <pc:spChg chg="mod">
          <ac:chgData name="Fleur Schuurmans" userId="27645b24-f60b-4016-8d3d-82b11cddb740" providerId="ADAL" clId="{9E5F4C5A-A52F-4133-A3F7-9031B43B66D4}" dt="2023-02-08T14:47:00.001" v="754" actId="20577"/>
          <ac:spMkLst>
            <pc:docMk/>
            <pc:sldMk cId="2508305120" sldId="319"/>
            <ac:spMk id="2" creationId="{E495B6E1-79AE-39EE-48C2-8650714FEB1E}"/>
          </ac:spMkLst>
        </pc:spChg>
        <pc:spChg chg="mod">
          <ac:chgData name="Fleur Schuurmans" userId="27645b24-f60b-4016-8d3d-82b11cddb740" providerId="ADAL" clId="{9E5F4C5A-A52F-4133-A3F7-9031B43B66D4}" dt="2023-02-08T14:46:38.056" v="736" actId="20577"/>
          <ac:spMkLst>
            <pc:docMk/>
            <pc:sldMk cId="2508305120" sldId="319"/>
            <ac:spMk id="5" creationId="{E6E3A50D-5E2B-B6E0-E445-834E0E5E3EE1}"/>
          </ac:spMkLst>
        </pc:spChg>
        <pc:picChg chg="add mod">
          <ac:chgData name="Fleur Schuurmans" userId="27645b24-f60b-4016-8d3d-82b11cddb740" providerId="ADAL" clId="{9E5F4C5A-A52F-4133-A3F7-9031B43B66D4}" dt="2023-02-08T14:47:27.929" v="756" actId="1076"/>
          <ac:picMkLst>
            <pc:docMk/>
            <pc:sldMk cId="2508305120" sldId="319"/>
            <ac:picMk id="3" creationId="{E32F28C1-B490-735F-513E-4106C8729133}"/>
          </ac:picMkLst>
        </pc:picChg>
      </pc:sldChg>
      <pc:sldChg chg="modSp mod modNotes">
        <pc:chgData name="Fleur Schuurmans" userId="27645b24-f60b-4016-8d3d-82b11cddb740" providerId="ADAL" clId="{9E5F4C5A-A52F-4133-A3F7-9031B43B66D4}" dt="2023-02-27T12:12:14.525" v="1050"/>
        <pc:sldMkLst>
          <pc:docMk/>
          <pc:sldMk cId="3004264361" sldId="320"/>
        </pc:sldMkLst>
        <pc:spChg chg="mod">
          <ac:chgData name="Fleur Schuurmans" userId="27645b24-f60b-4016-8d3d-82b11cddb740" providerId="ADAL" clId="{9E5F4C5A-A52F-4133-A3F7-9031B43B66D4}" dt="2023-02-08T14:49:07.555" v="862" actId="12788"/>
          <ac:spMkLst>
            <pc:docMk/>
            <pc:sldMk cId="3004264361" sldId="320"/>
            <ac:spMk id="2" creationId="{E495B6E1-79AE-39EE-48C2-8650714FEB1E}"/>
          </ac:spMkLst>
        </pc:spChg>
        <pc:spChg chg="mod">
          <ac:chgData name="Fleur Schuurmans" userId="27645b24-f60b-4016-8d3d-82b11cddb740" providerId="ADAL" clId="{9E5F4C5A-A52F-4133-A3F7-9031B43B66D4}" dt="2023-02-08T14:48:05.573" v="810" actId="20577"/>
          <ac:spMkLst>
            <pc:docMk/>
            <pc:sldMk cId="3004264361" sldId="320"/>
            <ac:spMk id="5" creationId="{E6E3A50D-5E2B-B6E0-E445-834E0E5E3EE1}"/>
          </ac:spMkLst>
        </pc:spChg>
      </pc:sldChg>
      <pc:sldChg chg="modSp mod">
        <pc:chgData name="Fleur Schuurmans" userId="27645b24-f60b-4016-8d3d-82b11cddb740" providerId="ADAL" clId="{9E5F4C5A-A52F-4133-A3F7-9031B43B66D4}" dt="2023-02-08T14:50:23.482" v="901" actId="14100"/>
        <pc:sldMkLst>
          <pc:docMk/>
          <pc:sldMk cId="3885631340" sldId="321"/>
        </pc:sldMkLst>
        <pc:spChg chg="mod">
          <ac:chgData name="Fleur Schuurmans" userId="27645b24-f60b-4016-8d3d-82b11cddb740" providerId="ADAL" clId="{9E5F4C5A-A52F-4133-A3F7-9031B43B66D4}" dt="2023-02-08T14:50:13.672" v="900" actId="20577"/>
          <ac:spMkLst>
            <pc:docMk/>
            <pc:sldMk cId="3885631340" sldId="321"/>
            <ac:spMk id="2" creationId="{E495B6E1-79AE-39EE-48C2-8650714FEB1E}"/>
          </ac:spMkLst>
        </pc:spChg>
        <pc:spChg chg="mod">
          <ac:chgData name="Fleur Schuurmans" userId="27645b24-f60b-4016-8d3d-82b11cddb740" providerId="ADAL" clId="{9E5F4C5A-A52F-4133-A3F7-9031B43B66D4}" dt="2023-02-08T14:50:23.482" v="901" actId="14100"/>
          <ac:spMkLst>
            <pc:docMk/>
            <pc:sldMk cId="3885631340" sldId="321"/>
            <ac:spMk id="5" creationId="{E6E3A50D-5E2B-B6E0-E445-834E0E5E3EE1}"/>
          </ac:spMkLst>
        </pc:spChg>
      </pc:sldChg>
      <pc:sldChg chg="modNotes">
        <pc:chgData name="Fleur Schuurmans" userId="27645b24-f60b-4016-8d3d-82b11cddb740" providerId="ADAL" clId="{9E5F4C5A-A52F-4133-A3F7-9031B43B66D4}" dt="2023-02-27T12:12:14.525" v="1050"/>
        <pc:sldMkLst>
          <pc:docMk/>
          <pc:sldMk cId="2212325748" sldId="322"/>
        </pc:sldMkLst>
      </pc:sldChg>
      <pc:sldChg chg="modNotes">
        <pc:chgData name="Fleur Schuurmans" userId="27645b24-f60b-4016-8d3d-82b11cddb740" providerId="ADAL" clId="{9E5F4C5A-A52F-4133-A3F7-9031B43B66D4}" dt="2023-02-27T12:12:14.525" v="1050"/>
        <pc:sldMkLst>
          <pc:docMk/>
          <pc:sldMk cId="2890944846" sldId="323"/>
        </pc:sldMkLst>
      </pc:sldChg>
      <pc:sldChg chg="modNotes">
        <pc:chgData name="Fleur Schuurmans" userId="27645b24-f60b-4016-8d3d-82b11cddb740" providerId="ADAL" clId="{9E5F4C5A-A52F-4133-A3F7-9031B43B66D4}" dt="2023-02-27T12:12:14.525" v="1050"/>
        <pc:sldMkLst>
          <pc:docMk/>
          <pc:sldMk cId="1439681820" sldId="325"/>
        </pc:sldMkLst>
      </pc:sldChg>
      <pc:sldChg chg="modNotes">
        <pc:chgData name="Fleur Schuurmans" userId="27645b24-f60b-4016-8d3d-82b11cddb740" providerId="ADAL" clId="{9E5F4C5A-A52F-4133-A3F7-9031B43B66D4}" dt="2023-02-27T12:12:14.525" v="1050"/>
        <pc:sldMkLst>
          <pc:docMk/>
          <pc:sldMk cId="2552057481" sldId="326"/>
        </pc:sldMkLst>
      </pc:sldChg>
      <pc:sldChg chg="modNotes">
        <pc:chgData name="Fleur Schuurmans" userId="27645b24-f60b-4016-8d3d-82b11cddb740" providerId="ADAL" clId="{9E5F4C5A-A52F-4133-A3F7-9031B43B66D4}" dt="2023-02-27T12:12:14.525" v="1050"/>
        <pc:sldMkLst>
          <pc:docMk/>
          <pc:sldMk cId="3178682426" sldId="327"/>
        </pc:sldMkLst>
      </pc:sldChg>
      <pc:sldChg chg="modNotes">
        <pc:chgData name="Fleur Schuurmans" userId="27645b24-f60b-4016-8d3d-82b11cddb740" providerId="ADAL" clId="{9E5F4C5A-A52F-4133-A3F7-9031B43B66D4}" dt="2023-02-27T12:12:14.525" v="1050"/>
        <pc:sldMkLst>
          <pc:docMk/>
          <pc:sldMk cId="884573333" sldId="328"/>
        </pc:sldMkLst>
      </pc:sldChg>
      <pc:sldChg chg="modNotes">
        <pc:chgData name="Fleur Schuurmans" userId="27645b24-f60b-4016-8d3d-82b11cddb740" providerId="ADAL" clId="{9E5F4C5A-A52F-4133-A3F7-9031B43B66D4}" dt="2023-02-27T12:12:14.525" v="1050"/>
        <pc:sldMkLst>
          <pc:docMk/>
          <pc:sldMk cId="3560537837" sldId="329"/>
        </pc:sldMkLst>
      </pc:sldChg>
      <pc:sldChg chg="modNotes">
        <pc:chgData name="Fleur Schuurmans" userId="27645b24-f60b-4016-8d3d-82b11cddb740" providerId="ADAL" clId="{9E5F4C5A-A52F-4133-A3F7-9031B43B66D4}" dt="2023-02-27T12:12:14.525" v="1050"/>
        <pc:sldMkLst>
          <pc:docMk/>
          <pc:sldMk cId="1684267006" sldId="330"/>
        </pc:sldMkLst>
      </pc:sldChg>
      <pc:sldChg chg="modNotes">
        <pc:chgData name="Fleur Schuurmans" userId="27645b24-f60b-4016-8d3d-82b11cddb740" providerId="ADAL" clId="{9E5F4C5A-A52F-4133-A3F7-9031B43B66D4}" dt="2023-02-27T12:12:14.525" v="1050"/>
        <pc:sldMkLst>
          <pc:docMk/>
          <pc:sldMk cId="4148753938" sldId="331"/>
        </pc:sldMkLst>
      </pc:sldChg>
      <pc:sldChg chg="modNotes">
        <pc:chgData name="Fleur Schuurmans" userId="27645b24-f60b-4016-8d3d-82b11cddb740" providerId="ADAL" clId="{9E5F4C5A-A52F-4133-A3F7-9031B43B66D4}" dt="2023-02-27T12:12:14.525" v="1050"/>
        <pc:sldMkLst>
          <pc:docMk/>
          <pc:sldMk cId="1118319814" sldId="332"/>
        </pc:sldMkLst>
      </pc:sldChg>
      <pc:sldChg chg="modSp mod modNotes">
        <pc:chgData name="Fleur Schuurmans" userId="27645b24-f60b-4016-8d3d-82b11cddb740" providerId="ADAL" clId="{9E5F4C5A-A52F-4133-A3F7-9031B43B66D4}" dt="2023-02-27T12:12:14.525" v="1050"/>
        <pc:sldMkLst>
          <pc:docMk/>
          <pc:sldMk cId="1199091353" sldId="333"/>
        </pc:sldMkLst>
        <pc:spChg chg="mod">
          <ac:chgData name="Fleur Schuurmans" userId="27645b24-f60b-4016-8d3d-82b11cddb740" providerId="ADAL" clId="{9E5F4C5A-A52F-4133-A3F7-9031B43B66D4}" dt="2023-02-09T07:30:37.465" v="962" actId="12788"/>
          <ac:spMkLst>
            <pc:docMk/>
            <pc:sldMk cId="1199091353" sldId="333"/>
            <ac:spMk id="6" creationId="{D2FCD330-2366-8058-7C38-2AD670EF7430}"/>
          </ac:spMkLst>
        </pc:spChg>
        <pc:picChg chg="mod">
          <ac:chgData name="Fleur Schuurmans" userId="27645b24-f60b-4016-8d3d-82b11cddb740" providerId="ADAL" clId="{9E5F4C5A-A52F-4133-A3F7-9031B43B66D4}" dt="2023-02-09T07:30:50.932" v="964" actId="14100"/>
          <ac:picMkLst>
            <pc:docMk/>
            <pc:sldMk cId="1199091353" sldId="333"/>
            <ac:picMk id="2" creationId="{C4946AF8-FBFA-B266-09B0-62D96488DE02}"/>
          </ac:picMkLst>
        </pc:picChg>
      </pc:sldChg>
      <pc:sldChg chg="modNotes">
        <pc:chgData name="Fleur Schuurmans" userId="27645b24-f60b-4016-8d3d-82b11cddb740" providerId="ADAL" clId="{9E5F4C5A-A52F-4133-A3F7-9031B43B66D4}" dt="2023-02-27T12:12:14.525" v="1050"/>
        <pc:sldMkLst>
          <pc:docMk/>
          <pc:sldMk cId="38309418" sldId="334"/>
        </pc:sldMkLst>
      </pc:sldChg>
      <pc:sldChg chg="modSp mod modNotes">
        <pc:chgData name="Fleur Schuurmans" userId="27645b24-f60b-4016-8d3d-82b11cddb740" providerId="ADAL" clId="{9E5F4C5A-A52F-4133-A3F7-9031B43B66D4}" dt="2023-02-27T12:12:14.525" v="1050"/>
        <pc:sldMkLst>
          <pc:docMk/>
          <pc:sldMk cId="2345293911" sldId="335"/>
        </pc:sldMkLst>
        <pc:spChg chg="mod">
          <ac:chgData name="Fleur Schuurmans" userId="27645b24-f60b-4016-8d3d-82b11cddb740" providerId="ADAL" clId="{9E5F4C5A-A52F-4133-A3F7-9031B43B66D4}" dt="2023-02-09T07:31:00.585" v="967" actId="313"/>
          <ac:spMkLst>
            <pc:docMk/>
            <pc:sldMk cId="2345293911" sldId="335"/>
            <ac:spMk id="2" creationId="{E495B6E1-79AE-39EE-48C2-8650714FEB1E}"/>
          </ac:spMkLst>
        </pc:spChg>
      </pc:sldChg>
      <pc:sldChg chg="modNotes">
        <pc:chgData name="Fleur Schuurmans" userId="27645b24-f60b-4016-8d3d-82b11cddb740" providerId="ADAL" clId="{9E5F4C5A-A52F-4133-A3F7-9031B43B66D4}" dt="2023-02-27T12:12:14.525" v="1050"/>
        <pc:sldMkLst>
          <pc:docMk/>
          <pc:sldMk cId="3528576689" sldId="337"/>
        </pc:sldMkLst>
      </pc:sldChg>
      <pc:sldChg chg="modNotes">
        <pc:chgData name="Fleur Schuurmans" userId="27645b24-f60b-4016-8d3d-82b11cddb740" providerId="ADAL" clId="{9E5F4C5A-A52F-4133-A3F7-9031B43B66D4}" dt="2023-02-27T12:12:14.525" v="1050"/>
        <pc:sldMkLst>
          <pc:docMk/>
          <pc:sldMk cId="4066679653" sldId="338"/>
        </pc:sldMkLst>
      </pc:sldChg>
      <pc:sldChg chg="modNotes">
        <pc:chgData name="Fleur Schuurmans" userId="27645b24-f60b-4016-8d3d-82b11cddb740" providerId="ADAL" clId="{9E5F4C5A-A52F-4133-A3F7-9031B43B66D4}" dt="2023-02-27T12:12:14.525" v="1050"/>
        <pc:sldMkLst>
          <pc:docMk/>
          <pc:sldMk cId="3084978034" sldId="339"/>
        </pc:sldMkLst>
      </pc:sldChg>
      <pc:sldChg chg="modNotes">
        <pc:chgData name="Fleur Schuurmans" userId="27645b24-f60b-4016-8d3d-82b11cddb740" providerId="ADAL" clId="{9E5F4C5A-A52F-4133-A3F7-9031B43B66D4}" dt="2023-02-27T12:12:14.525" v="1050"/>
        <pc:sldMkLst>
          <pc:docMk/>
          <pc:sldMk cId="3337404198" sldId="340"/>
        </pc:sldMkLst>
      </pc:sldChg>
      <pc:sldChg chg="modNotes">
        <pc:chgData name="Fleur Schuurmans" userId="27645b24-f60b-4016-8d3d-82b11cddb740" providerId="ADAL" clId="{9E5F4C5A-A52F-4133-A3F7-9031B43B66D4}" dt="2023-02-27T12:12:14.525" v="1050"/>
        <pc:sldMkLst>
          <pc:docMk/>
          <pc:sldMk cId="2095183815" sldId="341"/>
        </pc:sldMkLst>
      </pc:sldChg>
      <pc:sldChg chg="modNotes">
        <pc:chgData name="Fleur Schuurmans" userId="27645b24-f60b-4016-8d3d-82b11cddb740" providerId="ADAL" clId="{9E5F4C5A-A52F-4133-A3F7-9031B43B66D4}" dt="2023-02-27T12:12:14.525" v="1050"/>
        <pc:sldMkLst>
          <pc:docMk/>
          <pc:sldMk cId="2533645538" sldId="342"/>
        </pc:sldMkLst>
      </pc:sldChg>
      <pc:sldChg chg="modNotes">
        <pc:chgData name="Fleur Schuurmans" userId="27645b24-f60b-4016-8d3d-82b11cddb740" providerId="ADAL" clId="{9E5F4C5A-A52F-4133-A3F7-9031B43B66D4}" dt="2023-02-27T12:12:14.525" v="1050"/>
        <pc:sldMkLst>
          <pc:docMk/>
          <pc:sldMk cId="3717460407" sldId="343"/>
        </pc:sldMkLst>
      </pc:sldChg>
      <pc:sldChg chg="modNotes">
        <pc:chgData name="Fleur Schuurmans" userId="27645b24-f60b-4016-8d3d-82b11cddb740" providerId="ADAL" clId="{9E5F4C5A-A52F-4133-A3F7-9031B43B66D4}" dt="2023-02-27T12:12:14.525" v="1050"/>
        <pc:sldMkLst>
          <pc:docMk/>
          <pc:sldMk cId="2783512611" sldId="344"/>
        </pc:sldMkLst>
      </pc:sldChg>
      <pc:sldChg chg="modSp mod modNotes">
        <pc:chgData name="Fleur Schuurmans" userId="27645b24-f60b-4016-8d3d-82b11cddb740" providerId="ADAL" clId="{9E5F4C5A-A52F-4133-A3F7-9031B43B66D4}" dt="2023-02-27T12:12:14.525" v="1050"/>
        <pc:sldMkLst>
          <pc:docMk/>
          <pc:sldMk cId="3141203519" sldId="345"/>
        </pc:sldMkLst>
        <pc:spChg chg="mod">
          <ac:chgData name="Fleur Schuurmans" userId="27645b24-f60b-4016-8d3d-82b11cddb740" providerId="ADAL" clId="{9E5F4C5A-A52F-4133-A3F7-9031B43B66D4}" dt="2023-02-09T07:23:14.259" v="933" actId="20577"/>
          <ac:spMkLst>
            <pc:docMk/>
            <pc:sldMk cId="3141203519" sldId="345"/>
            <ac:spMk id="2" creationId="{E495B6E1-79AE-39EE-48C2-8650714FEB1E}"/>
          </ac:spMkLst>
        </pc:spChg>
      </pc:sldChg>
      <pc:sldChg chg="modSp mod modNotes">
        <pc:chgData name="Fleur Schuurmans" userId="27645b24-f60b-4016-8d3d-82b11cddb740" providerId="ADAL" clId="{9E5F4C5A-A52F-4133-A3F7-9031B43B66D4}" dt="2023-02-27T12:12:14.525" v="1050"/>
        <pc:sldMkLst>
          <pc:docMk/>
          <pc:sldMk cId="1316674440" sldId="346"/>
        </pc:sldMkLst>
        <pc:spChg chg="mod">
          <ac:chgData name="Fleur Schuurmans" userId="27645b24-f60b-4016-8d3d-82b11cddb740" providerId="ADAL" clId="{9E5F4C5A-A52F-4133-A3F7-9031B43B66D4}" dt="2023-02-09T08:07:47.702" v="973" actId="1076"/>
          <ac:spMkLst>
            <pc:docMk/>
            <pc:sldMk cId="1316674440" sldId="346"/>
            <ac:spMk id="3" creationId="{67B48FEF-ED1E-2C43-76B2-947724E13FB5}"/>
          </ac:spMkLst>
        </pc:spChg>
        <pc:spChg chg="mod">
          <ac:chgData name="Fleur Schuurmans" userId="27645b24-f60b-4016-8d3d-82b11cddb740" providerId="ADAL" clId="{9E5F4C5A-A52F-4133-A3F7-9031B43B66D4}" dt="2023-02-09T08:07:43.976" v="972" actId="1076"/>
          <ac:spMkLst>
            <pc:docMk/>
            <pc:sldMk cId="1316674440" sldId="346"/>
            <ac:spMk id="4" creationId="{F3BDAF59-CC8C-C0A8-F447-3A9084AE25A6}"/>
          </ac:spMkLst>
        </pc:spChg>
        <pc:picChg chg="mod">
          <ac:chgData name="Fleur Schuurmans" userId="27645b24-f60b-4016-8d3d-82b11cddb740" providerId="ADAL" clId="{9E5F4C5A-A52F-4133-A3F7-9031B43B66D4}" dt="2023-02-09T08:07:57.861" v="975" actId="1076"/>
          <ac:picMkLst>
            <pc:docMk/>
            <pc:sldMk cId="1316674440" sldId="346"/>
            <ac:picMk id="5" creationId="{D62176C1-4735-04EB-1ABC-FA3FD496022B}"/>
          </ac:picMkLst>
        </pc:picChg>
        <pc:picChg chg="mod">
          <ac:chgData name="Fleur Schuurmans" userId="27645b24-f60b-4016-8d3d-82b11cddb740" providerId="ADAL" clId="{9E5F4C5A-A52F-4133-A3F7-9031B43B66D4}" dt="2023-02-09T08:07:53.837" v="974" actId="1076"/>
          <ac:picMkLst>
            <pc:docMk/>
            <pc:sldMk cId="1316674440" sldId="346"/>
            <ac:picMk id="5124" creationId="{D5AB208A-39F6-75D5-9DF6-07EC0A657579}"/>
          </ac:picMkLst>
        </pc:picChg>
      </pc:sldChg>
      <pc:sldChg chg="modNotes">
        <pc:chgData name="Fleur Schuurmans" userId="27645b24-f60b-4016-8d3d-82b11cddb740" providerId="ADAL" clId="{9E5F4C5A-A52F-4133-A3F7-9031B43B66D4}" dt="2023-02-27T12:12:14.525" v="1050"/>
        <pc:sldMkLst>
          <pc:docMk/>
          <pc:sldMk cId="3714341033" sldId="347"/>
        </pc:sldMkLst>
      </pc:sldChg>
      <pc:sldChg chg="modNotes">
        <pc:chgData name="Fleur Schuurmans" userId="27645b24-f60b-4016-8d3d-82b11cddb740" providerId="ADAL" clId="{9E5F4C5A-A52F-4133-A3F7-9031B43B66D4}" dt="2023-02-27T12:12:14.525" v="1050"/>
        <pc:sldMkLst>
          <pc:docMk/>
          <pc:sldMk cId="2271712846" sldId="348"/>
        </pc:sldMkLst>
      </pc:sldChg>
      <pc:sldChg chg="modNotes">
        <pc:chgData name="Fleur Schuurmans" userId="27645b24-f60b-4016-8d3d-82b11cddb740" providerId="ADAL" clId="{9E5F4C5A-A52F-4133-A3F7-9031B43B66D4}" dt="2023-02-27T12:12:14.525" v="1050"/>
        <pc:sldMkLst>
          <pc:docMk/>
          <pc:sldMk cId="2919777904" sldId="349"/>
        </pc:sldMkLst>
      </pc:sldChg>
      <pc:sldChg chg="addSp delSp modSp new mod">
        <pc:chgData name="Fleur Schuurmans" userId="27645b24-f60b-4016-8d3d-82b11cddb740" providerId="ADAL" clId="{9E5F4C5A-A52F-4133-A3F7-9031B43B66D4}" dt="2023-02-09T08:21:09.476" v="1047" actId="12789"/>
        <pc:sldMkLst>
          <pc:docMk/>
          <pc:sldMk cId="3002394561" sldId="350"/>
        </pc:sldMkLst>
        <pc:spChg chg="del">
          <ac:chgData name="Fleur Schuurmans" userId="27645b24-f60b-4016-8d3d-82b11cddb740" providerId="ADAL" clId="{9E5F4C5A-A52F-4133-A3F7-9031B43B66D4}" dt="2023-02-09T08:19:13.148" v="1023" actId="478"/>
          <ac:spMkLst>
            <pc:docMk/>
            <pc:sldMk cId="3002394561" sldId="350"/>
            <ac:spMk id="2" creationId="{5EC10BC2-60D4-4561-45CA-ADE5E96B2E91}"/>
          </ac:spMkLst>
        </pc:spChg>
        <pc:spChg chg="mod">
          <ac:chgData name="Fleur Schuurmans" userId="27645b24-f60b-4016-8d3d-82b11cddb740" providerId="ADAL" clId="{9E5F4C5A-A52F-4133-A3F7-9031B43B66D4}" dt="2023-02-09T08:21:09.476" v="1047" actId="12789"/>
          <ac:spMkLst>
            <pc:docMk/>
            <pc:sldMk cId="3002394561" sldId="350"/>
            <ac:spMk id="3" creationId="{AB84A912-4033-442F-A37D-F58A0A307FA1}"/>
          </ac:spMkLst>
        </pc:spChg>
        <pc:spChg chg="del">
          <ac:chgData name="Fleur Schuurmans" userId="27645b24-f60b-4016-8d3d-82b11cddb740" providerId="ADAL" clId="{9E5F4C5A-A52F-4133-A3F7-9031B43B66D4}" dt="2023-02-09T08:19:28.674" v="1028" actId="478"/>
          <ac:spMkLst>
            <pc:docMk/>
            <pc:sldMk cId="3002394561" sldId="350"/>
            <ac:spMk id="4" creationId="{663F08A1-368E-6E48-80B7-5240F6FB2D29}"/>
          </ac:spMkLst>
        </pc:spChg>
        <pc:spChg chg="del">
          <ac:chgData name="Fleur Schuurmans" userId="27645b24-f60b-4016-8d3d-82b11cddb740" providerId="ADAL" clId="{9E5F4C5A-A52F-4133-A3F7-9031B43B66D4}" dt="2023-02-09T08:19:18.276" v="1025" actId="478"/>
          <ac:spMkLst>
            <pc:docMk/>
            <pc:sldMk cId="3002394561" sldId="350"/>
            <ac:spMk id="5" creationId="{AB8ABA61-E975-1220-56CB-C9828AFD9FC8}"/>
          </ac:spMkLst>
        </pc:spChg>
        <pc:spChg chg="del">
          <ac:chgData name="Fleur Schuurmans" userId="27645b24-f60b-4016-8d3d-82b11cddb740" providerId="ADAL" clId="{9E5F4C5A-A52F-4133-A3F7-9031B43B66D4}" dt="2023-02-09T08:19:24.302" v="1027" actId="478"/>
          <ac:spMkLst>
            <pc:docMk/>
            <pc:sldMk cId="3002394561" sldId="350"/>
            <ac:spMk id="6" creationId="{6590BA49-9384-5D26-0C3D-21D8766B9E68}"/>
          </ac:spMkLst>
        </pc:spChg>
        <pc:spChg chg="del">
          <ac:chgData name="Fleur Schuurmans" userId="27645b24-f60b-4016-8d3d-82b11cddb740" providerId="ADAL" clId="{9E5F4C5A-A52F-4133-A3F7-9031B43B66D4}" dt="2023-02-09T08:19:16.224" v="1024" actId="478"/>
          <ac:spMkLst>
            <pc:docMk/>
            <pc:sldMk cId="3002394561" sldId="350"/>
            <ac:spMk id="7" creationId="{933E0637-CFE8-B7AE-C94F-5BCB140C89E9}"/>
          </ac:spMkLst>
        </pc:spChg>
        <pc:spChg chg="del">
          <ac:chgData name="Fleur Schuurmans" userId="27645b24-f60b-4016-8d3d-82b11cddb740" providerId="ADAL" clId="{9E5F4C5A-A52F-4133-A3F7-9031B43B66D4}" dt="2023-02-09T08:19:22.551" v="1026" actId="478"/>
          <ac:spMkLst>
            <pc:docMk/>
            <pc:sldMk cId="3002394561" sldId="350"/>
            <ac:spMk id="8" creationId="{EDE023A9-9C7D-A68A-FC23-CA7F1D768C71}"/>
          </ac:spMkLst>
        </pc:spChg>
        <pc:spChg chg="add del">
          <ac:chgData name="Fleur Schuurmans" userId="27645b24-f60b-4016-8d3d-82b11cddb740" providerId="ADAL" clId="{9E5F4C5A-A52F-4133-A3F7-9031B43B66D4}" dt="2023-02-09T08:19:00.229" v="1019" actId="22"/>
          <ac:spMkLst>
            <pc:docMk/>
            <pc:sldMk cId="3002394561" sldId="350"/>
            <ac:spMk id="10" creationId="{8D481903-55D1-9694-A263-A92D2F27BE12}"/>
          </ac:spMkLst>
        </pc:spChg>
      </pc:sldChg>
    </pc:docChg>
  </pc:docChgLst>
  <pc:docChgLst>
    <pc:chgData name="Caroline Geerts" userId="S::r0830265@ucll.be::9e6f573c-9665-4d0a-8d25-c8421340c496" providerId="AD" clId="Web-{85CDF467-A057-B536-3361-12CB3858FB8D}"/>
    <pc:docChg chg="modSld">
      <pc:chgData name="Caroline Geerts" userId="S::r0830265@ucll.be::9e6f573c-9665-4d0a-8d25-c8421340c496" providerId="AD" clId="Web-{85CDF467-A057-B536-3361-12CB3858FB8D}" dt="2023-02-09T08:06:28.920" v="8" actId="1076"/>
      <pc:docMkLst>
        <pc:docMk/>
      </pc:docMkLst>
      <pc:sldChg chg="addSp delSp modSp">
        <pc:chgData name="Caroline Geerts" userId="S::r0830265@ucll.be::9e6f573c-9665-4d0a-8d25-c8421340c496" providerId="AD" clId="Web-{85CDF467-A057-B536-3361-12CB3858FB8D}" dt="2023-02-09T08:06:28.920" v="8" actId="1076"/>
        <pc:sldMkLst>
          <pc:docMk/>
          <pc:sldMk cId="0" sldId="256"/>
        </pc:sldMkLst>
        <pc:picChg chg="add del mod">
          <ac:chgData name="Caroline Geerts" userId="S::r0830265@ucll.be::9e6f573c-9665-4d0a-8d25-c8421340c496" providerId="AD" clId="Web-{85CDF467-A057-B536-3361-12CB3858FB8D}" dt="2023-02-09T08:05:45.982" v="3"/>
          <ac:picMkLst>
            <pc:docMk/>
            <pc:sldMk cId="0" sldId="256"/>
            <ac:picMk id="3" creationId="{04BEA020-CC2A-FF33-BA89-9BD06688B934}"/>
          </ac:picMkLst>
        </pc:picChg>
        <pc:picChg chg="add mod">
          <ac:chgData name="Caroline Geerts" userId="S::r0830265@ucll.be::9e6f573c-9665-4d0a-8d25-c8421340c496" providerId="AD" clId="Web-{85CDF467-A057-B536-3361-12CB3858FB8D}" dt="2023-02-09T08:06:28.920" v="8" actId="1076"/>
          <ac:picMkLst>
            <pc:docMk/>
            <pc:sldMk cId="0" sldId="256"/>
            <ac:picMk id="4" creationId="{63A6B99C-3A8F-B467-70A8-4D4F702E5F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80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989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14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523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212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93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2781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516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760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809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2621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45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753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52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7385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852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1078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117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03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256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99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535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631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1902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524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724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01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926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249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402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55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454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174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52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710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6152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66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46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47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28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0f9e629ec3_0_1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0f9e629ec3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35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73800" y="2835350"/>
            <a:ext cx="7596300" cy="7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100"/>
              <a:buNone/>
              <a:defRPr sz="4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152288" y="3690975"/>
            <a:ext cx="68394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627334" y="-403925"/>
            <a:ext cx="2223859" cy="1758745"/>
          </a:xfrm>
          <a:custGeom>
            <a:avLst/>
            <a:gdLst/>
            <a:ahLst/>
            <a:cxnLst/>
            <a:rect l="l" t="t" r="r" b="b"/>
            <a:pathLst>
              <a:path w="29386" h="23240" extrusionOk="0">
                <a:moveTo>
                  <a:pt x="9202" y="1"/>
                </a:moveTo>
                <a:cubicBezTo>
                  <a:pt x="8164" y="1"/>
                  <a:pt x="7126" y="30"/>
                  <a:pt x="6093" y="75"/>
                </a:cubicBezTo>
                <a:cubicBezTo>
                  <a:pt x="4731" y="134"/>
                  <a:pt x="3324" y="228"/>
                  <a:pt x="2108" y="848"/>
                </a:cubicBezTo>
                <a:cubicBezTo>
                  <a:pt x="895" y="1467"/>
                  <a:pt x="370" y="2840"/>
                  <a:pt x="226" y="4197"/>
                </a:cubicBezTo>
                <a:cubicBezTo>
                  <a:pt x="0" y="6332"/>
                  <a:pt x="73" y="8521"/>
                  <a:pt x="689" y="10578"/>
                </a:cubicBezTo>
                <a:cubicBezTo>
                  <a:pt x="1305" y="12634"/>
                  <a:pt x="2492" y="14552"/>
                  <a:pt x="4211" y="15838"/>
                </a:cubicBezTo>
                <a:cubicBezTo>
                  <a:pt x="6438" y="17499"/>
                  <a:pt x="9325" y="17968"/>
                  <a:pt x="12099" y="18114"/>
                </a:cubicBezTo>
                <a:cubicBezTo>
                  <a:pt x="14873" y="18261"/>
                  <a:pt x="17695" y="18145"/>
                  <a:pt x="20383" y="18841"/>
                </a:cubicBezTo>
                <a:cubicBezTo>
                  <a:pt x="23469" y="19640"/>
                  <a:pt x="26176" y="21456"/>
                  <a:pt x="28817" y="23240"/>
                </a:cubicBezTo>
                <a:cubicBezTo>
                  <a:pt x="29253" y="21987"/>
                  <a:pt x="29361" y="20476"/>
                  <a:pt x="29368" y="19150"/>
                </a:cubicBezTo>
                <a:cubicBezTo>
                  <a:pt x="29385" y="15619"/>
                  <a:pt x="29375" y="11949"/>
                  <a:pt x="27856" y="8762"/>
                </a:cubicBezTo>
                <a:cubicBezTo>
                  <a:pt x="26070" y="5019"/>
                  <a:pt x="22375" y="2446"/>
                  <a:pt x="18417" y="1202"/>
                </a:cubicBezTo>
                <a:cubicBezTo>
                  <a:pt x="15448" y="269"/>
                  <a:pt x="12327" y="1"/>
                  <a:pt x="9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627323" y="3475949"/>
            <a:ext cx="2792028" cy="2740513"/>
          </a:xfrm>
          <a:custGeom>
            <a:avLst/>
            <a:gdLst/>
            <a:ahLst/>
            <a:cxnLst/>
            <a:rect l="l" t="t" r="r" b="b"/>
            <a:pathLst>
              <a:path w="23426" h="27814" extrusionOk="0">
                <a:moveTo>
                  <a:pt x="14310" y="1"/>
                </a:moveTo>
                <a:cubicBezTo>
                  <a:pt x="13950" y="1"/>
                  <a:pt x="13583" y="22"/>
                  <a:pt x="13209" y="63"/>
                </a:cubicBezTo>
                <a:cubicBezTo>
                  <a:pt x="11660" y="233"/>
                  <a:pt x="10452" y="1029"/>
                  <a:pt x="9651" y="2395"/>
                </a:cubicBezTo>
                <a:cubicBezTo>
                  <a:pt x="9269" y="3048"/>
                  <a:pt x="8942" y="3728"/>
                  <a:pt x="8730" y="4457"/>
                </a:cubicBezTo>
                <a:cubicBezTo>
                  <a:pt x="8434" y="5466"/>
                  <a:pt x="8090" y="6368"/>
                  <a:pt x="7457" y="7222"/>
                </a:cubicBezTo>
                <a:cubicBezTo>
                  <a:pt x="5191" y="10279"/>
                  <a:pt x="1837" y="12541"/>
                  <a:pt x="637" y="16316"/>
                </a:cubicBezTo>
                <a:cubicBezTo>
                  <a:pt x="83" y="18061"/>
                  <a:pt x="0" y="19815"/>
                  <a:pt x="647" y="21559"/>
                </a:cubicBezTo>
                <a:cubicBezTo>
                  <a:pt x="1564" y="24031"/>
                  <a:pt x="3344" y="25670"/>
                  <a:pt x="5703" y="26727"/>
                </a:cubicBezTo>
                <a:cubicBezTo>
                  <a:pt x="6707" y="27175"/>
                  <a:pt x="7782" y="27311"/>
                  <a:pt x="8876" y="27338"/>
                </a:cubicBezTo>
                <a:cubicBezTo>
                  <a:pt x="8974" y="27341"/>
                  <a:pt x="9071" y="27342"/>
                  <a:pt x="9167" y="27342"/>
                </a:cubicBezTo>
                <a:cubicBezTo>
                  <a:pt x="10496" y="27342"/>
                  <a:pt x="11780" y="27118"/>
                  <a:pt x="13009" y="26574"/>
                </a:cubicBezTo>
                <a:cubicBezTo>
                  <a:pt x="13181" y="26498"/>
                  <a:pt x="13369" y="26465"/>
                  <a:pt x="13570" y="26465"/>
                </a:cubicBezTo>
                <a:cubicBezTo>
                  <a:pt x="14856" y="26465"/>
                  <a:pt x="16647" y="27813"/>
                  <a:pt x="17883" y="27813"/>
                </a:cubicBezTo>
                <a:cubicBezTo>
                  <a:pt x="18168" y="27813"/>
                  <a:pt x="18423" y="27742"/>
                  <a:pt x="18636" y="27566"/>
                </a:cubicBezTo>
                <a:cubicBezTo>
                  <a:pt x="20009" y="26433"/>
                  <a:pt x="19739" y="21491"/>
                  <a:pt x="20611" y="19931"/>
                </a:cubicBezTo>
                <a:cubicBezTo>
                  <a:pt x="21241" y="18806"/>
                  <a:pt x="21792" y="17643"/>
                  <a:pt x="22256" y="16440"/>
                </a:cubicBezTo>
                <a:cubicBezTo>
                  <a:pt x="22979" y="14565"/>
                  <a:pt x="23419" y="12627"/>
                  <a:pt x="23421" y="10607"/>
                </a:cubicBezTo>
                <a:cubicBezTo>
                  <a:pt x="23421" y="10442"/>
                  <a:pt x="23426" y="10278"/>
                  <a:pt x="23419" y="10114"/>
                </a:cubicBezTo>
                <a:cubicBezTo>
                  <a:pt x="23409" y="9864"/>
                  <a:pt x="23400" y="9612"/>
                  <a:pt x="23371" y="9361"/>
                </a:cubicBezTo>
                <a:cubicBezTo>
                  <a:pt x="23095" y="6901"/>
                  <a:pt x="22133" y="4735"/>
                  <a:pt x="20512" y="2873"/>
                </a:cubicBezTo>
                <a:cubicBezTo>
                  <a:pt x="18831" y="940"/>
                  <a:pt x="16738" y="1"/>
                  <a:pt x="14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90223" y="-1488971"/>
            <a:ext cx="2792030" cy="3259774"/>
          </a:xfrm>
          <a:custGeom>
            <a:avLst/>
            <a:gdLst/>
            <a:ahLst/>
            <a:cxnLst/>
            <a:rect l="l" t="t" r="r" b="b"/>
            <a:pathLst>
              <a:path w="12952" h="15122" extrusionOk="0">
                <a:moveTo>
                  <a:pt x="7915" y="0"/>
                </a:moveTo>
                <a:cubicBezTo>
                  <a:pt x="7716" y="0"/>
                  <a:pt x="7512" y="12"/>
                  <a:pt x="7305" y="35"/>
                </a:cubicBezTo>
                <a:cubicBezTo>
                  <a:pt x="6450" y="129"/>
                  <a:pt x="5780" y="570"/>
                  <a:pt x="5339" y="1325"/>
                </a:cubicBezTo>
                <a:cubicBezTo>
                  <a:pt x="5125" y="1687"/>
                  <a:pt x="4946" y="2062"/>
                  <a:pt x="4828" y="2464"/>
                </a:cubicBezTo>
                <a:cubicBezTo>
                  <a:pt x="4664" y="3023"/>
                  <a:pt x="4475" y="3523"/>
                  <a:pt x="4124" y="3995"/>
                </a:cubicBezTo>
                <a:cubicBezTo>
                  <a:pt x="2872" y="5686"/>
                  <a:pt x="1017" y="6938"/>
                  <a:pt x="353" y="9025"/>
                </a:cubicBezTo>
                <a:cubicBezTo>
                  <a:pt x="48" y="9992"/>
                  <a:pt x="1" y="10960"/>
                  <a:pt x="359" y="11925"/>
                </a:cubicBezTo>
                <a:cubicBezTo>
                  <a:pt x="866" y="13291"/>
                  <a:pt x="1849" y="14197"/>
                  <a:pt x="3155" y="14781"/>
                </a:cubicBezTo>
                <a:cubicBezTo>
                  <a:pt x="3709" y="15029"/>
                  <a:pt x="4303" y="15105"/>
                  <a:pt x="4909" y="15119"/>
                </a:cubicBezTo>
                <a:cubicBezTo>
                  <a:pt x="4965" y="15121"/>
                  <a:pt x="5020" y="15121"/>
                  <a:pt x="5076" y="15121"/>
                </a:cubicBezTo>
                <a:cubicBezTo>
                  <a:pt x="5808" y="15121"/>
                  <a:pt x="6517" y="14996"/>
                  <a:pt x="7194" y="14697"/>
                </a:cubicBezTo>
                <a:cubicBezTo>
                  <a:pt x="8036" y="14323"/>
                  <a:pt x="8798" y="13818"/>
                  <a:pt x="9507" y="13234"/>
                </a:cubicBezTo>
                <a:cubicBezTo>
                  <a:pt x="10266" y="12606"/>
                  <a:pt x="10916" y="11886"/>
                  <a:pt x="11397" y="11024"/>
                </a:cubicBezTo>
                <a:cubicBezTo>
                  <a:pt x="11743" y="10401"/>
                  <a:pt x="12050" y="9758"/>
                  <a:pt x="12306" y="9093"/>
                </a:cubicBezTo>
                <a:cubicBezTo>
                  <a:pt x="12706" y="8054"/>
                  <a:pt x="12949" y="6985"/>
                  <a:pt x="12951" y="5868"/>
                </a:cubicBezTo>
                <a:cubicBezTo>
                  <a:pt x="12951" y="5776"/>
                  <a:pt x="12952" y="5685"/>
                  <a:pt x="12951" y="5595"/>
                </a:cubicBezTo>
                <a:cubicBezTo>
                  <a:pt x="12943" y="5454"/>
                  <a:pt x="12939" y="5314"/>
                  <a:pt x="12923" y="5176"/>
                </a:cubicBezTo>
                <a:cubicBezTo>
                  <a:pt x="12772" y="3816"/>
                  <a:pt x="12240" y="2618"/>
                  <a:pt x="11343" y="1588"/>
                </a:cubicBezTo>
                <a:cubicBezTo>
                  <a:pt x="10413" y="519"/>
                  <a:pt x="9257" y="0"/>
                  <a:pt x="7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00375" y="3616625"/>
            <a:ext cx="606975" cy="1445550"/>
          </a:xfrm>
          <a:custGeom>
            <a:avLst/>
            <a:gdLst/>
            <a:ahLst/>
            <a:cxnLst/>
            <a:rect l="l" t="t" r="r" b="b"/>
            <a:pathLst>
              <a:path w="24279" h="57822" extrusionOk="0">
                <a:moveTo>
                  <a:pt x="4521" y="687"/>
                </a:moveTo>
                <a:cubicBezTo>
                  <a:pt x="5393" y="1335"/>
                  <a:pt x="8027" y="3507"/>
                  <a:pt x="9080" y="6710"/>
                </a:cubicBezTo>
                <a:cubicBezTo>
                  <a:pt x="9981" y="9463"/>
                  <a:pt x="9384" y="12418"/>
                  <a:pt x="8967" y="13887"/>
                </a:cubicBezTo>
                <a:cubicBezTo>
                  <a:pt x="7875" y="11050"/>
                  <a:pt x="6935" y="8607"/>
                  <a:pt x="6434" y="6930"/>
                </a:cubicBezTo>
                <a:cubicBezTo>
                  <a:pt x="6392" y="6797"/>
                  <a:pt x="6290" y="6740"/>
                  <a:pt x="6186" y="6740"/>
                </a:cubicBezTo>
                <a:cubicBezTo>
                  <a:pt x="6027" y="6740"/>
                  <a:pt x="5866" y="6877"/>
                  <a:pt x="5928" y="7082"/>
                </a:cubicBezTo>
                <a:cubicBezTo>
                  <a:pt x="6446" y="8793"/>
                  <a:pt x="7397" y="11275"/>
                  <a:pt x="8500" y="14152"/>
                </a:cubicBezTo>
                <a:lnTo>
                  <a:pt x="8557" y="14293"/>
                </a:lnTo>
                <a:cubicBezTo>
                  <a:pt x="7566" y="13398"/>
                  <a:pt x="5376" y="11191"/>
                  <a:pt x="4414" y="8241"/>
                </a:cubicBezTo>
                <a:cubicBezTo>
                  <a:pt x="3361" y="5039"/>
                  <a:pt x="4200" y="1723"/>
                  <a:pt x="4521" y="687"/>
                </a:cubicBezTo>
                <a:close/>
                <a:moveTo>
                  <a:pt x="14974" y="8759"/>
                </a:moveTo>
                <a:cubicBezTo>
                  <a:pt x="15306" y="9564"/>
                  <a:pt x="16060" y="11771"/>
                  <a:pt x="15565" y="14034"/>
                </a:cubicBezTo>
                <a:cubicBezTo>
                  <a:pt x="15126" y="16060"/>
                  <a:pt x="13679" y="17670"/>
                  <a:pt x="12885" y="18430"/>
                </a:cubicBezTo>
                <a:cubicBezTo>
                  <a:pt x="13319" y="15745"/>
                  <a:pt x="13988" y="13274"/>
                  <a:pt x="14287" y="12801"/>
                </a:cubicBezTo>
                <a:cubicBezTo>
                  <a:pt x="14417" y="12592"/>
                  <a:pt x="14239" y="12392"/>
                  <a:pt x="14056" y="12392"/>
                </a:cubicBezTo>
                <a:cubicBezTo>
                  <a:pt x="13978" y="12392"/>
                  <a:pt x="13898" y="12430"/>
                  <a:pt x="13842" y="12519"/>
                </a:cubicBezTo>
                <a:cubicBezTo>
                  <a:pt x="13533" y="13009"/>
                  <a:pt x="12880" y="15334"/>
                  <a:pt x="12435" y="17946"/>
                </a:cubicBezTo>
                <a:cubicBezTo>
                  <a:pt x="12153" y="16865"/>
                  <a:pt x="11855" y="15092"/>
                  <a:pt x="12243" y="13313"/>
                </a:cubicBezTo>
                <a:cubicBezTo>
                  <a:pt x="12733" y="11050"/>
                  <a:pt x="14337" y="9356"/>
                  <a:pt x="14974" y="8759"/>
                </a:cubicBezTo>
                <a:close/>
                <a:moveTo>
                  <a:pt x="905" y="17318"/>
                </a:moveTo>
                <a:cubicBezTo>
                  <a:pt x="1905" y="17318"/>
                  <a:pt x="4027" y="17480"/>
                  <a:pt x="5821" y="18655"/>
                </a:cubicBezTo>
                <a:cubicBezTo>
                  <a:pt x="7346" y="19657"/>
                  <a:pt x="8371" y="21126"/>
                  <a:pt x="8934" y="22100"/>
                </a:cubicBezTo>
                <a:cubicBezTo>
                  <a:pt x="6783" y="20546"/>
                  <a:pt x="4689" y="19347"/>
                  <a:pt x="4121" y="19212"/>
                </a:cubicBezTo>
                <a:cubicBezTo>
                  <a:pt x="4092" y="19204"/>
                  <a:pt x="4065" y="19201"/>
                  <a:pt x="4039" y="19201"/>
                </a:cubicBezTo>
                <a:cubicBezTo>
                  <a:pt x="3755" y="19201"/>
                  <a:pt x="3677" y="19652"/>
                  <a:pt x="4003" y="19725"/>
                </a:cubicBezTo>
                <a:cubicBezTo>
                  <a:pt x="4549" y="19854"/>
                  <a:pt x="6755" y="21149"/>
                  <a:pt x="8945" y="22764"/>
                </a:cubicBezTo>
                <a:cubicBezTo>
                  <a:pt x="8893" y="22765"/>
                  <a:pt x="8839" y="22765"/>
                  <a:pt x="8782" y="22765"/>
                </a:cubicBezTo>
                <a:cubicBezTo>
                  <a:pt x="7649" y="22765"/>
                  <a:pt x="5614" y="22586"/>
                  <a:pt x="3958" y="21503"/>
                </a:cubicBezTo>
                <a:cubicBezTo>
                  <a:pt x="2021" y="20237"/>
                  <a:pt x="1008" y="18126"/>
                  <a:pt x="682" y="17321"/>
                </a:cubicBezTo>
                <a:cubicBezTo>
                  <a:pt x="748" y="17319"/>
                  <a:pt x="823" y="17318"/>
                  <a:pt x="905" y="17318"/>
                </a:cubicBezTo>
                <a:close/>
                <a:moveTo>
                  <a:pt x="22032" y="17811"/>
                </a:moveTo>
                <a:cubicBezTo>
                  <a:pt x="22280" y="18869"/>
                  <a:pt x="22882" y="22235"/>
                  <a:pt x="21610" y="25354"/>
                </a:cubicBezTo>
                <a:cubicBezTo>
                  <a:pt x="20445" y="28224"/>
                  <a:pt x="17811" y="30155"/>
                  <a:pt x="16628" y="30915"/>
                </a:cubicBezTo>
                <a:cubicBezTo>
                  <a:pt x="17878" y="27234"/>
                  <a:pt x="19454" y="23856"/>
                  <a:pt x="19995" y="23254"/>
                </a:cubicBezTo>
                <a:cubicBezTo>
                  <a:pt x="20156" y="23058"/>
                  <a:pt x="19984" y="22821"/>
                  <a:pt x="19788" y="22821"/>
                </a:cubicBezTo>
                <a:cubicBezTo>
                  <a:pt x="19724" y="22821"/>
                  <a:pt x="19658" y="22846"/>
                  <a:pt x="19601" y="22905"/>
                </a:cubicBezTo>
                <a:cubicBezTo>
                  <a:pt x="19043" y="23530"/>
                  <a:pt x="17507" y="26750"/>
                  <a:pt x="16251" y="30369"/>
                </a:cubicBezTo>
                <a:cubicBezTo>
                  <a:pt x="16094" y="28883"/>
                  <a:pt x="15998" y="26102"/>
                  <a:pt x="17062" y="23502"/>
                </a:cubicBezTo>
                <a:lnTo>
                  <a:pt x="17062" y="23496"/>
                </a:lnTo>
                <a:cubicBezTo>
                  <a:pt x="18334" y="20378"/>
                  <a:pt x="21120" y="18396"/>
                  <a:pt x="22032" y="17811"/>
                </a:cubicBezTo>
                <a:close/>
                <a:moveTo>
                  <a:pt x="1841" y="23181"/>
                </a:moveTo>
                <a:lnTo>
                  <a:pt x="1841" y="23181"/>
                </a:lnTo>
                <a:cubicBezTo>
                  <a:pt x="2883" y="23479"/>
                  <a:pt x="6119" y="24565"/>
                  <a:pt x="8241" y="27194"/>
                </a:cubicBezTo>
                <a:cubicBezTo>
                  <a:pt x="10009" y="29373"/>
                  <a:pt x="10724" y="32069"/>
                  <a:pt x="10999" y="33538"/>
                </a:cubicBezTo>
                <a:cubicBezTo>
                  <a:pt x="8754" y="30436"/>
                  <a:pt x="6356" y="27785"/>
                  <a:pt x="5641" y="27352"/>
                </a:cubicBezTo>
                <a:cubicBezTo>
                  <a:pt x="5594" y="27327"/>
                  <a:pt x="5549" y="27315"/>
                  <a:pt x="5507" y="27315"/>
                </a:cubicBezTo>
                <a:cubicBezTo>
                  <a:pt x="5275" y="27315"/>
                  <a:pt x="5127" y="27645"/>
                  <a:pt x="5365" y="27802"/>
                </a:cubicBezTo>
                <a:cubicBezTo>
                  <a:pt x="6057" y="28224"/>
                  <a:pt x="8540" y="30999"/>
                  <a:pt x="10791" y="34169"/>
                </a:cubicBezTo>
                <a:cubicBezTo>
                  <a:pt x="9440" y="33791"/>
                  <a:pt x="6367" y="32699"/>
                  <a:pt x="4419" y="30285"/>
                </a:cubicBezTo>
                <a:cubicBezTo>
                  <a:pt x="2297" y="27661"/>
                  <a:pt x="1909" y="24262"/>
                  <a:pt x="1841" y="23181"/>
                </a:cubicBezTo>
                <a:close/>
                <a:moveTo>
                  <a:pt x="23321" y="32908"/>
                </a:moveTo>
                <a:cubicBezTo>
                  <a:pt x="23372" y="33988"/>
                  <a:pt x="23378" y="37400"/>
                  <a:pt x="21565" y="40248"/>
                </a:cubicBezTo>
                <a:cubicBezTo>
                  <a:pt x="19904" y="42865"/>
                  <a:pt x="16972" y="44301"/>
                  <a:pt x="15672" y="44835"/>
                </a:cubicBezTo>
                <a:cubicBezTo>
                  <a:pt x="17557" y="41436"/>
                  <a:pt x="19702" y="38396"/>
                  <a:pt x="20344" y="37895"/>
                </a:cubicBezTo>
                <a:cubicBezTo>
                  <a:pt x="20578" y="37724"/>
                  <a:pt x="20409" y="37413"/>
                  <a:pt x="20190" y="37413"/>
                </a:cubicBezTo>
                <a:cubicBezTo>
                  <a:pt x="20136" y="37413"/>
                  <a:pt x="20078" y="37432"/>
                  <a:pt x="20023" y="37478"/>
                </a:cubicBezTo>
                <a:cubicBezTo>
                  <a:pt x="19364" y="37991"/>
                  <a:pt x="17276" y="40895"/>
                  <a:pt x="15401" y="44233"/>
                </a:cubicBezTo>
                <a:cubicBezTo>
                  <a:pt x="15508" y="42747"/>
                  <a:pt x="15914" y="39989"/>
                  <a:pt x="17416" y="37619"/>
                </a:cubicBezTo>
                <a:cubicBezTo>
                  <a:pt x="19223" y="34776"/>
                  <a:pt x="22319" y="33319"/>
                  <a:pt x="23321" y="32908"/>
                </a:cubicBezTo>
                <a:close/>
                <a:moveTo>
                  <a:pt x="4701" y="36234"/>
                </a:moveTo>
                <a:cubicBezTo>
                  <a:pt x="5618" y="36814"/>
                  <a:pt x="8410" y="38779"/>
                  <a:pt x="9699" y="41903"/>
                </a:cubicBezTo>
                <a:cubicBezTo>
                  <a:pt x="10774" y="44492"/>
                  <a:pt x="10696" y="47278"/>
                  <a:pt x="10544" y="48764"/>
                </a:cubicBezTo>
                <a:cubicBezTo>
                  <a:pt x="9271" y="45156"/>
                  <a:pt x="7718" y="41936"/>
                  <a:pt x="7161" y="41317"/>
                </a:cubicBezTo>
                <a:cubicBezTo>
                  <a:pt x="7104" y="41263"/>
                  <a:pt x="7040" y="41240"/>
                  <a:pt x="6979" y="41240"/>
                </a:cubicBezTo>
                <a:cubicBezTo>
                  <a:pt x="6786" y="41240"/>
                  <a:pt x="6617" y="41470"/>
                  <a:pt x="6766" y="41666"/>
                </a:cubicBezTo>
                <a:cubicBezTo>
                  <a:pt x="7313" y="42269"/>
                  <a:pt x="8905" y="45635"/>
                  <a:pt x="10166" y="49310"/>
                </a:cubicBezTo>
                <a:cubicBezTo>
                  <a:pt x="8979" y="48562"/>
                  <a:pt x="6344" y="46637"/>
                  <a:pt x="5162" y="43777"/>
                </a:cubicBezTo>
                <a:cubicBezTo>
                  <a:pt x="3873" y="40659"/>
                  <a:pt x="4464" y="37293"/>
                  <a:pt x="4701" y="36234"/>
                </a:cubicBezTo>
                <a:close/>
                <a:moveTo>
                  <a:pt x="4380" y="0"/>
                </a:moveTo>
                <a:cubicBezTo>
                  <a:pt x="4276" y="0"/>
                  <a:pt x="4176" y="63"/>
                  <a:pt x="4138" y="169"/>
                </a:cubicBezTo>
                <a:cubicBezTo>
                  <a:pt x="4070" y="344"/>
                  <a:pt x="2590" y="4380"/>
                  <a:pt x="3913" y="8405"/>
                </a:cubicBezTo>
                <a:cubicBezTo>
                  <a:pt x="5230" y="12429"/>
                  <a:pt x="8596" y="15030"/>
                  <a:pt x="8742" y="15137"/>
                </a:cubicBezTo>
                <a:cubicBezTo>
                  <a:pt x="8787" y="15176"/>
                  <a:pt x="8844" y="15193"/>
                  <a:pt x="8900" y="15193"/>
                </a:cubicBezTo>
                <a:cubicBezTo>
                  <a:pt x="10059" y="18216"/>
                  <a:pt x="11365" y="21661"/>
                  <a:pt x="12474" y="25055"/>
                </a:cubicBezTo>
                <a:cubicBezTo>
                  <a:pt x="11664" y="24256"/>
                  <a:pt x="10802" y="23507"/>
                  <a:pt x="9896" y="22815"/>
                </a:cubicBezTo>
                <a:cubicBezTo>
                  <a:pt x="9694" y="22353"/>
                  <a:pt x="8495" y="19781"/>
                  <a:pt x="6108" y="18216"/>
                </a:cubicBezTo>
                <a:cubicBezTo>
                  <a:pt x="4183" y="16955"/>
                  <a:pt x="1958" y="16786"/>
                  <a:pt x="897" y="16786"/>
                </a:cubicBezTo>
                <a:cubicBezTo>
                  <a:pt x="537" y="16786"/>
                  <a:pt x="311" y="16806"/>
                  <a:pt x="276" y="16809"/>
                </a:cubicBezTo>
                <a:cubicBezTo>
                  <a:pt x="113" y="16826"/>
                  <a:pt x="0" y="16994"/>
                  <a:pt x="51" y="17152"/>
                </a:cubicBezTo>
                <a:cubicBezTo>
                  <a:pt x="96" y="17276"/>
                  <a:pt x="1087" y="20248"/>
                  <a:pt x="3665" y="21937"/>
                </a:cubicBezTo>
                <a:cubicBezTo>
                  <a:pt x="5438" y="23096"/>
                  <a:pt x="7555" y="23288"/>
                  <a:pt x="8754" y="23288"/>
                </a:cubicBezTo>
                <a:cubicBezTo>
                  <a:pt x="9159" y="23288"/>
                  <a:pt x="9452" y="23265"/>
                  <a:pt x="9603" y="23254"/>
                </a:cubicBezTo>
                <a:cubicBezTo>
                  <a:pt x="10786" y="24171"/>
                  <a:pt x="11911" y="25157"/>
                  <a:pt x="12711" y="26068"/>
                </a:cubicBezTo>
                <a:cubicBezTo>
                  <a:pt x="12739" y="26108"/>
                  <a:pt x="12784" y="26130"/>
                  <a:pt x="12829" y="26147"/>
                </a:cubicBezTo>
                <a:cubicBezTo>
                  <a:pt x="13133" y="27093"/>
                  <a:pt x="13414" y="28033"/>
                  <a:pt x="13668" y="28950"/>
                </a:cubicBezTo>
                <a:cubicBezTo>
                  <a:pt x="14568" y="32181"/>
                  <a:pt x="14641" y="35632"/>
                  <a:pt x="14349" y="38998"/>
                </a:cubicBezTo>
                <a:cubicBezTo>
                  <a:pt x="13662" y="37563"/>
                  <a:pt x="12705" y="36004"/>
                  <a:pt x="11669" y="34501"/>
                </a:cubicBezTo>
                <a:cubicBezTo>
                  <a:pt x="11607" y="33876"/>
                  <a:pt x="11140" y="29947"/>
                  <a:pt x="8647" y="26862"/>
                </a:cubicBezTo>
                <a:cubicBezTo>
                  <a:pt x="5984" y="23569"/>
                  <a:pt x="1790" y="22618"/>
                  <a:pt x="1610" y="22578"/>
                </a:cubicBezTo>
                <a:cubicBezTo>
                  <a:pt x="1593" y="22575"/>
                  <a:pt x="1575" y="22573"/>
                  <a:pt x="1558" y="22573"/>
                </a:cubicBezTo>
                <a:cubicBezTo>
                  <a:pt x="1495" y="22573"/>
                  <a:pt x="1433" y="22595"/>
                  <a:pt x="1385" y="22635"/>
                </a:cubicBezTo>
                <a:cubicBezTo>
                  <a:pt x="1323" y="22685"/>
                  <a:pt x="1290" y="22759"/>
                  <a:pt x="1290" y="22837"/>
                </a:cubicBezTo>
                <a:cubicBezTo>
                  <a:pt x="1290" y="23023"/>
                  <a:pt x="1340" y="27324"/>
                  <a:pt x="3997" y="30617"/>
                </a:cubicBezTo>
                <a:cubicBezTo>
                  <a:pt x="6468" y="33673"/>
                  <a:pt x="10521" y="34675"/>
                  <a:pt x="11247" y="34838"/>
                </a:cubicBezTo>
                <a:cubicBezTo>
                  <a:pt x="12435" y="36555"/>
                  <a:pt x="13516" y="38351"/>
                  <a:pt x="14180" y="39916"/>
                </a:cubicBezTo>
                <a:cubicBezTo>
                  <a:pt x="14197" y="39949"/>
                  <a:pt x="14219" y="39978"/>
                  <a:pt x="14247" y="40006"/>
                </a:cubicBezTo>
                <a:cubicBezTo>
                  <a:pt x="13955" y="42837"/>
                  <a:pt x="13426" y="45595"/>
                  <a:pt x="12953" y="48083"/>
                </a:cubicBezTo>
                <a:cubicBezTo>
                  <a:pt x="12773" y="49012"/>
                  <a:pt x="12598" y="49907"/>
                  <a:pt x="12446" y="50768"/>
                </a:cubicBezTo>
                <a:cubicBezTo>
                  <a:pt x="12446" y="50768"/>
                  <a:pt x="12446" y="50774"/>
                  <a:pt x="12446" y="50774"/>
                </a:cubicBezTo>
                <a:cubicBezTo>
                  <a:pt x="12440" y="50797"/>
                  <a:pt x="12440" y="50813"/>
                  <a:pt x="12435" y="50836"/>
                </a:cubicBezTo>
                <a:cubicBezTo>
                  <a:pt x="12255" y="51872"/>
                  <a:pt x="12097" y="52845"/>
                  <a:pt x="11990" y="53763"/>
                </a:cubicBezTo>
                <a:cubicBezTo>
                  <a:pt x="11703" y="52451"/>
                  <a:pt x="11348" y="51151"/>
                  <a:pt x="10921" y="49879"/>
                </a:cubicBezTo>
                <a:cubicBezTo>
                  <a:pt x="11045" y="49260"/>
                  <a:pt x="11703" y="45359"/>
                  <a:pt x="10189" y="41700"/>
                </a:cubicBezTo>
                <a:cubicBezTo>
                  <a:pt x="8573" y="37782"/>
                  <a:pt x="4819" y="35683"/>
                  <a:pt x="4661" y="35593"/>
                </a:cubicBezTo>
                <a:cubicBezTo>
                  <a:pt x="4622" y="35572"/>
                  <a:pt x="4580" y="35562"/>
                  <a:pt x="4539" y="35562"/>
                </a:cubicBezTo>
                <a:cubicBezTo>
                  <a:pt x="4425" y="35562"/>
                  <a:pt x="4317" y="35635"/>
                  <a:pt x="4284" y="35750"/>
                </a:cubicBezTo>
                <a:cubicBezTo>
                  <a:pt x="4233" y="35925"/>
                  <a:pt x="3057" y="40062"/>
                  <a:pt x="4673" y="43980"/>
                </a:cubicBezTo>
                <a:cubicBezTo>
                  <a:pt x="6175" y="47611"/>
                  <a:pt x="9778" y="49727"/>
                  <a:pt x="10431" y="50082"/>
                </a:cubicBezTo>
                <a:cubicBezTo>
                  <a:pt x="11078" y="52069"/>
                  <a:pt x="11607" y="54095"/>
                  <a:pt x="11799" y="55784"/>
                </a:cubicBezTo>
                <a:cubicBezTo>
                  <a:pt x="11804" y="55823"/>
                  <a:pt x="11821" y="55857"/>
                  <a:pt x="11844" y="55891"/>
                </a:cubicBezTo>
                <a:cubicBezTo>
                  <a:pt x="11827" y="56459"/>
                  <a:pt x="11861" y="57033"/>
                  <a:pt x="11940" y="57596"/>
                </a:cubicBezTo>
                <a:cubicBezTo>
                  <a:pt x="11956" y="57726"/>
                  <a:pt x="12069" y="57821"/>
                  <a:pt x="12198" y="57821"/>
                </a:cubicBezTo>
                <a:lnTo>
                  <a:pt x="12238" y="57821"/>
                </a:lnTo>
                <a:cubicBezTo>
                  <a:pt x="12384" y="57799"/>
                  <a:pt x="12480" y="57664"/>
                  <a:pt x="12463" y="57518"/>
                </a:cubicBezTo>
                <a:cubicBezTo>
                  <a:pt x="12204" y="55801"/>
                  <a:pt x="12497" y="53527"/>
                  <a:pt x="12964" y="50898"/>
                </a:cubicBezTo>
                <a:cubicBezTo>
                  <a:pt x="13448" y="49277"/>
                  <a:pt x="14315" y="47385"/>
                  <a:pt x="15289" y="45550"/>
                </a:cubicBezTo>
                <a:cubicBezTo>
                  <a:pt x="15992" y="45308"/>
                  <a:pt x="19904" y="43850"/>
                  <a:pt x="22015" y="40535"/>
                </a:cubicBezTo>
                <a:cubicBezTo>
                  <a:pt x="24278" y="36960"/>
                  <a:pt x="23839" y="32682"/>
                  <a:pt x="23822" y="32497"/>
                </a:cubicBezTo>
                <a:cubicBezTo>
                  <a:pt x="23811" y="32418"/>
                  <a:pt x="23766" y="32350"/>
                  <a:pt x="23698" y="32305"/>
                </a:cubicBezTo>
                <a:cubicBezTo>
                  <a:pt x="23656" y="32277"/>
                  <a:pt x="23607" y="32264"/>
                  <a:pt x="23558" y="32264"/>
                </a:cubicBezTo>
                <a:cubicBezTo>
                  <a:pt x="23529" y="32264"/>
                  <a:pt x="23500" y="32269"/>
                  <a:pt x="23473" y="32277"/>
                </a:cubicBezTo>
                <a:cubicBezTo>
                  <a:pt x="23299" y="32339"/>
                  <a:pt x="19240" y="33758"/>
                  <a:pt x="16972" y="37332"/>
                </a:cubicBezTo>
                <a:cubicBezTo>
                  <a:pt x="14850" y="40676"/>
                  <a:pt x="14827" y="44638"/>
                  <a:pt x="14838" y="45263"/>
                </a:cubicBezTo>
                <a:cubicBezTo>
                  <a:pt x="14360" y="46158"/>
                  <a:pt x="13904" y="47070"/>
                  <a:pt x="13510" y="47960"/>
                </a:cubicBezTo>
                <a:cubicBezTo>
                  <a:pt x="14124" y="44768"/>
                  <a:pt x="14799" y="41165"/>
                  <a:pt x="14985" y="37506"/>
                </a:cubicBezTo>
                <a:cubicBezTo>
                  <a:pt x="15007" y="37473"/>
                  <a:pt x="15024" y="37433"/>
                  <a:pt x="15030" y="37394"/>
                </a:cubicBezTo>
                <a:cubicBezTo>
                  <a:pt x="15216" y="35705"/>
                  <a:pt x="15733" y="33673"/>
                  <a:pt x="16375" y="31686"/>
                </a:cubicBezTo>
                <a:cubicBezTo>
                  <a:pt x="17022" y="31326"/>
                  <a:pt x="20614" y="29198"/>
                  <a:pt x="22100" y="25556"/>
                </a:cubicBezTo>
                <a:cubicBezTo>
                  <a:pt x="23698" y="21633"/>
                  <a:pt x="22505" y="17501"/>
                  <a:pt x="22454" y="17327"/>
                </a:cubicBezTo>
                <a:cubicBezTo>
                  <a:pt x="22422" y="17213"/>
                  <a:pt x="22316" y="17140"/>
                  <a:pt x="22203" y="17140"/>
                </a:cubicBezTo>
                <a:cubicBezTo>
                  <a:pt x="22159" y="17140"/>
                  <a:pt x="22114" y="17151"/>
                  <a:pt x="22072" y="17175"/>
                </a:cubicBezTo>
                <a:cubicBezTo>
                  <a:pt x="21914" y="17259"/>
                  <a:pt x="18171" y="19381"/>
                  <a:pt x="16572" y="23299"/>
                </a:cubicBezTo>
                <a:cubicBezTo>
                  <a:pt x="15075" y="26969"/>
                  <a:pt x="15756" y="30864"/>
                  <a:pt x="15880" y="31483"/>
                </a:cubicBezTo>
                <a:cubicBezTo>
                  <a:pt x="15548" y="32508"/>
                  <a:pt x="15249" y="33544"/>
                  <a:pt x="15013" y="34546"/>
                </a:cubicBezTo>
                <a:cubicBezTo>
                  <a:pt x="14940" y="32604"/>
                  <a:pt x="14692" y="30673"/>
                  <a:pt x="14174" y="28821"/>
                </a:cubicBezTo>
                <a:cubicBezTo>
                  <a:pt x="13696" y="27093"/>
                  <a:pt x="13127" y="25303"/>
                  <a:pt x="12514" y="23513"/>
                </a:cubicBezTo>
                <a:cubicBezTo>
                  <a:pt x="12525" y="23485"/>
                  <a:pt x="12525" y="23457"/>
                  <a:pt x="12525" y="23434"/>
                </a:cubicBezTo>
                <a:cubicBezTo>
                  <a:pt x="12446" y="22218"/>
                  <a:pt x="12564" y="20727"/>
                  <a:pt x="12767" y="19246"/>
                </a:cubicBezTo>
                <a:cubicBezTo>
                  <a:pt x="13240" y="18858"/>
                  <a:pt x="15486" y="16899"/>
                  <a:pt x="16082" y="14146"/>
                </a:cubicBezTo>
                <a:cubicBezTo>
                  <a:pt x="16741" y="11135"/>
                  <a:pt x="15368" y="8320"/>
                  <a:pt x="15311" y="8202"/>
                </a:cubicBezTo>
                <a:cubicBezTo>
                  <a:pt x="15272" y="8129"/>
                  <a:pt x="15204" y="8078"/>
                  <a:pt x="15131" y="8061"/>
                </a:cubicBezTo>
                <a:cubicBezTo>
                  <a:pt x="15111" y="8057"/>
                  <a:pt x="15091" y="8055"/>
                  <a:pt x="15071" y="8055"/>
                </a:cubicBezTo>
                <a:cubicBezTo>
                  <a:pt x="15012" y="8055"/>
                  <a:pt x="14952" y="8074"/>
                  <a:pt x="14906" y="8112"/>
                </a:cubicBezTo>
                <a:cubicBezTo>
                  <a:pt x="14805" y="8196"/>
                  <a:pt x="12384" y="10183"/>
                  <a:pt x="11726" y="13201"/>
                </a:cubicBezTo>
                <a:cubicBezTo>
                  <a:pt x="11123" y="15987"/>
                  <a:pt x="12069" y="18666"/>
                  <a:pt x="12249" y="19139"/>
                </a:cubicBezTo>
                <a:cubicBezTo>
                  <a:pt x="12114" y="20079"/>
                  <a:pt x="12024" y="21030"/>
                  <a:pt x="11985" y="21982"/>
                </a:cubicBezTo>
                <a:cubicBezTo>
                  <a:pt x="11084" y="19432"/>
                  <a:pt x="10138" y="16938"/>
                  <a:pt x="9271" y="14687"/>
                </a:cubicBezTo>
                <a:cubicBezTo>
                  <a:pt x="9654" y="13572"/>
                  <a:pt x="10707" y="9970"/>
                  <a:pt x="9581" y="6547"/>
                </a:cubicBezTo>
                <a:cubicBezTo>
                  <a:pt x="8264" y="2522"/>
                  <a:pt x="4678" y="141"/>
                  <a:pt x="4526" y="46"/>
                </a:cubicBezTo>
                <a:cubicBezTo>
                  <a:pt x="4481" y="15"/>
                  <a:pt x="4430" y="0"/>
                  <a:pt x="4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1917750" y="1431625"/>
            <a:ext cx="5308500" cy="25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59" name="Google Shape;59;p8"/>
          <p:cNvSpPr/>
          <p:nvPr/>
        </p:nvSpPr>
        <p:spPr>
          <a:xfrm rot="687948">
            <a:off x="6231710" y="-1098859"/>
            <a:ext cx="3553824" cy="2325549"/>
          </a:xfrm>
          <a:custGeom>
            <a:avLst/>
            <a:gdLst/>
            <a:ahLst/>
            <a:cxnLst/>
            <a:rect l="l" t="t" r="r" b="b"/>
            <a:pathLst>
              <a:path w="29386" h="23240" extrusionOk="0">
                <a:moveTo>
                  <a:pt x="9202" y="1"/>
                </a:moveTo>
                <a:cubicBezTo>
                  <a:pt x="8164" y="1"/>
                  <a:pt x="7126" y="30"/>
                  <a:pt x="6093" y="75"/>
                </a:cubicBezTo>
                <a:cubicBezTo>
                  <a:pt x="4731" y="134"/>
                  <a:pt x="3324" y="228"/>
                  <a:pt x="2108" y="848"/>
                </a:cubicBezTo>
                <a:cubicBezTo>
                  <a:pt x="895" y="1467"/>
                  <a:pt x="370" y="2840"/>
                  <a:pt x="226" y="4197"/>
                </a:cubicBezTo>
                <a:cubicBezTo>
                  <a:pt x="0" y="6332"/>
                  <a:pt x="73" y="8521"/>
                  <a:pt x="689" y="10578"/>
                </a:cubicBezTo>
                <a:cubicBezTo>
                  <a:pt x="1305" y="12634"/>
                  <a:pt x="2492" y="14552"/>
                  <a:pt x="4211" y="15838"/>
                </a:cubicBezTo>
                <a:cubicBezTo>
                  <a:pt x="6438" y="17499"/>
                  <a:pt x="9325" y="17968"/>
                  <a:pt x="12099" y="18114"/>
                </a:cubicBezTo>
                <a:cubicBezTo>
                  <a:pt x="14873" y="18261"/>
                  <a:pt x="17695" y="18145"/>
                  <a:pt x="20383" y="18841"/>
                </a:cubicBezTo>
                <a:cubicBezTo>
                  <a:pt x="23469" y="19640"/>
                  <a:pt x="26176" y="21456"/>
                  <a:pt x="28817" y="23240"/>
                </a:cubicBezTo>
                <a:cubicBezTo>
                  <a:pt x="29253" y="21987"/>
                  <a:pt x="29361" y="20476"/>
                  <a:pt x="29368" y="19150"/>
                </a:cubicBezTo>
                <a:cubicBezTo>
                  <a:pt x="29385" y="15619"/>
                  <a:pt x="29375" y="11949"/>
                  <a:pt x="27856" y="8762"/>
                </a:cubicBezTo>
                <a:cubicBezTo>
                  <a:pt x="26070" y="5019"/>
                  <a:pt x="22375" y="2446"/>
                  <a:pt x="18417" y="1202"/>
                </a:cubicBezTo>
                <a:cubicBezTo>
                  <a:pt x="15448" y="269"/>
                  <a:pt x="12327" y="1"/>
                  <a:pt x="9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7842148" y="3615624"/>
            <a:ext cx="2792028" cy="2740513"/>
          </a:xfrm>
          <a:custGeom>
            <a:avLst/>
            <a:gdLst/>
            <a:ahLst/>
            <a:cxnLst/>
            <a:rect l="l" t="t" r="r" b="b"/>
            <a:pathLst>
              <a:path w="23426" h="27814" extrusionOk="0">
                <a:moveTo>
                  <a:pt x="14310" y="1"/>
                </a:moveTo>
                <a:cubicBezTo>
                  <a:pt x="13950" y="1"/>
                  <a:pt x="13583" y="22"/>
                  <a:pt x="13209" y="63"/>
                </a:cubicBezTo>
                <a:cubicBezTo>
                  <a:pt x="11660" y="233"/>
                  <a:pt x="10452" y="1029"/>
                  <a:pt x="9651" y="2395"/>
                </a:cubicBezTo>
                <a:cubicBezTo>
                  <a:pt x="9269" y="3048"/>
                  <a:pt x="8942" y="3728"/>
                  <a:pt x="8730" y="4457"/>
                </a:cubicBezTo>
                <a:cubicBezTo>
                  <a:pt x="8434" y="5466"/>
                  <a:pt x="8090" y="6368"/>
                  <a:pt x="7457" y="7222"/>
                </a:cubicBezTo>
                <a:cubicBezTo>
                  <a:pt x="5191" y="10279"/>
                  <a:pt x="1837" y="12541"/>
                  <a:pt x="637" y="16316"/>
                </a:cubicBezTo>
                <a:cubicBezTo>
                  <a:pt x="83" y="18061"/>
                  <a:pt x="0" y="19815"/>
                  <a:pt x="647" y="21559"/>
                </a:cubicBezTo>
                <a:cubicBezTo>
                  <a:pt x="1564" y="24031"/>
                  <a:pt x="3344" y="25670"/>
                  <a:pt x="5703" y="26727"/>
                </a:cubicBezTo>
                <a:cubicBezTo>
                  <a:pt x="6707" y="27175"/>
                  <a:pt x="7782" y="27311"/>
                  <a:pt x="8876" y="27338"/>
                </a:cubicBezTo>
                <a:cubicBezTo>
                  <a:pt x="8974" y="27341"/>
                  <a:pt x="9071" y="27342"/>
                  <a:pt x="9167" y="27342"/>
                </a:cubicBezTo>
                <a:cubicBezTo>
                  <a:pt x="10496" y="27342"/>
                  <a:pt x="11780" y="27118"/>
                  <a:pt x="13009" y="26574"/>
                </a:cubicBezTo>
                <a:cubicBezTo>
                  <a:pt x="13181" y="26498"/>
                  <a:pt x="13369" y="26465"/>
                  <a:pt x="13570" y="26465"/>
                </a:cubicBezTo>
                <a:cubicBezTo>
                  <a:pt x="14856" y="26465"/>
                  <a:pt x="16647" y="27813"/>
                  <a:pt x="17883" y="27813"/>
                </a:cubicBezTo>
                <a:cubicBezTo>
                  <a:pt x="18168" y="27813"/>
                  <a:pt x="18423" y="27742"/>
                  <a:pt x="18636" y="27566"/>
                </a:cubicBezTo>
                <a:cubicBezTo>
                  <a:pt x="20009" y="26433"/>
                  <a:pt x="19739" y="21491"/>
                  <a:pt x="20611" y="19931"/>
                </a:cubicBezTo>
                <a:cubicBezTo>
                  <a:pt x="21241" y="18806"/>
                  <a:pt x="21792" y="17643"/>
                  <a:pt x="22256" y="16440"/>
                </a:cubicBezTo>
                <a:cubicBezTo>
                  <a:pt x="22979" y="14565"/>
                  <a:pt x="23419" y="12627"/>
                  <a:pt x="23421" y="10607"/>
                </a:cubicBezTo>
                <a:cubicBezTo>
                  <a:pt x="23421" y="10442"/>
                  <a:pt x="23426" y="10278"/>
                  <a:pt x="23419" y="10114"/>
                </a:cubicBezTo>
                <a:cubicBezTo>
                  <a:pt x="23409" y="9864"/>
                  <a:pt x="23400" y="9612"/>
                  <a:pt x="23371" y="9361"/>
                </a:cubicBezTo>
                <a:cubicBezTo>
                  <a:pt x="23095" y="6901"/>
                  <a:pt x="22133" y="4735"/>
                  <a:pt x="20512" y="2873"/>
                </a:cubicBezTo>
                <a:cubicBezTo>
                  <a:pt x="18831" y="940"/>
                  <a:pt x="16738" y="1"/>
                  <a:pt x="1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1355573" y="-2085271"/>
            <a:ext cx="2792030" cy="3259774"/>
          </a:xfrm>
          <a:custGeom>
            <a:avLst/>
            <a:gdLst/>
            <a:ahLst/>
            <a:cxnLst/>
            <a:rect l="l" t="t" r="r" b="b"/>
            <a:pathLst>
              <a:path w="12952" h="15122" extrusionOk="0">
                <a:moveTo>
                  <a:pt x="7915" y="0"/>
                </a:moveTo>
                <a:cubicBezTo>
                  <a:pt x="7716" y="0"/>
                  <a:pt x="7512" y="12"/>
                  <a:pt x="7305" y="35"/>
                </a:cubicBezTo>
                <a:cubicBezTo>
                  <a:pt x="6450" y="129"/>
                  <a:pt x="5780" y="570"/>
                  <a:pt x="5339" y="1325"/>
                </a:cubicBezTo>
                <a:cubicBezTo>
                  <a:pt x="5125" y="1687"/>
                  <a:pt x="4946" y="2062"/>
                  <a:pt x="4828" y="2464"/>
                </a:cubicBezTo>
                <a:cubicBezTo>
                  <a:pt x="4664" y="3023"/>
                  <a:pt x="4475" y="3523"/>
                  <a:pt x="4124" y="3995"/>
                </a:cubicBezTo>
                <a:cubicBezTo>
                  <a:pt x="2872" y="5686"/>
                  <a:pt x="1017" y="6938"/>
                  <a:pt x="353" y="9025"/>
                </a:cubicBezTo>
                <a:cubicBezTo>
                  <a:pt x="48" y="9992"/>
                  <a:pt x="1" y="10960"/>
                  <a:pt x="359" y="11925"/>
                </a:cubicBezTo>
                <a:cubicBezTo>
                  <a:pt x="866" y="13291"/>
                  <a:pt x="1849" y="14197"/>
                  <a:pt x="3155" y="14781"/>
                </a:cubicBezTo>
                <a:cubicBezTo>
                  <a:pt x="3709" y="15029"/>
                  <a:pt x="4303" y="15105"/>
                  <a:pt x="4909" y="15119"/>
                </a:cubicBezTo>
                <a:cubicBezTo>
                  <a:pt x="4965" y="15121"/>
                  <a:pt x="5020" y="15121"/>
                  <a:pt x="5076" y="15121"/>
                </a:cubicBezTo>
                <a:cubicBezTo>
                  <a:pt x="5808" y="15121"/>
                  <a:pt x="6517" y="14996"/>
                  <a:pt x="7194" y="14697"/>
                </a:cubicBezTo>
                <a:cubicBezTo>
                  <a:pt x="8036" y="14323"/>
                  <a:pt x="8798" y="13818"/>
                  <a:pt x="9507" y="13234"/>
                </a:cubicBezTo>
                <a:cubicBezTo>
                  <a:pt x="10266" y="12606"/>
                  <a:pt x="10916" y="11886"/>
                  <a:pt x="11397" y="11024"/>
                </a:cubicBezTo>
                <a:cubicBezTo>
                  <a:pt x="11743" y="10401"/>
                  <a:pt x="12050" y="9758"/>
                  <a:pt x="12306" y="9093"/>
                </a:cubicBezTo>
                <a:cubicBezTo>
                  <a:pt x="12706" y="8054"/>
                  <a:pt x="12949" y="6985"/>
                  <a:pt x="12951" y="5868"/>
                </a:cubicBezTo>
                <a:cubicBezTo>
                  <a:pt x="12951" y="5776"/>
                  <a:pt x="12952" y="5685"/>
                  <a:pt x="12951" y="5595"/>
                </a:cubicBezTo>
                <a:cubicBezTo>
                  <a:pt x="12943" y="5454"/>
                  <a:pt x="12939" y="5314"/>
                  <a:pt x="12923" y="5176"/>
                </a:cubicBezTo>
                <a:cubicBezTo>
                  <a:pt x="12772" y="3816"/>
                  <a:pt x="12240" y="2618"/>
                  <a:pt x="11343" y="1588"/>
                </a:cubicBezTo>
                <a:cubicBezTo>
                  <a:pt x="10413" y="519"/>
                  <a:pt x="9257" y="0"/>
                  <a:pt x="7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rot="687970">
            <a:off x="-1757982" y="4468103"/>
            <a:ext cx="4612878" cy="3018567"/>
          </a:xfrm>
          <a:custGeom>
            <a:avLst/>
            <a:gdLst/>
            <a:ahLst/>
            <a:cxnLst/>
            <a:rect l="l" t="t" r="r" b="b"/>
            <a:pathLst>
              <a:path w="29386" h="23240" extrusionOk="0">
                <a:moveTo>
                  <a:pt x="9202" y="1"/>
                </a:moveTo>
                <a:cubicBezTo>
                  <a:pt x="8164" y="1"/>
                  <a:pt x="7126" y="30"/>
                  <a:pt x="6093" y="75"/>
                </a:cubicBezTo>
                <a:cubicBezTo>
                  <a:pt x="4731" y="134"/>
                  <a:pt x="3324" y="228"/>
                  <a:pt x="2108" y="848"/>
                </a:cubicBezTo>
                <a:cubicBezTo>
                  <a:pt x="895" y="1467"/>
                  <a:pt x="370" y="2840"/>
                  <a:pt x="226" y="4197"/>
                </a:cubicBezTo>
                <a:cubicBezTo>
                  <a:pt x="0" y="6332"/>
                  <a:pt x="73" y="8521"/>
                  <a:pt x="689" y="10578"/>
                </a:cubicBezTo>
                <a:cubicBezTo>
                  <a:pt x="1305" y="12634"/>
                  <a:pt x="2492" y="14552"/>
                  <a:pt x="4211" y="15838"/>
                </a:cubicBezTo>
                <a:cubicBezTo>
                  <a:pt x="6438" y="17499"/>
                  <a:pt x="9325" y="17968"/>
                  <a:pt x="12099" y="18114"/>
                </a:cubicBezTo>
                <a:cubicBezTo>
                  <a:pt x="14873" y="18261"/>
                  <a:pt x="17695" y="18145"/>
                  <a:pt x="20383" y="18841"/>
                </a:cubicBezTo>
                <a:cubicBezTo>
                  <a:pt x="23469" y="19640"/>
                  <a:pt x="26176" y="21456"/>
                  <a:pt x="28817" y="23240"/>
                </a:cubicBezTo>
                <a:cubicBezTo>
                  <a:pt x="29253" y="21987"/>
                  <a:pt x="29361" y="20476"/>
                  <a:pt x="29368" y="19150"/>
                </a:cubicBezTo>
                <a:cubicBezTo>
                  <a:pt x="29385" y="15619"/>
                  <a:pt x="29375" y="11949"/>
                  <a:pt x="27856" y="8762"/>
                </a:cubicBezTo>
                <a:cubicBezTo>
                  <a:pt x="26070" y="5019"/>
                  <a:pt x="22375" y="2446"/>
                  <a:pt x="18417" y="1202"/>
                </a:cubicBezTo>
                <a:cubicBezTo>
                  <a:pt x="15448" y="269"/>
                  <a:pt x="12327" y="1"/>
                  <a:pt x="9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rot="1141973">
            <a:off x="-154660" y="2110674"/>
            <a:ext cx="606955" cy="1445502"/>
          </a:xfrm>
          <a:custGeom>
            <a:avLst/>
            <a:gdLst/>
            <a:ahLst/>
            <a:cxnLst/>
            <a:rect l="l" t="t" r="r" b="b"/>
            <a:pathLst>
              <a:path w="24279" h="57822" extrusionOk="0">
                <a:moveTo>
                  <a:pt x="4521" y="687"/>
                </a:moveTo>
                <a:cubicBezTo>
                  <a:pt x="5393" y="1335"/>
                  <a:pt x="8027" y="3507"/>
                  <a:pt x="9080" y="6710"/>
                </a:cubicBezTo>
                <a:cubicBezTo>
                  <a:pt x="9981" y="9463"/>
                  <a:pt x="9384" y="12418"/>
                  <a:pt x="8967" y="13887"/>
                </a:cubicBezTo>
                <a:cubicBezTo>
                  <a:pt x="7875" y="11050"/>
                  <a:pt x="6935" y="8607"/>
                  <a:pt x="6434" y="6930"/>
                </a:cubicBezTo>
                <a:cubicBezTo>
                  <a:pt x="6392" y="6797"/>
                  <a:pt x="6290" y="6740"/>
                  <a:pt x="6186" y="6740"/>
                </a:cubicBezTo>
                <a:cubicBezTo>
                  <a:pt x="6027" y="6740"/>
                  <a:pt x="5866" y="6877"/>
                  <a:pt x="5928" y="7082"/>
                </a:cubicBezTo>
                <a:cubicBezTo>
                  <a:pt x="6446" y="8793"/>
                  <a:pt x="7397" y="11275"/>
                  <a:pt x="8500" y="14152"/>
                </a:cubicBezTo>
                <a:lnTo>
                  <a:pt x="8557" y="14293"/>
                </a:lnTo>
                <a:cubicBezTo>
                  <a:pt x="7566" y="13398"/>
                  <a:pt x="5376" y="11191"/>
                  <a:pt x="4414" y="8241"/>
                </a:cubicBezTo>
                <a:cubicBezTo>
                  <a:pt x="3361" y="5039"/>
                  <a:pt x="4200" y="1723"/>
                  <a:pt x="4521" y="687"/>
                </a:cubicBezTo>
                <a:close/>
                <a:moveTo>
                  <a:pt x="14974" y="8759"/>
                </a:moveTo>
                <a:cubicBezTo>
                  <a:pt x="15306" y="9564"/>
                  <a:pt x="16060" y="11771"/>
                  <a:pt x="15565" y="14034"/>
                </a:cubicBezTo>
                <a:cubicBezTo>
                  <a:pt x="15126" y="16060"/>
                  <a:pt x="13679" y="17670"/>
                  <a:pt x="12885" y="18430"/>
                </a:cubicBezTo>
                <a:cubicBezTo>
                  <a:pt x="13319" y="15745"/>
                  <a:pt x="13988" y="13274"/>
                  <a:pt x="14287" y="12801"/>
                </a:cubicBezTo>
                <a:cubicBezTo>
                  <a:pt x="14417" y="12592"/>
                  <a:pt x="14239" y="12392"/>
                  <a:pt x="14056" y="12392"/>
                </a:cubicBezTo>
                <a:cubicBezTo>
                  <a:pt x="13978" y="12392"/>
                  <a:pt x="13898" y="12430"/>
                  <a:pt x="13842" y="12519"/>
                </a:cubicBezTo>
                <a:cubicBezTo>
                  <a:pt x="13533" y="13009"/>
                  <a:pt x="12880" y="15334"/>
                  <a:pt x="12435" y="17946"/>
                </a:cubicBezTo>
                <a:cubicBezTo>
                  <a:pt x="12153" y="16865"/>
                  <a:pt x="11855" y="15092"/>
                  <a:pt x="12243" y="13313"/>
                </a:cubicBezTo>
                <a:cubicBezTo>
                  <a:pt x="12733" y="11050"/>
                  <a:pt x="14337" y="9356"/>
                  <a:pt x="14974" y="8759"/>
                </a:cubicBezTo>
                <a:close/>
                <a:moveTo>
                  <a:pt x="905" y="17318"/>
                </a:moveTo>
                <a:cubicBezTo>
                  <a:pt x="1905" y="17318"/>
                  <a:pt x="4027" y="17480"/>
                  <a:pt x="5821" y="18655"/>
                </a:cubicBezTo>
                <a:cubicBezTo>
                  <a:pt x="7346" y="19657"/>
                  <a:pt x="8371" y="21126"/>
                  <a:pt x="8934" y="22100"/>
                </a:cubicBezTo>
                <a:cubicBezTo>
                  <a:pt x="6783" y="20546"/>
                  <a:pt x="4689" y="19347"/>
                  <a:pt x="4121" y="19212"/>
                </a:cubicBezTo>
                <a:cubicBezTo>
                  <a:pt x="4092" y="19204"/>
                  <a:pt x="4065" y="19201"/>
                  <a:pt x="4039" y="19201"/>
                </a:cubicBezTo>
                <a:cubicBezTo>
                  <a:pt x="3755" y="19201"/>
                  <a:pt x="3677" y="19652"/>
                  <a:pt x="4003" y="19725"/>
                </a:cubicBezTo>
                <a:cubicBezTo>
                  <a:pt x="4549" y="19854"/>
                  <a:pt x="6755" y="21149"/>
                  <a:pt x="8945" y="22764"/>
                </a:cubicBezTo>
                <a:cubicBezTo>
                  <a:pt x="8893" y="22765"/>
                  <a:pt x="8839" y="22765"/>
                  <a:pt x="8782" y="22765"/>
                </a:cubicBezTo>
                <a:cubicBezTo>
                  <a:pt x="7649" y="22765"/>
                  <a:pt x="5614" y="22586"/>
                  <a:pt x="3958" y="21503"/>
                </a:cubicBezTo>
                <a:cubicBezTo>
                  <a:pt x="2021" y="20237"/>
                  <a:pt x="1008" y="18126"/>
                  <a:pt x="682" y="17321"/>
                </a:cubicBezTo>
                <a:cubicBezTo>
                  <a:pt x="748" y="17319"/>
                  <a:pt x="823" y="17318"/>
                  <a:pt x="905" y="17318"/>
                </a:cubicBezTo>
                <a:close/>
                <a:moveTo>
                  <a:pt x="22032" y="17811"/>
                </a:moveTo>
                <a:cubicBezTo>
                  <a:pt x="22280" y="18869"/>
                  <a:pt x="22882" y="22235"/>
                  <a:pt x="21610" y="25354"/>
                </a:cubicBezTo>
                <a:cubicBezTo>
                  <a:pt x="20445" y="28224"/>
                  <a:pt x="17811" y="30155"/>
                  <a:pt x="16628" y="30915"/>
                </a:cubicBezTo>
                <a:cubicBezTo>
                  <a:pt x="17878" y="27234"/>
                  <a:pt x="19454" y="23856"/>
                  <a:pt x="19995" y="23254"/>
                </a:cubicBezTo>
                <a:cubicBezTo>
                  <a:pt x="20156" y="23058"/>
                  <a:pt x="19984" y="22821"/>
                  <a:pt x="19788" y="22821"/>
                </a:cubicBezTo>
                <a:cubicBezTo>
                  <a:pt x="19724" y="22821"/>
                  <a:pt x="19658" y="22846"/>
                  <a:pt x="19601" y="22905"/>
                </a:cubicBezTo>
                <a:cubicBezTo>
                  <a:pt x="19043" y="23530"/>
                  <a:pt x="17507" y="26750"/>
                  <a:pt x="16251" y="30369"/>
                </a:cubicBezTo>
                <a:cubicBezTo>
                  <a:pt x="16094" y="28883"/>
                  <a:pt x="15998" y="26102"/>
                  <a:pt x="17062" y="23502"/>
                </a:cubicBezTo>
                <a:lnTo>
                  <a:pt x="17062" y="23496"/>
                </a:lnTo>
                <a:cubicBezTo>
                  <a:pt x="18334" y="20378"/>
                  <a:pt x="21120" y="18396"/>
                  <a:pt x="22032" y="17811"/>
                </a:cubicBezTo>
                <a:close/>
                <a:moveTo>
                  <a:pt x="1841" y="23181"/>
                </a:moveTo>
                <a:lnTo>
                  <a:pt x="1841" y="23181"/>
                </a:lnTo>
                <a:cubicBezTo>
                  <a:pt x="2883" y="23479"/>
                  <a:pt x="6119" y="24565"/>
                  <a:pt x="8241" y="27194"/>
                </a:cubicBezTo>
                <a:cubicBezTo>
                  <a:pt x="10009" y="29373"/>
                  <a:pt x="10724" y="32069"/>
                  <a:pt x="10999" y="33538"/>
                </a:cubicBezTo>
                <a:cubicBezTo>
                  <a:pt x="8754" y="30436"/>
                  <a:pt x="6356" y="27785"/>
                  <a:pt x="5641" y="27352"/>
                </a:cubicBezTo>
                <a:cubicBezTo>
                  <a:pt x="5594" y="27327"/>
                  <a:pt x="5549" y="27315"/>
                  <a:pt x="5507" y="27315"/>
                </a:cubicBezTo>
                <a:cubicBezTo>
                  <a:pt x="5275" y="27315"/>
                  <a:pt x="5127" y="27645"/>
                  <a:pt x="5365" y="27802"/>
                </a:cubicBezTo>
                <a:cubicBezTo>
                  <a:pt x="6057" y="28224"/>
                  <a:pt x="8540" y="30999"/>
                  <a:pt x="10791" y="34169"/>
                </a:cubicBezTo>
                <a:cubicBezTo>
                  <a:pt x="9440" y="33791"/>
                  <a:pt x="6367" y="32699"/>
                  <a:pt x="4419" y="30285"/>
                </a:cubicBezTo>
                <a:cubicBezTo>
                  <a:pt x="2297" y="27661"/>
                  <a:pt x="1909" y="24262"/>
                  <a:pt x="1841" y="23181"/>
                </a:cubicBezTo>
                <a:close/>
                <a:moveTo>
                  <a:pt x="23321" y="32908"/>
                </a:moveTo>
                <a:cubicBezTo>
                  <a:pt x="23372" y="33988"/>
                  <a:pt x="23378" y="37400"/>
                  <a:pt x="21565" y="40248"/>
                </a:cubicBezTo>
                <a:cubicBezTo>
                  <a:pt x="19904" y="42865"/>
                  <a:pt x="16972" y="44301"/>
                  <a:pt x="15672" y="44835"/>
                </a:cubicBezTo>
                <a:cubicBezTo>
                  <a:pt x="17557" y="41436"/>
                  <a:pt x="19702" y="38396"/>
                  <a:pt x="20344" y="37895"/>
                </a:cubicBezTo>
                <a:cubicBezTo>
                  <a:pt x="20578" y="37724"/>
                  <a:pt x="20409" y="37413"/>
                  <a:pt x="20190" y="37413"/>
                </a:cubicBezTo>
                <a:cubicBezTo>
                  <a:pt x="20136" y="37413"/>
                  <a:pt x="20078" y="37432"/>
                  <a:pt x="20023" y="37478"/>
                </a:cubicBezTo>
                <a:cubicBezTo>
                  <a:pt x="19364" y="37991"/>
                  <a:pt x="17276" y="40895"/>
                  <a:pt x="15401" y="44233"/>
                </a:cubicBezTo>
                <a:cubicBezTo>
                  <a:pt x="15508" y="42747"/>
                  <a:pt x="15914" y="39989"/>
                  <a:pt x="17416" y="37619"/>
                </a:cubicBezTo>
                <a:cubicBezTo>
                  <a:pt x="19223" y="34776"/>
                  <a:pt x="22319" y="33319"/>
                  <a:pt x="23321" y="32908"/>
                </a:cubicBezTo>
                <a:close/>
                <a:moveTo>
                  <a:pt x="4701" y="36234"/>
                </a:moveTo>
                <a:cubicBezTo>
                  <a:pt x="5618" y="36814"/>
                  <a:pt x="8410" y="38779"/>
                  <a:pt x="9699" y="41903"/>
                </a:cubicBezTo>
                <a:cubicBezTo>
                  <a:pt x="10774" y="44492"/>
                  <a:pt x="10696" y="47278"/>
                  <a:pt x="10544" y="48764"/>
                </a:cubicBezTo>
                <a:cubicBezTo>
                  <a:pt x="9271" y="45156"/>
                  <a:pt x="7718" y="41936"/>
                  <a:pt x="7161" y="41317"/>
                </a:cubicBezTo>
                <a:cubicBezTo>
                  <a:pt x="7104" y="41263"/>
                  <a:pt x="7040" y="41240"/>
                  <a:pt x="6979" y="41240"/>
                </a:cubicBezTo>
                <a:cubicBezTo>
                  <a:pt x="6786" y="41240"/>
                  <a:pt x="6617" y="41470"/>
                  <a:pt x="6766" y="41666"/>
                </a:cubicBezTo>
                <a:cubicBezTo>
                  <a:pt x="7313" y="42269"/>
                  <a:pt x="8905" y="45635"/>
                  <a:pt x="10166" y="49310"/>
                </a:cubicBezTo>
                <a:cubicBezTo>
                  <a:pt x="8979" y="48562"/>
                  <a:pt x="6344" y="46637"/>
                  <a:pt x="5162" y="43777"/>
                </a:cubicBezTo>
                <a:cubicBezTo>
                  <a:pt x="3873" y="40659"/>
                  <a:pt x="4464" y="37293"/>
                  <a:pt x="4701" y="36234"/>
                </a:cubicBezTo>
                <a:close/>
                <a:moveTo>
                  <a:pt x="4380" y="0"/>
                </a:moveTo>
                <a:cubicBezTo>
                  <a:pt x="4276" y="0"/>
                  <a:pt x="4176" y="63"/>
                  <a:pt x="4138" y="169"/>
                </a:cubicBezTo>
                <a:cubicBezTo>
                  <a:pt x="4070" y="344"/>
                  <a:pt x="2590" y="4380"/>
                  <a:pt x="3913" y="8405"/>
                </a:cubicBezTo>
                <a:cubicBezTo>
                  <a:pt x="5230" y="12429"/>
                  <a:pt x="8596" y="15030"/>
                  <a:pt x="8742" y="15137"/>
                </a:cubicBezTo>
                <a:cubicBezTo>
                  <a:pt x="8787" y="15176"/>
                  <a:pt x="8844" y="15193"/>
                  <a:pt x="8900" y="15193"/>
                </a:cubicBezTo>
                <a:cubicBezTo>
                  <a:pt x="10059" y="18216"/>
                  <a:pt x="11365" y="21661"/>
                  <a:pt x="12474" y="25055"/>
                </a:cubicBezTo>
                <a:cubicBezTo>
                  <a:pt x="11664" y="24256"/>
                  <a:pt x="10802" y="23507"/>
                  <a:pt x="9896" y="22815"/>
                </a:cubicBezTo>
                <a:cubicBezTo>
                  <a:pt x="9694" y="22353"/>
                  <a:pt x="8495" y="19781"/>
                  <a:pt x="6108" y="18216"/>
                </a:cubicBezTo>
                <a:cubicBezTo>
                  <a:pt x="4183" y="16955"/>
                  <a:pt x="1958" y="16786"/>
                  <a:pt x="897" y="16786"/>
                </a:cubicBezTo>
                <a:cubicBezTo>
                  <a:pt x="537" y="16786"/>
                  <a:pt x="311" y="16806"/>
                  <a:pt x="276" y="16809"/>
                </a:cubicBezTo>
                <a:cubicBezTo>
                  <a:pt x="113" y="16826"/>
                  <a:pt x="0" y="16994"/>
                  <a:pt x="51" y="17152"/>
                </a:cubicBezTo>
                <a:cubicBezTo>
                  <a:pt x="96" y="17276"/>
                  <a:pt x="1087" y="20248"/>
                  <a:pt x="3665" y="21937"/>
                </a:cubicBezTo>
                <a:cubicBezTo>
                  <a:pt x="5438" y="23096"/>
                  <a:pt x="7555" y="23288"/>
                  <a:pt x="8754" y="23288"/>
                </a:cubicBezTo>
                <a:cubicBezTo>
                  <a:pt x="9159" y="23288"/>
                  <a:pt x="9452" y="23265"/>
                  <a:pt x="9603" y="23254"/>
                </a:cubicBezTo>
                <a:cubicBezTo>
                  <a:pt x="10786" y="24171"/>
                  <a:pt x="11911" y="25157"/>
                  <a:pt x="12711" y="26068"/>
                </a:cubicBezTo>
                <a:cubicBezTo>
                  <a:pt x="12739" y="26108"/>
                  <a:pt x="12784" y="26130"/>
                  <a:pt x="12829" y="26147"/>
                </a:cubicBezTo>
                <a:cubicBezTo>
                  <a:pt x="13133" y="27093"/>
                  <a:pt x="13414" y="28033"/>
                  <a:pt x="13668" y="28950"/>
                </a:cubicBezTo>
                <a:cubicBezTo>
                  <a:pt x="14568" y="32181"/>
                  <a:pt x="14641" y="35632"/>
                  <a:pt x="14349" y="38998"/>
                </a:cubicBezTo>
                <a:cubicBezTo>
                  <a:pt x="13662" y="37563"/>
                  <a:pt x="12705" y="36004"/>
                  <a:pt x="11669" y="34501"/>
                </a:cubicBezTo>
                <a:cubicBezTo>
                  <a:pt x="11607" y="33876"/>
                  <a:pt x="11140" y="29947"/>
                  <a:pt x="8647" y="26862"/>
                </a:cubicBezTo>
                <a:cubicBezTo>
                  <a:pt x="5984" y="23569"/>
                  <a:pt x="1790" y="22618"/>
                  <a:pt x="1610" y="22578"/>
                </a:cubicBezTo>
                <a:cubicBezTo>
                  <a:pt x="1593" y="22575"/>
                  <a:pt x="1575" y="22573"/>
                  <a:pt x="1558" y="22573"/>
                </a:cubicBezTo>
                <a:cubicBezTo>
                  <a:pt x="1495" y="22573"/>
                  <a:pt x="1433" y="22595"/>
                  <a:pt x="1385" y="22635"/>
                </a:cubicBezTo>
                <a:cubicBezTo>
                  <a:pt x="1323" y="22685"/>
                  <a:pt x="1290" y="22759"/>
                  <a:pt x="1290" y="22837"/>
                </a:cubicBezTo>
                <a:cubicBezTo>
                  <a:pt x="1290" y="23023"/>
                  <a:pt x="1340" y="27324"/>
                  <a:pt x="3997" y="30617"/>
                </a:cubicBezTo>
                <a:cubicBezTo>
                  <a:pt x="6468" y="33673"/>
                  <a:pt x="10521" y="34675"/>
                  <a:pt x="11247" y="34838"/>
                </a:cubicBezTo>
                <a:cubicBezTo>
                  <a:pt x="12435" y="36555"/>
                  <a:pt x="13516" y="38351"/>
                  <a:pt x="14180" y="39916"/>
                </a:cubicBezTo>
                <a:cubicBezTo>
                  <a:pt x="14197" y="39949"/>
                  <a:pt x="14219" y="39978"/>
                  <a:pt x="14247" y="40006"/>
                </a:cubicBezTo>
                <a:cubicBezTo>
                  <a:pt x="13955" y="42837"/>
                  <a:pt x="13426" y="45595"/>
                  <a:pt x="12953" y="48083"/>
                </a:cubicBezTo>
                <a:cubicBezTo>
                  <a:pt x="12773" y="49012"/>
                  <a:pt x="12598" y="49907"/>
                  <a:pt x="12446" y="50768"/>
                </a:cubicBezTo>
                <a:cubicBezTo>
                  <a:pt x="12446" y="50768"/>
                  <a:pt x="12446" y="50774"/>
                  <a:pt x="12446" y="50774"/>
                </a:cubicBezTo>
                <a:cubicBezTo>
                  <a:pt x="12440" y="50797"/>
                  <a:pt x="12440" y="50813"/>
                  <a:pt x="12435" y="50836"/>
                </a:cubicBezTo>
                <a:cubicBezTo>
                  <a:pt x="12255" y="51872"/>
                  <a:pt x="12097" y="52845"/>
                  <a:pt x="11990" y="53763"/>
                </a:cubicBezTo>
                <a:cubicBezTo>
                  <a:pt x="11703" y="52451"/>
                  <a:pt x="11348" y="51151"/>
                  <a:pt x="10921" y="49879"/>
                </a:cubicBezTo>
                <a:cubicBezTo>
                  <a:pt x="11045" y="49260"/>
                  <a:pt x="11703" y="45359"/>
                  <a:pt x="10189" y="41700"/>
                </a:cubicBezTo>
                <a:cubicBezTo>
                  <a:pt x="8573" y="37782"/>
                  <a:pt x="4819" y="35683"/>
                  <a:pt x="4661" y="35593"/>
                </a:cubicBezTo>
                <a:cubicBezTo>
                  <a:pt x="4622" y="35572"/>
                  <a:pt x="4580" y="35562"/>
                  <a:pt x="4539" y="35562"/>
                </a:cubicBezTo>
                <a:cubicBezTo>
                  <a:pt x="4425" y="35562"/>
                  <a:pt x="4317" y="35635"/>
                  <a:pt x="4284" y="35750"/>
                </a:cubicBezTo>
                <a:cubicBezTo>
                  <a:pt x="4233" y="35925"/>
                  <a:pt x="3057" y="40062"/>
                  <a:pt x="4673" y="43980"/>
                </a:cubicBezTo>
                <a:cubicBezTo>
                  <a:pt x="6175" y="47611"/>
                  <a:pt x="9778" y="49727"/>
                  <a:pt x="10431" y="50082"/>
                </a:cubicBezTo>
                <a:cubicBezTo>
                  <a:pt x="11078" y="52069"/>
                  <a:pt x="11607" y="54095"/>
                  <a:pt x="11799" y="55784"/>
                </a:cubicBezTo>
                <a:cubicBezTo>
                  <a:pt x="11804" y="55823"/>
                  <a:pt x="11821" y="55857"/>
                  <a:pt x="11844" y="55891"/>
                </a:cubicBezTo>
                <a:cubicBezTo>
                  <a:pt x="11827" y="56459"/>
                  <a:pt x="11861" y="57033"/>
                  <a:pt x="11940" y="57596"/>
                </a:cubicBezTo>
                <a:cubicBezTo>
                  <a:pt x="11956" y="57726"/>
                  <a:pt x="12069" y="57821"/>
                  <a:pt x="12198" y="57821"/>
                </a:cubicBezTo>
                <a:lnTo>
                  <a:pt x="12238" y="57821"/>
                </a:lnTo>
                <a:cubicBezTo>
                  <a:pt x="12384" y="57799"/>
                  <a:pt x="12480" y="57664"/>
                  <a:pt x="12463" y="57518"/>
                </a:cubicBezTo>
                <a:cubicBezTo>
                  <a:pt x="12204" y="55801"/>
                  <a:pt x="12497" y="53527"/>
                  <a:pt x="12964" y="50898"/>
                </a:cubicBezTo>
                <a:cubicBezTo>
                  <a:pt x="13448" y="49277"/>
                  <a:pt x="14315" y="47385"/>
                  <a:pt x="15289" y="45550"/>
                </a:cubicBezTo>
                <a:cubicBezTo>
                  <a:pt x="15992" y="45308"/>
                  <a:pt x="19904" y="43850"/>
                  <a:pt x="22015" y="40535"/>
                </a:cubicBezTo>
                <a:cubicBezTo>
                  <a:pt x="24278" y="36960"/>
                  <a:pt x="23839" y="32682"/>
                  <a:pt x="23822" y="32497"/>
                </a:cubicBezTo>
                <a:cubicBezTo>
                  <a:pt x="23811" y="32418"/>
                  <a:pt x="23766" y="32350"/>
                  <a:pt x="23698" y="32305"/>
                </a:cubicBezTo>
                <a:cubicBezTo>
                  <a:pt x="23656" y="32277"/>
                  <a:pt x="23607" y="32264"/>
                  <a:pt x="23558" y="32264"/>
                </a:cubicBezTo>
                <a:cubicBezTo>
                  <a:pt x="23529" y="32264"/>
                  <a:pt x="23500" y="32269"/>
                  <a:pt x="23473" y="32277"/>
                </a:cubicBezTo>
                <a:cubicBezTo>
                  <a:pt x="23299" y="32339"/>
                  <a:pt x="19240" y="33758"/>
                  <a:pt x="16972" y="37332"/>
                </a:cubicBezTo>
                <a:cubicBezTo>
                  <a:pt x="14850" y="40676"/>
                  <a:pt x="14827" y="44638"/>
                  <a:pt x="14838" y="45263"/>
                </a:cubicBezTo>
                <a:cubicBezTo>
                  <a:pt x="14360" y="46158"/>
                  <a:pt x="13904" y="47070"/>
                  <a:pt x="13510" y="47960"/>
                </a:cubicBezTo>
                <a:cubicBezTo>
                  <a:pt x="14124" y="44768"/>
                  <a:pt x="14799" y="41165"/>
                  <a:pt x="14985" y="37506"/>
                </a:cubicBezTo>
                <a:cubicBezTo>
                  <a:pt x="15007" y="37473"/>
                  <a:pt x="15024" y="37433"/>
                  <a:pt x="15030" y="37394"/>
                </a:cubicBezTo>
                <a:cubicBezTo>
                  <a:pt x="15216" y="35705"/>
                  <a:pt x="15733" y="33673"/>
                  <a:pt x="16375" y="31686"/>
                </a:cubicBezTo>
                <a:cubicBezTo>
                  <a:pt x="17022" y="31326"/>
                  <a:pt x="20614" y="29198"/>
                  <a:pt x="22100" y="25556"/>
                </a:cubicBezTo>
                <a:cubicBezTo>
                  <a:pt x="23698" y="21633"/>
                  <a:pt x="22505" y="17501"/>
                  <a:pt x="22454" y="17327"/>
                </a:cubicBezTo>
                <a:cubicBezTo>
                  <a:pt x="22422" y="17213"/>
                  <a:pt x="22316" y="17140"/>
                  <a:pt x="22203" y="17140"/>
                </a:cubicBezTo>
                <a:cubicBezTo>
                  <a:pt x="22159" y="17140"/>
                  <a:pt x="22114" y="17151"/>
                  <a:pt x="22072" y="17175"/>
                </a:cubicBezTo>
                <a:cubicBezTo>
                  <a:pt x="21914" y="17259"/>
                  <a:pt x="18171" y="19381"/>
                  <a:pt x="16572" y="23299"/>
                </a:cubicBezTo>
                <a:cubicBezTo>
                  <a:pt x="15075" y="26969"/>
                  <a:pt x="15756" y="30864"/>
                  <a:pt x="15880" y="31483"/>
                </a:cubicBezTo>
                <a:cubicBezTo>
                  <a:pt x="15548" y="32508"/>
                  <a:pt x="15249" y="33544"/>
                  <a:pt x="15013" y="34546"/>
                </a:cubicBezTo>
                <a:cubicBezTo>
                  <a:pt x="14940" y="32604"/>
                  <a:pt x="14692" y="30673"/>
                  <a:pt x="14174" y="28821"/>
                </a:cubicBezTo>
                <a:cubicBezTo>
                  <a:pt x="13696" y="27093"/>
                  <a:pt x="13127" y="25303"/>
                  <a:pt x="12514" y="23513"/>
                </a:cubicBezTo>
                <a:cubicBezTo>
                  <a:pt x="12525" y="23485"/>
                  <a:pt x="12525" y="23457"/>
                  <a:pt x="12525" y="23434"/>
                </a:cubicBezTo>
                <a:cubicBezTo>
                  <a:pt x="12446" y="22218"/>
                  <a:pt x="12564" y="20727"/>
                  <a:pt x="12767" y="19246"/>
                </a:cubicBezTo>
                <a:cubicBezTo>
                  <a:pt x="13240" y="18858"/>
                  <a:pt x="15486" y="16899"/>
                  <a:pt x="16082" y="14146"/>
                </a:cubicBezTo>
                <a:cubicBezTo>
                  <a:pt x="16741" y="11135"/>
                  <a:pt x="15368" y="8320"/>
                  <a:pt x="15311" y="8202"/>
                </a:cubicBezTo>
                <a:cubicBezTo>
                  <a:pt x="15272" y="8129"/>
                  <a:pt x="15204" y="8078"/>
                  <a:pt x="15131" y="8061"/>
                </a:cubicBezTo>
                <a:cubicBezTo>
                  <a:pt x="15111" y="8057"/>
                  <a:pt x="15091" y="8055"/>
                  <a:pt x="15071" y="8055"/>
                </a:cubicBezTo>
                <a:cubicBezTo>
                  <a:pt x="15012" y="8055"/>
                  <a:pt x="14952" y="8074"/>
                  <a:pt x="14906" y="8112"/>
                </a:cubicBezTo>
                <a:cubicBezTo>
                  <a:pt x="14805" y="8196"/>
                  <a:pt x="12384" y="10183"/>
                  <a:pt x="11726" y="13201"/>
                </a:cubicBezTo>
                <a:cubicBezTo>
                  <a:pt x="11123" y="15987"/>
                  <a:pt x="12069" y="18666"/>
                  <a:pt x="12249" y="19139"/>
                </a:cubicBezTo>
                <a:cubicBezTo>
                  <a:pt x="12114" y="20079"/>
                  <a:pt x="12024" y="21030"/>
                  <a:pt x="11985" y="21982"/>
                </a:cubicBezTo>
                <a:cubicBezTo>
                  <a:pt x="11084" y="19432"/>
                  <a:pt x="10138" y="16938"/>
                  <a:pt x="9271" y="14687"/>
                </a:cubicBezTo>
                <a:cubicBezTo>
                  <a:pt x="9654" y="13572"/>
                  <a:pt x="10707" y="9970"/>
                  <a:pt x="9581" y="6547"/>
                </a:cubicBezTo>
                <a:cubicBezTo>
                  <a:pt x="8264" y="2522"/>
                  <a:pt x="4678" y="141"/>
                  <a:pt x="4526" y="46"/>
                </a:cubicBezTo>
                <a:cubicBezTo>
                  <a:pt x="4481" y="15"/>
                  <a:pt x="4430" y="0"/>
                  <a:pt x="4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8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CUSTOM_4_1">
    <p:bg>
      <p:bgPr>
        <a:solidFill>
          <a:schemeClr val="accent2"/>
        </a:solidFill>
        <a:effectLst/>
      </p:bgPr>
    </p:bg>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860550" y="1689525"/>
            <a:ext cx="3859200" cy="618000"/>
          </a:xfrm>
          <a:prstGeom prst="rect">
            <a:avLst/>
          </a:prstGeom>
        </p:spPr>
        <p:txBody>
          <a:bodyPr spcFirstLastPara="1" wrap="square" lIns="91425" tIns="91425" rIns="91425" bIns="91425" anchor="b"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 name="Google Shape;133;p17"/>
          <p:cNvSpPr txBox="1">
            <a:spLocks noGrp="1"/>
          </p:cNvSpPr>
          <p:nvPr>
            <p:ph type="subTitle" idx="1"/>
          </p:nvPr>
        </p:nvSpPr>
        <p:spPr>
          <a:xfrm>
            <a:off x="860550" y="2363250"/>
            <a:ext cx="3859200" cy="14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17"/>
          <p:cNvSpPr/>
          <p:nvPr/>
        </p:nvSpPr>
        <p:spPr>
          <a:xfrm>
            <a:off x="7763075" y="3645148"/>
            <a:ext cx="2516070" cy="2252517"/>
          </a:xfrm>
          <a:custGeom>
            <a:avLst/>
            <a:gdLst/>
            <a:ahLst/>
            <a:cxnLst/>
            <a:rect l="l" t="t" r="r" b="b"/>
            <a:pathLst>
              <a:path w="23426" h="27814" extrusionOk="0">
                <a:moveTo>
                  <a:pt x="14310" y="1"/>
                </a:moveTo>
                <a:cubicBezTo>
                  <a:pt x="13950" y="1"/>
                  <a:pt x="13583" y="22"/>
                  <a:pt x="13209" y="63"/>
                </a:cubicBezTo>
                <a:cubicBezTo>
                  <a:pt x="11660" y="233"/>
                  <a:pt x="10452" y="1029"/>
                  <a:pt x="9651" y="2395"/>
                </a:cubicBezTo>
                <a:cubicBezTo>
                  <a:pt x="9269" y="3048"/>
                  <a:pt x="8942" y="3728"/>
                  <a:pt x="8730" y="4457"/>
                </a:cubicBezTo>
                <a:cubicBezTo>
                  <a:pt x="8434" y="5466"/>
                  <a:pt x="8090" y="6368"/>
                  <a:pt x="7457" y="7222"/>
                </a:cubicBezTo>
                <a:cubicBezTo>
                  <a:pt x="5191" y="10279"/>
                  <a:pt x="1837" y="12541"/>
                  <a:pt x="637" y="16316"/>
                </a:cubicBezTo>
                <a:cubicBezTo>
                  <a:pt x="83" y="18061"/>
                  <a:pt x="0" y="19815"/>
                  <a:pt x="647" y="21559"/>
                </a:cubicBezTo>
                <a:cubicBezTo>
                  <a:pt x="1564" y="24031"/>
                  <a:pt x="3344" y="25670"/>
                  <a:pt x="5703" y="26727"/>
                </a:cubicBezTo>
                <a:cubicBezTo>
                  <a:pt x="6707" y="27175"/>
                  <a:pt x="7782" y="27311"/>
                  <a:pt x="8876" y="27338"/>
                </a:cubicBezTo>
                <a:cubicBezTo>
                  <a:pt x="8974" y="27341"/>
                  <a:pt x="9071" y="27342"/>
                  <a:pt x="9167" y="27342"/>
                </a:cubicBezTo>
                <a:cubicBezTo>
                  <a:pt x="10496" y="27342"/>
                  <a:pt x="11780" y="27118"/>
                  <a:pt x="13009" y="26574"/>
                </a:cubicBezTo>
                <a:cubicBezTo>
                  <a:pt x="13181" y="26498"/>
                  <a:pt x="13369" y="26465"/>
                  <a:pt x="13570" y="26465"/>
                </a:cubicBezTo>
                <a:cubicBezTo>
                  <a:pt x="14856" y="26465"/>
                  <a:pt x="16647" y="27813"/>
                  <a:pt x="17883" y="27813"/>
                </a:cubicBezTo>
                <a:cubicBezTo>
                  <a:pt x="18168" y="27813"/>
                  <a:pt x="18423" y="27742"/>
                  <a:pt x="18636" y="27566"/>
                </a:cubicBezTo>
                <a:cubicBezTo>
                  <a:pt x="20009" y="26433"/>
                  <a:pt x="19739" y="21491"/>
                  <a:pt x="20611" y="19931"/>
                </a:cubicBezTo>
                <a:cubicBezTo>
                  <a:pt x="21241" y="18806"/>
                  <a:pt x="21792" y="17643"/>
                  <a:pt x="22256" y="16440"/>
                </a:cubicBezTo>
                <a:cubicBezTo>
                  <a:pt x="22979" y="14565"/>
                  <a:pt x="23419" y="12627"/>
                  <a:pt x="23421" y="10607"/>
                </a:cubicBezTo>
                <a:cubicBezTo>
                  <a:pt x="23421" y="10442"/>
                  <a:pt x="23426" y="10278"/>
                  <a:pt x="23419" y="10114"/>
                </a:cubicBezTo>
                <a:cubicBezTo>
                  <a:pt x="23409" y="9864"/>
                  <a:pt x="23400" y="9612"/>
                  <a:pt x="23371" y="9361"/>
                </a:cubicBezTo>
                <a:cubicBezTo>
                  <a:pt x="23095" y="6901"/>
                  <a:pt x="22133" y="4735"/>
                  <a:pt x="20512" y="2873"/>
                </a:cubicBezTo>
                <a:cubicBezTo>
                  <a:pt x="18831" y="940"/>
                  <a:pt x="16738" y="1"/>
                  <a:pt x="1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rot="-9449570">
            <a:off x="-416824" y="4202929"/>
            <a:ext cx="2263834" cy="1511434"/>
          </a:xfrm>
          <a:custGeom>
            <a:avLst/>
            <a:gdLst/>
            <a:ahLst/>
            <a:cxnLst/>
            <a:rect l="l" t="t" r="r" b="b"/>
            <a:pathLst>
              <a:path w="29386" h="23240" extrusionOk="0">
                <a:moveTo>
                  <a:pt x="9202" y="1"/>
                </a:moveTo>
                <a:cubicBezTo>
                  <a:pt x="8164" y="1"/>
                  <a:pt x="7126" y="30"/>
                  <a:pt x="6093" y="75"/>
                </a:cubicBezTo>
                <a:cubicBezTo>
                  <a:pt x="4731" y="134"/>
                  <a:pt x="3324" y="228"/>
                  <a:pt x="2108" y="848"/>
                </a:cubicBezTo>
                <a:cubicBezTo>
                  <a:pt x="895" y="1467"/>
                  <a:pt x="370" y="2840"/>
                  <a:pt x="226" y="4197"/>
                </a:cubicBezTo>
                <a:cubicBezTo>
                  <a:pt x="0" y="6332"/>
                  <a:pt x="73" y="8521"/>
                  <a:pt x="689" y="10578"/>
                </a:cubicBezTo>
                <a:cubicBezTo>
                  <a:pt x="1305" y="12634"/>
                  <a:pt x="2492" y="14552"/>
                  <a:pt x="4211" y="15838"/>
                </a:cubicBezTo>
                <a:cubicBezTo>
                  <a:pt x="6438" y="17499"/>
                  <a:pt x="9325" y="17968"/>
                  <a:pt x="12099" y="18114"/>
                </a:cubicBezTo>
                <a:cubicBezTo>
                  <a:pt x="14873" y="18261"/>
                  <a:pt x="17695" y="18145"/>
                  <a:pt x="20383" y="18841"/>
                </a:cubicBezTo>
                <a:cubicBezTo>
                  <a:pt x="23469" y="19640"/>
                  <a:pt x="26176" y="21456"/>
                  <a:pt x="28817" y="23240"/>
                </a:cubicBezTo>
                <a:cubicBezTo>
                  <a:pt x="29253" y="21987"/>
                  <a:pt x="29361" y="20476"/>
                  <a:pt x="29368" y="19150"/>
                </a:cubicBezTo>
                <a:cubicBezTo>
                  <a:pt x="29385" y="15619"/>
                  <a:pt x="29375" y="11949"/>
                  <a:pt x="27856" y="8762"/>
                </a:cubicBezTo>
                <a:cubicBezTo>
                  <a:pt x="26070" y="5019"/>
                  <a:pt x="22375" y="2446"/>
                  <a:pt x="18417" y="1202"/>
                </a:cubicBezTo>
                <a:cubicBezTo>
                  <a:pt x="15448" y="269"/>
                  <a:pt x="12327" y="1"/>
                  <a:pt x="9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rot="-5203177" flipH="1">
            <a:off x="8635298" y="2453522"/>
            <a:ext cx="623757" cy="622587"/>
          </a:xfrm>
          <a:custGeom>
            <a:avLst/>
            <a:gdLst/>
            <a:ahLst/>
            <a:cxnLst/>
            <a:rect l="l" t="t" r="r" b="b"/>
            <a:pathLst>
              <a:path w="8443" h="8749" extrusionOk="0">
                <a:moveTo>
                  <a:pt x="4211" y="1"/>
                </a:moveTo>
                <a:cubicBezTo>
                  <a:pt x="1609" y="1"/>
                  <a:pt x="1" y="2952"/>
                  <a:pt x="732" y="5424"/>
                </a:cubicBezTo>
                <a:cubicBezTo>
                  <a:pt x="1192" y="6978"/>
                  <a:pt x="2522" y="8241"/>
                  <a:pt x="4096" y="8629"/>
                </a:cubicBezTo>
                <a:cubicBezTo>
                  <a:pt x="4409" y="8705"/>
                  <a:pt x="4735" y="8748"/>
                  <a:pt x="5058" y="8748"/>
                </a:cubicBezTo>
                <a:cubicBezTo>
                  <a:pt x="5526" y="8748"/>
                  <a:pt x="5989" y="8659"/>
                  <a:pt x="6408" y="8455"/>
                </a:cubicBezTo>
                <a:cubicBezTo>
                  <a:pt x="7503" y="7923"/>
                  <a:pt x="8115" y="6697"/>
                  <a:pt x="8284" y="5488"/>
                </a:cubicBezTo>
                <a:cubicBezTo>
                  <a:pt x="8443" y="4353"/>
                  <a:pt x="8269" y="3157"/>
                  <a:pt x="7708" y="2159"/>
                </a:cubicBezTo>
                <a:cubicBezTo>
                  <a:pt x="7148" y="1158"/>
                  <a:pt x="6187" y="371"/>
                  <a:pt x="5072" y="105"/>
                </a:cubicBezTo>
                <a:cubicBezTo>
                  <a:pt x="4775" y="34"/>
                  <a:pt x="4487" y="1"/>
                  <a:pt x="4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rot="-145485">
            <a:off x="8727561" y="2505505"/>
            <a:ext cx="678967" cy="819171"/>
          </a:xfrm>
          <a:custGeom>
            <a:avLst/>
            <a:gdLst/>
            <a:ahLst/>
            <a:cxnLst/>
            <a:rect l="l" t="t" r="r" b="b"/>
            <a:pathLst>
              <a:path w="25253" h="29319" extrusionOk="0">
                <a:moveTo>
                  <a:pt x="9626" y="6071"/>
                </a:moveTo>
                <a:cubicBezTo>
                  <a:pt x="9666" y="6071"/>
                  <a:pt x="9761" y="6077"/>
                  <a:pt x="9840" y="6268"/>
                </a:cubicBezTo>
                <a:cubicBezTo>
                  <a:pt x="9992" y="6634"/>
                  <a:pt x="9896" y="7265"/>
                  <a:pt x="9716" y="7473"/>
                </a:cubicBezTo>
                <a:lnTo>
                  <a:pt x="9716" y="7467"/>
                </a:lnTo>
                <a:cubicBezTo>
                  <a:pt x="9685" y="7503"/>
                  <a:pt x="9668" y="7507"/>
                  <a:pt x="9659" y="7507"/>
                </a:cubicBezTo>
                <a:cubicBezTo>
                  <a:pt x="9657" y="7507"/>
                  <a:pt x="9655" y="7507"/>
                  <a:pt x="9654" y="7507"/>
                </a:cubicBezTo>
                <a:cubicBezTo>
                  <a:pt x="9401" y="7433"/>
                  <a:pt x="9103" y="6837"/>
                  <a:pt x="9176" y="6403"/>
                </a:cubicBezTo>
                <a:cubicBezTo>
                  <a:pt x="9215" y="6173"/>
                  <a:pt x="9339" y="6071"/>
                  <a:pt x="9581" y="6071"/>
                </a:cubicBezTo>
                <a:close/>
                <a:moveTo>
                  <a:pt x="9583" y="5546"/>
                </a:moveTo>
                <a:cubicBezTo>
                  <a:pt x="9081" y="5546"/>
                  <a:pt x="8739" y="5830"/>
                  <a:pt x="8658" y="6319"/>
                </a:cubicBezTo>
                <a:cubicBezTo>
                  <a:pt x="8551" y="6944"/>
                  <a:pt x="8923" y="7850"/>
                  <a:pt x="9508" y="8013"/>
                </a:cubicBezTo>
                <a:cubicBezTo>
                  <a:pt x="9559" y="8030"/>
                  <a:pt x="9609" y="8036"/>
                  <a:pt x="9666" y="8036"/>
                </a:cubicBezTo>
                <a:cubicBezTo>
                  <a:pt x="9834" y="8036"/>
                  <a:pt x="9998" y="7957"/>
                  <a:pt x="10110" y="7822"/>
                </a:cubicBezTo>
                <a:cubicBezTo>
                  <a:pt x="10442" y="7450"/>
                  <a:pt x="10544" y="6595"/>
                  <a:pt x="10324" y="6066"/>
                </a:cubicBezTo>
                <a:cubicBezTo>
                  <a:pt x="10195" y="5745"/>
                  <a:pt x="9953" y="5559"/>
                  <a:pt x="9654" y="5548"/>
                </a:cubicBezTo>
                <a:cubicBezTo>
                  <a:pt x="9630" y="5546"/>
                  <a:pt x="9606" y="5546"/>
                  <a:pt x="9583" y="5546"/>
                </a:cubicBezTo>
                <a:close/>
                <a:moveTo>
                  <a:pt x="8672" y="13834"/>
                </a:moveTo>
                <a:cubicBezTo>
                  <a:pt x="8761" y="13834"/>
                  <a:pt x="8843" y="13838"/>
                  <a:pt x="8917" y="13845"/>
                </a:cubicBezTo>
                <a:cubicBezTo>
                  <a:pt x="8709" y="14019"/>
                  <a:pt x="8489" y="14177"/>
                  <a:pt x="8258" y="14318"/>
                </a:cubicBezTo>
                <a:cubicBezTo>
                  <a:pt x="8027" y="14457"/>
                  <a:pt x="7765" y="14529"/>
                  <a:pt x="7499" y="14529"/>
                </a:cubicBezTo>
                <a:cubicBezTo>
                  <a:pt x="7390" y="14529"/>
                  <a:pt x="7280" y="14517"/>
                  <a:pt x="7172" y="14492"/>
                </a:cubicBezTo>
                <a:cubicBezTo>
                  <a:pt x="7082" y="14475"/>
                  <a:pt x="7003" y="14436"/>
                  <a:pt x="6930" y="14380"/>
                </a:cubicBezTo>
                <a:cubicBezTo>
                  <a:pt x="6969" y="14340"/>
                  <a:pt x="7009" y="14312"/>
                  <a:pt x="7059" y="14284"/>
                </a:cubicBezTo>
                <a:cubicBezTo>
                  <a:pt x="7685" y="13927"/>
                  <a:pt x="8257" y="13834"/>
                  <a:pt x="8672" y="13834"/>
                </a:cubicBezTo>
                <a:close/>
                <a:moveTo>
                  <a:pt x="8679" y="13311"/>
                </a:moveTo>
                <a:cubicBezTo>
                  <a:pt x="8155" y="13311"/>
                  <a:pt x="7485" y="13436"/>
                  <a:pt x="6800" y="13828"/>
                </a:cubicBezTo>
                <a:cubicBezTo>
                  <a:pt x="6457" y="14019"/>
                  <a:pt x="6390" y="14239"/>
                  <a:pt x="6390" y="14391"/>
                </a:cubicBezTo>
                <a:cubicBezTo>
                  <a:pt x="6390" y="14509"/>
                  <a:pt x="6435" y="14723"/>
                  <a:pt x="6739" y="14886"/>
                </a:cubicBezTo>
                <a:cubicBezTo>
                  <a:pt x="6964" y="14999"/>
                  <a:pt x="7210" y="15055"/>
                  <a:pt x="7467" y="15055"/>
                </a:cubicBezTo>
                <a:cubicBezTo>
                  <a:pt x="7480" y="15055"/>
                  <a:pt x="7492" y="15055"/>
                  <a:pt x="7504" y="15055"/>
                </a:cubicBezTo>
                <a:cubicBezTo>
                  <a:pt x="7514" y="15055"/>
                  <a:pt x="7523" y="15055"/>
                  <a:pt x="7533" y="15055"/>
                </a:cubicBezTo>
                <a:cubicBezTo>
                  <a:pt x="7889" y="15055"/>
                  <a:pt x="8238" y="14954"/>
                  <a:pt x="8540" y="14762"/>
                </a:cubicBezTo>
                <a:cubicBezTo>
                  <a:pt x="9080" y="14425"/>
                  <a:pt x="9288" y="14222"/>
                  <a:pt x="9412" y="14104"/>
                </a:cubicBezTo>
                <a:cubicBezTo>
                  <a:pt x="9440" y="14076"/>
                  <a:pt x="9463" y="14053"/>
                  <a:pt x="9491" y="14031"/>
                </a:cubicBezTo>
                <a:lnTo>
                  <a:pt x="9514" y="14025"/>
                </a:lnTo>
                <a:cubicBezTo>
                  <a:pt x="9773" y="14002"/>
                  <a:pt x="9863" y="13665"/>
                  <a:pt x="9643" y="13513"/>
                </a:cubicBezTo>
                <a:cubicBezTo>
                  <a:pt x="9509" y="13414"/>
                  <a:pt x="9155" y="13311"/>
                  <a:pt x="8679" y="13311"/>
                </a:cubicBezTo>
                <a:close/>
                <a:moveTo>
                  <a:pt x="17197" y="15382"/>
                </a:moveTo>
                <a:cubicBezTo>
                  <a:pt x="17265" y="15382"/>
                  <a:pt x="17338" y="15382"/>
                  <a:pt x="17422" y="15387"/>
                </a:cubicBezTo>
                <a:cubicBezTo>
                  <a:pt x="17642" y="15404"/>
                  <a:pt x="17816" y="15494"/>
                  <a:pt x="17884" y="15629"/>
                </a:cubicBezTo>
                <a:cubicBezTo>
                  <a:pt x="17912" y="15691"/>
                  <a:pt x="17906" y="15759"/>
                  <a:pt x="17873" y="15815"/>
                </a:cubicBezTo>
                <a:lnTo>
                  <a:pt x="17878" y="15815"/>
                </a:lnTo>
                <a:cubicBezTo>
                  <a:pt x="17825" y="15893"/>
                  <a:pt x="17697" y="15937"/>
                  <a:pt x="17525" y="15937"/>
                </a:cubicBezTo>
                <a:cubicBezTo>
                  <a:pt x="17498" y="15937"/>
                  <a:pt x="17469" y="15936"/>
                  <a:pt x="17439" y="15933"/>
                </a:cubicBezTo>
                <a:cubicBezTo>
                  <a:pt x="16949" y="15894"/>
                  <a:pt x="16634" y="15584"/>
                  <a:pt x="16640" y="15494"/>
                </a:cubicBezTo>
                <a:cubicBezTo>
                  <a:pt x="16657" y="15466"/>
                  <a:pt x="16797" y="15382"/>
                  <a:pt x="17197" y="15382"/>
                </a:cubicBezTo>
                <a:close/>
                <a:moveTo>
                  <a:pt x="17191" y="14854"/>
                </a:moveTo>
                <a:cubicBezTo>
                  <a:pt x="16298" y="14854"/>
                  <a:pt x="16131" y="15223"/>
                  <a:pt x="16111" y="15455"/>
                </a:cubicBezTo>
                <a:cubicBezTo>
                  <a:pt x="16077" y="15933"/>
                  <a:pt x="16674" y="16400"/>
                  <a:pt x="17394" y="16457"/>
                </a:cubicBezTo>
                <a:cubicBezTo>
                  <a:pt x="17439" y="16457"/>
                  <a:pt x="17484" y="16462"/>
                  <a:pt x="17529" y="16462"/>
                </a:cubicBezTo>
                <a:cubicBezTo>
                  <a:pt x="17996" y="16462"/>
                  <a:pt x="18216" y="16248"/>
                  <a:pt x="18312" y="16108"/>
                </a:cubicBezTo>
                <a:cubicBezTo>
                  <a:pt x="18452" y="15899"/>
                  <a:pt x="18469" y="15629"/>
                  <a:pt x="18351" y="15398"/>
                </a:cubicBezTo>
                <a:cubicBezTo>
                  <a:pt x="18205" y="15094"/>
                  <a:pt x="17867" y="14892"/>
                  <a:pt x="17456" y="14864"/>
                </a:cubicBezTo>
                <a:cubicBezTo>
                  <a:pt x="17361" y="14857"/>
                  <a:pt x="17273" y="14854"/>
                  <a:pt x="17191" y="14854"/>
                </a:cubicBezTo>
                <a:close/>
                <a:moveTo>
                  <a:pt x="3997" y="560"/>
                </a:moveTo>
                <a:cubicBezTo>
                  <a:pt x="4718" y="741"/>
                  <a:pt x="7037" y="1315"/>
                  <a:pt x="9716" y="2125"/>
                </a:cubicBezTo>
                <a:cubicBezTo>
                  <a:pt x="9682" y="2441"/>
                  <a:pt x="9637" y="2767"/>
                  <a:pt x="9587" y="3082"/>
                </a:cubicBezTo>
                <a:cubicBezTo>
                  <a:pt x="9547" y="3347"/>
                  <a:pt x="9508" y="3617"/>
                  <a:pt x="9480" y="3893"/>
                </a:cubicBezTo>
                <a:lnTo>
                  <a:pt x="9480" y="3904"/>
                </a:lnTo>
                <a:cubicBezTo>
                  <a:pt x="9404" y="4572"/>
                  <a:pt x="9936" y="5033"/>
                  <a:pt x="10490" y="5033"/>
                </a:cubicBezTo>
                <a:cubicBezTo>
                  <a:pt x="10762" y="5033"/>
                  <a:pt x="11040" y="4922"/>
                  <a:pt x="11253" y="4670"/>
                </a:cubicBezTo>
                <a:cubicBezTo>
                  <a:pt x="11557" y="4298"/>
                  <a:pt x="11827" y="3898"/>
                  <a:pt x="12058" y="3476"/>
                </a:cubicBezTo>
                <a:cubicBezTo>
                  <a:pt x="12120" y="3358"/>
                  <a:pt x="12182" y="3240"/>
                  <a:pt x="12244" y="3122"/>
                </a:cubicBezTo>
                <a:lnTo>
                  <a:pt x="12328" y="2964"/>
                </a:lnTo>
                <a:cubicBezTo>
                  <a:pt x="13341" y="3307"/>
                  <a:pt x="14276" y="3645"/>
                  <a:pt x="15114" y="3972"/>
                </a:cubicBezTo>
                <a:cubicBezTo>
                  <a:pt x="14782" y="4326"/>
                  <a:pt x="14456" y="4681"/>
                  <a:pt x="14141" y="5052"/>
                </a:cubicBezTo>
                <a:cubicBezTo>
                  <a:pt x="13369" y="5970"/>
                  <a:pt x="12705" y="6972"/>
                  <a:pt x="12159" y="8041"/>
                </a:cubicBezTo>
                <a:cubicBezTo>
                  <a:pt x="12092" y="8148"/>
                  <a:pt x="12064" y="8278"/>
                  <a:pt x="12080" y="8402"/>
                </a:cubicBezTo>
                <a:cubicBezTo>
                  <a:pt x="12117" y="8655"/>
                  <a:pt x="12343" y="8815"/>
                  <a:pt x="12668" y="8815"/>
                </a:cubicBezTo>
                <a:cubicBezTo>
                  <a:pt x="12690" y="8815"/>
                  <a:pt x="12711" y="8814"/>
                  <a:pt x="12733" y="8813"/>
                </a:cubicBezTo>
                <a:cubicBezTo>
                  <a:pt x="13482" y="8773"/>
                  <a:pt x="14141" y="8407"/>
                  <a:pt x="14636" y="8098"/>
                </a:cubicBezTo>
                <a:cubicBezTo>
                  <a:pt x="15278" y="7687"/>
                  <a:pt x="15886" y="7208"/>
                  <a:pt x="16432" y="6679"/>
                </a:cubicBezTo>
                <a:cubicBezTo>
                  <a:pt x="16510" y="6600"/>
                  <a:pt x="16595" y="6516"/>
                  <a:pt x="16674" y="6437"/>
                </a:cubicBezTo>
                <a:cubicBezTo>
                  <a:pt x="17118" y="5992"/>
                  <a:pt x="17569" y="5542"/>
                  <a:pt x="18075" y="5294"/>
                </a:cubicBezTo>
                <a:cubicBezTo>
                  <a:pt x="18165" y="5339"/>
                  <a:pt x="18250" y="5385"/>
                  <a:pt x="18340" y="5435"/>
                </a:cubicBezTo>
                <a:cubicBezTo>
                  <a:pt x="20147" y="6415"/>
                  <a:pt x="21903" y="7991"/>
                  <a:pt x="23029" y="9629"/>
                </a:cubicBezTo>
                <a:lnTo>
                  <a:pt x="22849" y="9618"/>
                </a:lnTo>
                <a:cubicBezTo>
                  <a:pt x="22517" y="9596"/>
                  <a:pt x="22185" y="9585"/>
                  <a:pt x="21853" y="9585"/>
                </a:cubicBezTo>
                <a:cubicBezTo>
                  <a:pt x="20287" y="9585"/>
                  <a:pt x="18728" y="9826"/>
                  <a:pt x="17237" y="10304"/>
                </a:cubicBezTo>
                <a:cubicBezTo>
                  <a:pt x="17085" y="10344"/>
                  <a:pt x="16949" y="10417"/>
                  <a:pt x="16837" y="10529"/>
                </a:cubicBezTo>
                <a:cubicBezTo>
                  <a:pt x="16589" y="10805"/>
                  <a:pt x="16685" y="11233"/>
                  <a:pt x="16927" y="11464"/>
                </a:cubicBezTo>
                <a:cubicBezTo>
                  <a:pt x="17130" y="11650"/>
                  <a:pt x="17389" y="11717"/>
                  <a:pt x="17631" y="11762"/>
                </a:cubicBezTo>
                <a:cubicBezTo>
                  <a:pt x="18274" y="11887"/>
                  <a:pt x="18925" y="11950"/>
                  <a:pt x="19576" y="11950"/>
                </a:cubicBezTo>
                <a:cubicBezTo>
                  <a:pt x="20041" y="11950"/>
                  <a:pt x="20506" y="11918"/>
                  <a:pt x="20969" y="11852"/>
                </a:cubicBezTo>
                <a:cubicBezTo>
                  <a:pt x="21284" y="11807"/>
                  <a:pt x="21599" y="11751"/>
                  <a:pt x="21909" y="11689"/>
                </a:cubicBezTo>
                <a:cubicBezTo>
                  <a:pt x="22331" y="11610"/>
                  <a:pt x="22770" y="11526"/>
                  <a:pt x="23198" y="11486"/>
                </a:cubicBezTo>
                <a:cubicBezTo>
                  <a:pt x="23358" y="11470"/>
                  <a:pt x="23517" y="11461"/>
                  <a:pt x="23676" y="11461"/>
                </a:cubicBezTo>
                <a:cubicBezTo>
                  <a:pt x="23790" y="11461"/>
                  <a:pt x="23904" y="11466"/>
                  <a:pt x="24019" y="11475"/>
                </a:cubicBezTo>
                <a:cubicBezTo>
                  <a:pt x="24689" y="13220"/>
                  <a:pt x="24571" y="14847"/>
                  <a:pt x="23659" y="16299"/>
                </a:cubicBezTo>
                <a:cubicBezTo>
                  <a:pt x="23524" y="16237"/>
                  <a:pt x="23389" y="16164"/>
                  <a:pt x="23260" y="16096"/>
                </a:cubicBezTo>
                <a:cubicBezTo>
                  <a:pt x="23102" y="16018"/>
                  <a:pt x="22950" y="15939"/>
                  <a:pt x="22792" y="15866"/>
                </a:cubicBezTo>
                <a:cubicBezTo>
                  <a:pt x="22265" y="15617"/>
                  <a:pt x="21592" y="15333"/>
                  <a:pt x="20878" y="15333"/>
                </a:cubicBezTo>
                <a:cubicBezTo>
                  <a:pt x="20785" y="15333"/>
                  <a:pt x="20691" y="15337"/>
                  <a:pt x="20597" y="15348"/>
                </a:cubicBezTo>
                <a:cubicBezTo>
                  <a:pt x="20085" y="15404"/>
                  <a:pt x="19522" y="15719"/>
                  <a:pt x="19488" y="16271"/>
                </a:cubicBezTo>
                <a:cubicBezTo>
                  <a:pt x="19466" y="16659"/>
                  <a:pt x="19713" y="17020"/>
                  <a:pt x="20209" y="17307"/>
                </a:cubicBezTo>
                <a:cubicBezTo>
                  <a:pt x="20524" y="17481"/>
                  <a:pt x="20856" y="17639"/>
                  <a:pt x="21194" y="17780"/>
                </a:cubicBezTo>
                <a:cubicBezTo>
                  <a:pt x="21368" y="17858"/>
                  <a:pt x="21543" y="17937"/>
                  <a:pt x="21712" y="18016"/>
                </a:cubicBezTo>
                <a:cubicBezTo>
                  <a:pt x="20535" y="18618"/>
                  <a:pt x="19150" y="18883"/>
                  <a:pt x="17918" y="19125"/>
                </a:cubicBezTo>
                <a:cubicBezTo>
                  <a:pt x="17248" y="19254"/>
                  <a:pt x="16617" y="19378"/>
                  <a:pt x="16111" y="19536"/>
                </a:cubicBezTo>
                <a:cubicBezTo>
                  <a:pt x="15666" y="17920"/>
                  <a:pt x="15204" y="16648"/>
                  <a:pt x="14799" y="16299"/>
                </a:cubicBezTo>
                <a:cubicBezTo>
                  <a:pt x="14433" y="15990"/>
                  <a:pt x="14073" y="15669"/>
                  <a:pt x="13718" y="15342"/>
                </a:cubicBezTo>
                <a:cubicBezTo>
                  <a:pt x="13443" y="14199"/>
                  <a:pt x="14101" y="11199"/>
                  <a:pt x="14929" y="10597"/>
                </a:cubicBezTo>
                <a:cubicBezTo>
                  <a:pt x="15173" y="10434"/>
                  <a:pt x="15010" y="10111"/>
                  <a:pt x="14787" y="10111"/>
                </a:cubicBezTo>
                <a:cubicBezTo>
                  <a:pt x="14733" y="10111"/>
                  <a:pt x="14675" y="10130"/>
                  <a:pt x="14619" y="10175"/>
                </a:cubicBezTo>
                <a:cubicBezTo>
                  <a:pt x="13702" y="10839"/>
                  <a:pt x="13105" y="13293"/>
                  <a:pt x="13133" y="14785"/>
                </a:cubicBezTo>
                <a:cubicBezTo>
                  <a:pt x="9716" y="11441"/>
                  <a:pt x="7099" y="7400"/>
                  <a:pt x="6271" y="4039"/>
                </a:cubicBezTo>
                <a:cubicBezTo>
                  <a:pt x="6234" y="3900"/>
                  <a:pt x="6128" y="3839"/>
                  <a:pt x="6021" y="3839"/>
                </a:cubicBezTo>
                <a:cubicBezTo>
                  <a:pt x="5867" y="3839"/>
                  <a:pt x="5713" y="3964"/>
                  <a:pt x="5759" y="4163"/>
                </a:cubicBezTo>
                <a:cubicBezTo>
                  <a:pt x="6744" y="8148"/>
                  <a:pt x="10161" y="13068"/>
                  <a:pt x="14456" y="16704"/>
                </a:cubicBezTo>
                <a:cubicBezTo>
                  <a:pt x="14568" y="16794"/>
                  <a:pt x="14715" y="17059"/>
                  <a:pt x="14901" y="17509"/>
                </a:cubicBezTo>
                <a:cubicBezTo>
                  <a:pt x="14421" y="17290"/>
                  <a:pt x="13782" y="17199"/>
                  <a:pt x="13037" y="17199"/>
                </a:cubicBezTo>
                <a:cubicBezTo>
                  <a:pt x="11447" y="17199"/>
                  <a:pt x="9378" y="17616"/>
                  <a:pt x="7369" y="18095"/>
                </a:cubicBezTo>
                <a:cubicBezTo>
                  <a:pt x="7042" y="18168"/>
                  <a:pt x="6784" y="18235"/>
                  <a:pt x="6603" y="18269"/>
                </a:cubicBezTo>
                <a:cubicBezTo>
                  <a:pt x="6294" y="18331"/>
                  <a:pt x="6339" y="18787"/>
                  <a:pt x="6660" y="18793"/>
                </a:cubicBezTo>
                <a:cubicBezTo>
                  <a:pt x="6677" y="18793"/>
                  <a:pt x="6694" y="18787"/>
                  <a:pt x="6710" y="18787"/>
                </a:cubicBezTo>
                <a:cubicBezTo>
                  <a:pt x="6896" y="18748"/>
                  <a:pt x="7161" y="18686"/>
                  <a:pt x="7493" y="18607"/>
                </a:cubicBezTo>
                <a:cubicBezTo>
                  <a:pt x="8708" y="18318"/>
                  <a:pt x="11221" y="17720"/>
                  <a:pt x="13067" y="17720"/>
                </a:cubicBezTo>
                <a:cubicBezTo>
                  <a:pt x="14102" y="17720"/>
                  <a:pt x="14928" y="17908"/>
                  <a:pt x="15199" y="18444"/>
                </a:cubicBezTo>
                <a:cubicBezTo>
                  <a:pt x="15216" y="18478"/>
                  <a:pt x="15238" y="18506"/>
                  <a:pt x="15261" y="18528"/>
                </a:cubicBezTo>
                <a:cubicBezTo>
                  <a:pt x="15373" y="18877"/>
                  <a:pt x="15497" y="19282"/>
                  <a:pt x="15627" y="19744"/>
                </a:cubicBezTo>
                <a:cubicBezTo>
                  <a:pt x="14962" y="20076"/>
                  <a:pt x="14315" y="20628"/>
                  <a:pt x="13628" y="21208"/>
                </a:cubicBezTo>
                <a:cubicBezTo>
                  <a:pt x="12367" y="22277"/>
                  <a:pt x="10938" y="23493"/>
                  <a:pt x="9013" y="23741"/>
                </a:cubicBezTo>
                <a:cubicBezTo>
                  <a:pt x="8765" y="23769"/>
                  <a:pt x="8523" y="23791"/>
                  <a:pt x="8281" y="23803"/>
                </a:cubicBezTo>
                <a:cubicBezTo>
                  <a:pt x="8754" y="23054"/>
                  <a:pt x="9182" y="22249"/>
                  <a:pt x="8990" y="21388"/>
                </a:cubicBezTo>
                <a:cubicBezTo>
                  <a:pt x="8906" y="20971"/>
                  <a:pt x="8658" y="20662"/>
                  <a:pt x="8343" y="20560"/>
                </a:cubicBezTo>
                <a:cubicBezTo>
                  <a:pt x="8253" y="20526"/>
                  <a:pt x="8163" y="20515"/>
                  <a:pt x="8067" y="20515"/>
                </a:cubicBezTo>
                <a:cubicBezTo>
                  <a:pt x="7847" y="20526"/>
                  <a:pt x="7628" y="20577"/>
                  <a:pt x="7425" y="20673"/>
                </a:cubicBezTo>
                <a:cubicBezTo>
                  <a:pt x="7065" y="20814"/>
                  <a:pt x="6654" y="20982"/>
                  <a:pt x="6339" y="21275"/>
                </a:cubicBezTo>
                <a:cubicBezTo>
                  <a:pt x="6018" y="21573"/>
                  <a:pt x="5832" y="21956"/>
                  <a:pt x="5652" y="22322"/>
                </a:cubicBezTo>
                <a:cubicBezTo>
                  <a:pt x="5624" y="22378"/>
                  <a:pt x="5596" y="22435"/>
                  <a:pt x="5568" y="22491"/>
                </a:cubicBezTo>
                <a:cubicBezTo>
                  <a:pt x="5444" y="22733"/>
                  <a:pt x="5303" y="22981"/>
                  <a:pt x="5146" y="23245"/>
                </a:cubicBezTo>
                <a:cubicBezTo>
                  <a:pt x="3750" y="22609"/>
                  <a:pt x="2567" y="21416"/>
                  <a:pt x="1543" y="19626"/>
                </a:cubicBezTo>
                <a:cubicBezTo>
                  <a:pt x="1774" y="19350"/>
                  <a:pt x="2027" y="19085"/>
                  <a:pt x="2297" y="18810"/>
                </a:cubicBezTo>
                <a:cubicBezTo>
                  <a:pt x="2821" y="18269"/>
                  <a:pt x="3361" y="17712"/>
                  <a:pt x="3710" y="17020"/>
                </a:cubicBezTo>
                <a:cubicBezTo>
                  <a:pt x="3885" y="16659"/>
                  <a:pt x="3902" y="16361"/>
                  <a:pt x="3750" y="16130"/>
                </a:cubicBezTo>
                <a:cubicBezTo>
                  <a:pt x="3663" y="16002"/>
                  <a:pt x="3489" y="15835"/>
                  <a:pt x="3156" y="15835"/>
                </a:cubicBezTo>
                <a:cubicBezTo>
                  <a:pt x="2993" y="15835"/>
                  <a:pt x="2793" y="15875"/>
                  <a:pt x="2545" y="15978"/>
                </a:cubicBezTo>
                <a:cubicBezTo>
                  <a:pt x="2252" y="16102"/>
                  <a:pt x="1920" y="16243"/>
                  <a:pt x="1633" y="16457"/>
                </a:cubicBezTo>
                <a:cubicBezTo>
                  <a:pt x="1239" y="16761"/>
                  <a:pt x="980" y="17172"/>
                  <a:pt x="732" y="17571"/>
                </a:cubicBezTo>
                <a:cubicBezTo>
                  <a:pt x="552" y="16479"/>
                  <a:pt x="580" y="14999"/>
                  <a:pt x="822" y="13158"/>
                </a:cubicBezTo>
                <a:cubicBezTo>
                  <a:pt x="1031" y="13096"/>
                  <a:pt x="1228" y="13034"/>
                  <a:pt x="1414" y="12961"/>
                </a:cubicBezTo>
                <a:cubicBezTo>
                  <a:pt x="1684" y="12860"/>
                  <a:pt x="1931" y="12742"/>
                  <a:pt x="2173" y="12623"/>
                </a:cubicBezTo>
                <a:lnTo>
                  <a:pt x="2297" y="12567"/>
                </a:lnTo>
                <a:cubicBezTo>
                  <a:pt x="2567" y="12438"/>
                  <a:pt x="2843" y="12308"/>
                  <a:pt x="3113" y="12184"/>
                </a:cubicBezTo>
                <a:lnTo>
                  <a:pt x="3254" y="12111"/>
                </a:lnTo>
                <a:cubicBezTo>
                  <a:pt x="3581" y="11959"/>
                  <a:pt x="3907" y="11802"/>
                  <a:pt x="4234" y="11650"/>
                </a:cubicBezTo>
                <a:cubicBezTo>
                  <a:pt x="4374" y="11582"/>
                  <a:pt x="4639" y="11458"/>
                  <a:pt x="4740" y="11194"/>
                </a:cubicBezTo>
                <a:cubicBezTo>
                  <a:pt x="4887" y="10794"/>
                  <a:pt x="4583" y="10417"/>
                  <a:pt x="4222" y="10259"/>
                </a:cubicBezTo>
                <a:cubicBezTo>
                  <a:pt x="4014" y="10168"/>
                  <a:pt x="3781" y="10123"/>
                  <a:pt x="3530" y="10123"/>
                </a:cubicBezTo>
                <a:cubicBezTo>
                  <a:pt x="3298" y="10123"/>
                  <a:pt x="3051" y="10161"/>
                  <a:pt x="2793" y="10237"/>
                </a:cubicBezTo>
                <a:cubicBezTo>
                  <a:pt x="2522" y="10321"/>
                  <a:pt x="2258" y="10428"/>
                  <a:pt x="1999" y="10546"/>
                </a:cubicBezTo>
                <a:cubicBezTo>
                  <a:pt x="1864" y="10603"/>
                  <a:pt x="1729" y="10664"/>
                  <a:pt x="1588" y="10715"/>
                </a:cubicBezTo>
                <a:cubicBezTo>
                  <a:pt x="1453" y="10771"/>
                  <a:pt x="1329" y="10816"/>
                  <a:pt x="1194" y="10856"/>
                </a:cubicBezTo>
                <a:cubicBezTo>
                  <a:pt x="1374" y="9916"/>
                  <a:pt x="1594" y="8925"/>
                  <a:pt x="1847" y="7889"/>
                </a:cubicBezTo>
                <a:lnTo>
                  <a:pt x="1965" y="7957"/>
                </a:lnTo>
                <a:cubicBezTo>
                  <a:pt x="2144" y="8054"/>
                  <a:pt x="2356" y="8151"/>
                  <a:pt x="2587" y="8151"/>
                </a:cubicBezTo>
                <a:cubicBezTo>
                  <a:pt x="2611" y="8151"/>
                  <a:pt x="2634" y="8150"/>
                  <a:pt x="2658" y="8148"/>
                </a:cubicBezTo>
                <a:cubicBezTo>
                  <a:pt x="2764" y="8131"/>
                  <a:pt x="2866" y="8103"/>
                  <a:pt x="2967" y="8064"/>
                </a:cubicBezTo>
                <a:cubicBezTo>
                  <a:pt x="2990" y="8053"/>
                  <a:pt x="3018" y="8041"/>
                  <a:pt x="3046" y="8036"/>
                </a:cubicBezTo>
                <a:cubicBezTo>
                  <a:pt x="3113" y="8013"/>
                  <a:pt x="3181" y="7991"/>
                  <a:pt x="3254" y="7974"/>
                </a:cubicBezTo>
                <a:cubicBezTo>
                  <a:pt x="3502" y="7912"/>
                  <a:pt x="3817" y="7833"/>
                  <a:pt x="4003" y="7552"/>
                </a:cubicBezTo>
                <a:cubicBezTo>
                  <a:pt x="4160" y="7315"/>
                  <a:pt x="4177" y="6983"/>
                  <a:pt x="4037" y="6679"/>
                </a:cubicBezTo>
                <a:cubicBezTo>
                  <a:pt x="3924" y="6448"/>
                  <a:pt x="3750" y="6263"/>
                  <a:pt x="3592" y="6105"/>
                </a:cubicBezTo>
                <a:lnTo>
                  <a:pt x="2590" y="5086"/>
                </a:lnTo>
                <a:cubicBezTo>
                  <a:pt x="3209" y="2902"/>
                  <a:pt x="3789" y="1163"/>
                  <a:pt x="3997" y="560"/>
                </a:cubicBezTo>
                <a:close/>
                <a:moveTo>
                  <a:pt x="3810" y="1"/>
                </a:moveTo>
                <a:cubicBezTo>
                  <a:pt x="3702" y="1"/>
                  <a:pt x="3601" y="70"/>
                  <a:pt x="3564" y="178"/>
                </a:cubicBezTo>
                <a:cubicBezTo>
                  <a:pt x="3558" y="195"/>
                  <a:pt x="2815" y="2305"/>
                  <a:pt x="2027" y="5103"/>
                </a:cubicBezTo>
                <a:cubicBezTo>
                  <a:pt x="2005" y="5193"/>
                  <a:pt x="2033" y="5294"/>
                  <a:pt x="2106" y="5362"/>
                </a:cubicBezTo>
                <a:lnTo>
                  <a:pt x="3215" y="6488"/>
                </a:lnTo>
                <a:cubicBezTo>
                  <a:pt x="3350" y="6623"/>
                  <a:pt x="3485" y="6758"/>
                  <a:pt x="3558" y="6916"/>
                </a:cubicBezTo>
                <a:cubicBezTo>
                  <a:pt x="3614" y="7045"/>
                  <a:pt x="3620" y="7186"/>
                  <a:pt x="3564" y="7270"/>
                </a:cubicBezTo>
                <a:cubicBezTo>
                  <a:pt x="3491" y="7377"/>
                  <a:pt x="3322" y="7422"/>
                  <a:pt x="3119" y="7473"/>
                </a:cubicBezTo>
                <a:cubicBezTo>
                  <a:pt x="3040" y="7490"/>
                  <a:pt x="2956" y="7512"/>
                  <a:pt x="2877" y="7540"/>
                </a:cubicBezTo>
                <a:cubicBezTo>
                  <a:pt x="2843" y="7552"/>
                  <a:pt x="2810" y="7563"/>
                  <a:pt x="2781" y="7580"/>
                </a:cubicBezTo>
                <a:cubicBezTo>
                  <a:pt x="2719" y="7602"/>
                  <a:pt x="2658" y="7619"/>
                  <a:pt x="2601" y="7630"/>
                </a:cubicBezTo>
                <a:cubicBezTo>
                  <a:pt x="2593" y="7631"/>
                  <a:pt x="2584" y="7632"/>
                  <a:pt x="2575" y="7632"/>
                </a:cubicBezTo>
                <a:cubicBezTo>
                  <a:pt x="2462" y="7632"/>
                  <a:pt x="2333" y="7569"/>
                  <a:pt x="2218" y="7501"/>
                </a:cubicBezTo>
                <a:cubicBezTo>
                  <a:pt x="2157" y="7467"/>
                  <a:pt x="2095" y="7433"/>
                  <a:pt x="2033" y="7400"/>
                </a:cubicBezTo>
                <a:cubicBezTo>
                  <a:pt x="1954" y="7355"/>
                  <a:pt x="1875" y="7310"/>
                  <a:pt x="1796" y="7265"/>
                </a:cubicBezTo>
                <a:cubicBezTo>
                  <a:pt x="1757" y="7244"/>
                  <a:pt x="1715" y="7235"/>
                  <a:pt x="1675" y="7235"/>
                </a:cubicBezTo>
                <a:cubicBezTo>
                  <a:pt x="1558" y="7235"/>
                  <a:pt x="1448" y="7312"/>
                  <a:pt x="1419" y="7433"/>
                </a:cubicBezTo>
                <a:cubicBezTo>
                  <a:pt x="1087" y="8751"/>
                  <a:pt x="811" y="10012"/>
                  <a:pt x="597" y="11177"/>
                </a:cubicBezTo>
                <a:cubicBezTo>
                  <a:pt x="567" y="11341"/>
                  <a:pt x="692" y="11488"/>
                  <a:pt x="850" y="11488"/>
                </a:cubicBezTo>
                <a:cubicBezTo>
                  <a:pt x="871" y="11488"/>
                  <a:pt x="891" y="11486"/>
                  <a:pt x="913" y="11481"/>
                </a:cubicBezTo>
                <a:cubicBezTo>
                  <a:pt x="1211" y="11413"/>
                  <a:pt x="1498" y="11329"/>
                  <a:pt x="1779" y="11216"/>
                </a:cubicBezTo>
                <a:cubicBezTo>
                  <a:pt x="1926" y="11160"/>
                  <a:pt x="2066" y="11098"/>
                  <a:pt x="2213" y="11036"/>
                </a:cubicBezTo>
                <a:cubicBezTo>
                  <a:pt x="2449" y="10923"/>
                  <a:pt x="2691" y="10828"/>
                  <a:pt x="2939" y="10749"/>
                </a:cubicBezTo>
                <a:cubicBezTo>
                  <a:pt x="3105" y="10701"/>
                  <a:pt x="3313" y="10659"/>
                  <a:pt x="3526" y="10659"/>
                </a:cubicBezTo>
                <a:cubicBezTo>
                  <a:pt x="3689" y="10659"/>
                  <a:pt x="3855" y="10683"/>
                  <a:pt x="4008" y="10749"/>
                </a:cubicBezTo>
                <a:cubicBezTo>
                  <a:pt x="4149" y="10811"/>
                  <a:pt x="4267" y="10946"/>
                  <a:pt x="4245" y="11013"/>
                </a:cubicBezTo>
                <a:cubicBezTo>
                  <a:pt x="4217" y="11081"/>
                  <a:pt x="4076" y="11149"/>
                  <a:pt x="4008" y="11182"/>
                </a:cubicBezTo>
                <a:lnTo>
                  <a:pt x="3029" y="11644"/>
                </a:lnTo>
                <a:lnTo>
                  <a:pt x="2888" y="11711"/>
                </a:lnTo>
                <a:lnTo>
                  <a:pt x="2066" y="12100"/>
                </a:lnTo>
                <a:lnTo>
                  <a:pt x="1948" y="12156"/>
                </a:lnTo>
                <a:cubicBezTo>
                  <a:pt x="1712" y="12263"/>
                  <a:pt x="1470" y="12381"/>
                  <a:pt x="1222" y="12477"/>
                </a:cubicBezTo>
                <a:cubicBezTo>
                  <a:pt x="991" y="12561"/>
                  <a:pt x="755" y="12640"/>
                  <a:pt x="513" y="12697"/>
                </a:cubicBezTo>
                <a:cubicBezTo>
                  <a:pt x="412" y="12725"/>
                  <a:pt x="333" y="12809"/>
                  <a:pt x="322" y="12916"/>
                </a:cubicBezTo>
                <a:cubicBezTo>
                  <a:pt x="1" y="15280"/>
                  <a:pt x="12" y="17098"/>
                  <a:pt x="361" y="18326"/>
                </a:cubicBezTo>
                <a:cubicBezTo>
                  <a:pt x="394" y="18452"/>
                  <a:pt x="504" y="18521"/>
                  <a:pt x="614" y="18521"/>
                </a:cubicBezTo>
                <a:cubicBezTo>
                  <a:pt x="691" y="18521"/>
                  <a:pt x="769" y="18487"/>
                  <a:pt x="822" y="18416"/>
                </a:cubicBezTo>
                <a:cubicBezTo>
                  <a:pt x="862" y="18365"/>
                  <a:pt x="896" y="18314"/>
                  <a:pt x="924" y="18264"/>
                </a:cubicBezTo>
                <a:cubicBezTo>
                  <a:pt x="1008" y="18145"/>
                  <a:pt x="1081" y="18016"/>
                  <a:pt x="1160" y="17892"/>
                </a:cubicBezTo>
                <a:cubicBezTo>
                  <a:pt x="1397" y="17504"/>
                  <a:pt x="1627" y="17138"/>
                  <a:pt x="1954" y="16885"/>
                </a:cubicBezTo>
                <a:cubicBezTo>
                  <a:pt x="2185" y="16710"/>
                  <a:pt x="2472" y="16586"/>
                  <a:pt x="2742" y="16474"/>
                </a:cubicBezTo>
                <a:cubicBezTo>
                  <a:pt x="2903" y="16405"/>
                  <a:pt x="3048" y="16370"/>
                  <a:pt x="3153" y="16370"/>
                </a:cubicBezTo>
                <a:cubicBezTo>
                  <a:pt x="3228" y="16370"/>
                  <a:pt x="3281" y="16388"/>
                  <a:pt x="3305" y="16423"/>
                </a:cubicBezTo>
                <a:cubicBezTo>
                  <a:pt x="3350" y="16485"/>
                  <a:pt x="3322" y="16620"/>
                  <a:pt x="3237" y="16789"/>
                </a:cubicBezTo>
                <a:cubicBezTo>
                  <a:pt x="2928" y="17408"/>
                  <a:pt x="2438" y="17915"/>
                  <a:pt x="1915" y="18449"/>
                </a:cubicBezTo>
                <a:cubicBezTo>
                  <a:pt x="1599" y="18765"/>
                  <a:pt x="1301" y="19097"/>
                  <a:pt x="1020" y="19446"/>
                </a:cubicBezTo>
                <a:cubicBezTo>
                  <a:pt x="952" y="19530"/>
                  <a:pt x="946" y="19643"/>
                  <a:pt x="997" y="19733"/>
                </a:cubicBezTo>
                <a:cubicBezTo>
                  <a:pt x="2151" y="21810"/>
                  <a:pt x="3508" y="23150"/>
                  <a:pt x="5146" y="23831"/>
                </a:cubicBezTo>
                <a:cubicBezTo>
                  <a:pt x="5178" y="23845"/>
                  <a:pt x="5213" y="23851"/>
                  <a:pt x="5247" y="23851"/>
                </a:cubicBezTo>
                <a:cubicBezTo>
                  <a:pt x="5336" y="23851"/>
                  <a:pt x="5423" y="23807"/>
                  <a:pt x="5472" y="23729"/>
                </a:cubicBezTo>
                <a:cubicBezTo>
                  <a:pt x="5697" y="23375"/>
                  <a:pt x="5883" y="23048"/>
                  <a:pt x="6041" y="22739"/>
                </a:cubicBezTo>
                <a:cubicBezTo>
                  <a:pt x="6069" y="22677"/>
                  <a:pt x="6102" y="22620"/>
                  <a:pt x="6131" y="22559"/>
                </a:cubicBezTo>
                <a:cubicBezTo>
                  <a:pt x="6294" y="22221"/>
                  <a:pt x="6451" y="21900"/>
                  <a:pt x="6699" y="21669"/>
                </a:cubicBezTo>
                <a:cubicBezTo>
                  <a:pt x="6947" y="21438"/>
                  <a:pt x="7296" y="21303"/>
                  <a:pt x="7628" y="21168"/>
                </a:cubicBezTo>
                <a:cubicBezTo>
                  <a:pt x="7791" y="21104"/>
                  <a:pt x="7941" y="21049"/>
                  <a:pt x="8067" y="21049"/>
                </a:cubicBezTo>
                <a:cubicBezTo>
                  <a:pt x="8107" y="21049"/>
                  <a:pt x="8145" y="21055"/>
                  <a:pt x="8180" y="21067"/>
                </a:cubicBezTo>
                <a:cubicBezTo>
                  <a:pt x="8343" y="21118"/>
                  <a:pt x="8444" y="21326"/>
                  <a:pt x="8484" y="21506"/>
                </a:cubicBezTo>
                <a:cubicBezTo>
                  <a:pt x="8635" y="22193"/>
                  <a:pt x="8230" y="22908"/>
                  <a:pt x="7808" y="23583"/>
                </a:cubicBezTo>
                <a:lnTo>
                  <a:pt x="7774" y="23634"/>
                </a:lnTo>
                <a:cubicBezTo>
                  <a:pt x="7712" y="23735"/>
                  <a:pt x="7645" y="23842"/>
                  <a:pt x="7583" y="23949"/>
                </a:cubicBezTo>
                <a:cubicBezTo>
                  <a:pt x="7476" y="24123"/>
                  <a:pt x="7605" y="24349"/>
                  <a:pt x="7808" y="24349"/>
                </a:cubicBezTo>
                <a:lnTo>
                  <a:pt x="7876" y="24349"/>
                </a:lnTo>
                <a:cubicBezTo>
                  <a:pt x="8281" y="24349"/>
                  <a:pt x="8681" y="24320"/>
                  <a:pt x="9080" y="24270"/>
                </a:cubicBezTo>
                <a:cubicBezTo>
                  <a:pt x="11163" y="24000"/>
                  <a:pt x="12655" y="22733"/>
                  <a:pt x="13972" y="21613"/>
                </a:cubicBezTo>
                <a:cubicBezTo>
                  <a:pt x="14619" y="21061"/>
                  <a:pt x="15199" y="20571"/>
                  <a:pt x="15767" y="20268"/>
                </a:cubicBezTo>
                <a:cubicBezTo>
                  <a:pt x="16297" y="22260"/>
                  <a:pt x="16933" y="25153"/>
                  <a:pt x="17614" y="29099"/>
                </a:cubicBezTo>
                <a:cubicBezTo>
                  <a:pt x="17636" y="29223"/>
                  <a:pt x="17743" y="29319"/>
                  <a:pt x="17873" y="29319"/>
                </a:cubicBezTo>
                <a:cubicBezTo>
                  <a:pt x="17890" y="29319"/>
                  <a:pt x="17901" y="29319"/>
                  <a:pt x="17918" y="29313"/>
                </a:cubicBezTo>
                <a:cubicBezTo>
                  <a:pt x="18064" y="29291"/>
                  <a:pt x="18160" y="29150"/>
                  <a:pt x="18132" y="29009"/>
                </a:cubicBezTo>
                <a:cubicBezTo>
                  <a:pt x="18002" y="28233"/>
                  <a:pt x="17175" y="23532"/>
                  <a:pt x="16257" y="20048"/>
                </a:cubicBezTo>
                <a:cubicBezTo>
                  <a:pt x="16730" y="19896"/>
                  <a:pt x="17360" y="19767"/>
                  <a:pt x="18019" y="19643"/>
                </a:cubicBezTo>
                <a:cubicBezTo>
                  <a:pt x="19449" y="19367"/>
                  <a:pt x="21064" y="19057"/>
                  <a:pt x="22404" y="18235"/>
                </a:cubicBezTo>
                <a:cubicBezTo>
                  <a:pt x="22483" y="18190"/>
                  <a:pt x="22533" y="18100"/>
                  <a:pt x="22533" y="18010"/>
                </a:cubicBezTo>
                <a:cubicBezTo>
                  <a:pt x="22533" y="17920"/>
                  <a:pt x="22483" y="17830"/>
                  <a:pt x="22404" y="17785"/>
                </a:cubicBezTo>
                <a:cubicBezTo>
                  <a:pt x="22077" y="17605"/>
                  <a:pt x="21745" y="17442"/>
                  <a:pt x="21408" y="17301"/>
                </a:cubicBezTo>
                <a:cubicBezTo>
                  <a:pt x="21087" y="17172"/>
                  <a:pt x="20777" y="17020"/>
                  <a:pt x="20473" y="16851"/>
                </a:cubicBezTo>
                <a:cubicBezTo>
                  <a:pt x="20299" y="16749"/>
                  <a:pt x="20006" y="16541"/>
                  <a:pt x="20017" y="16305"/>
                </a:cubicBezTo>
                <a:cubicBezTo>
                  <a:pt x="20034" y="16074"/>
                  <a:pt x="20355" y="15911"/>
                  <a:pt x="20659" y="15877"/>
                </a:cubicBezTo>
                <a:cubicBezTo>
                  <a:pt x="20733" y="15869"/>
                  <a:pt x="20806" y="15865"/>
                  <a:pt x="20880" y="15865"/>
                </a:cubicBezTo>
                <a:cubicBezTo>
                  <a:pt x="21489" y="15865"/>
                  <a:pt x="22095" y="16118"/>
                  <a:pt x="22562" y="16339"/>
                </a:cubicBezTo>
                <a:cubicBezTo>
                  <a:pt x="22719" y="16417"/>
                  <a:pt x="22871" y="16490"/>
                  <a:pt x="23023" y="16569"/>
                </a:cubicBezTo>
                <a:cubicBezTo>
                  <a:pt x="23226" y="16676"/>
                  <a:pt x="23434" y="16783"/>
                  <a:pt x="23648" y="16879"/>
                </a:cubicBezTo>
                <a:cubicBezTo>
                  <a:pt x="23683" y="16896"/>
                  <a:pt x="23720" y="16905"/>
                  <a:pt x="23757" y="16905"/>
                </a:cubicBezTo>
                <a:cubicBezTo>
                  <a:pt x="23839" y="16905"/>
                  <a:pt x="23918" y="16864"/>
                  <a:pt x="23969" y="16794"/>
                </a:cubicBezTo>
                <a:cubicBezTo>
                  <a:pt x="24008" y="16744"/>
                  <a:pt x="24042" y="16693"/>
                  <a:pt x="24076" y="16642"/>
                </a:cubicBezTo>
                <a:cubicBezTo>
                  <a:pt x="25123" y="14999"/>
                  <a:pt x="25252" y="13091"/>
                  <a:pt x="24442" y="11126"/>
                </a:cubicBezTo>
                <a:cubicBezTo>
                  <a:pt x="24408" y="11036"/>
                  <a:pt x="24329" y="10974"/>
                  <a:pt x="24233" y="10963"/>
                </a:cubicBezTo>
                <a:cubicBezTo>
                  <a:pt x="24053" y="10943"/>
                  <a:pt x="23872" y="10933"/>
                  <a:pt x="23690" y="10933"/>
                </a:cubicBezTo>
                <a:cubicBezTo>
                  <a:pt x="23509" y="10933"/>
                  <a:pt x="23327" y="10943"/>
                  <a:pt x="23147" y="10963"/>
                </a:cubicBezTo>
                <a:cubicBezTo>
                  <a:pt x="22697" y="11002"/>
                  <a:pt x="22246" y="11092"/>
                  <a:pt x="21813" y="11171"/>
                </a:cubicBezTo>
                <a:cubicBezTo>
                  <a:pt x="21509" y="11227"/>
                  <a:pt x="21199" y="11289"/>
                  <a:pt x="20895" y="11334"/>
                </a:cubicBezTo>
                <a:cubicBezTo>
                  <a:pt x="20456" y="11396"/>
                  <a:pt x="20013" y="11426"/>
                  <a:pt x="19570" y="11426"/>
                </a:cubicBezTo>
                <a:cubicBezTo>
                  <a:pt x="18957" y="11426"/>
                  <a:pt x="18345" y="11368"/>
                  <a:pt x="17743" y="11250"/>
                </a:cubicBezTo>
                <a:cubicBezTo>
                  <a:pt x="17563" y="11211"/>
                  <a:pt x="17394" y="11171"/>
                  <a:pt x="17293" y="11075"/>
                </a:cubicBezTo>
                <a:cubicBezTo>
                  <a:pt x="17231" y="11019"/>
                  <a:pt x="17208" y="10912"/>
                  <a:pt x="17237" y="10878"/>
                </a:cubicBezTo>
                <a:cubicBezTo>
                  <a:pt x="17287" y="10845"/>
                  <a:pt x="17343" y="10822"/>
                  <a:pt x="17400" y="10811"/>
                </a:cubicBezTo>
                <a:cubicBezTo>
                  <a:pt x="18848" y="10350"/>
                  <a:pt x="20354" y="10116"/>
                  <a:pt x="21871" y="10116"/>
                </a:cubicBezTo>
                <a:cubicBezTo>
                  <a:pt x="22187" y="10116"/>
                  <a:pt x="22504" y="10126"/>
                  <a:pt x="22820" y="10147"/>
                </a:cubicBezTo>
                <a:lnTo>
                  <a:pt x="23124" y="10169"/>
                </a:lnTo>
                <a:cubicBezTo>
                  <a:pt x="23260" y="10180"/>
                  <a:pt x="23395" y="10186"/>
                  <a:pt x="23530" y="10197"/>
                </a:cubicBezTo>
                <a:cubicBezTo>
                  <a:pt x="23535" y="10198"/>
                  <a:pt x="23540" y="10198"/>
                  <a:pt x="23545" y="10198"/>
                </a:cubicBezTo>
                <a:cubicBezTo>
                  <a:pt x="23640" y="10198"/>
                  <a:pt x="23724" y="10148"/>
                  <a:pt x="23772" y="10068"/>
                </a:cubicBezTo>
                <a:cubicBezTo>
                  <a:pt x="23822" y="9983"/>
                  <a:pt x="23822" y="9876"/>
                  <a:pt x="23772" y="9798"/>
                </a:cubicBezTo>
                <a:cubicBezTo>
                  <a:pt x="22629" y="7929"/>
                  <a:pt x="20642" y="6083"/>
                  <a:pt x="18599" y="4974"/>
                </a:cubicBezTo>
                <a:cubicBezTo>
                  <a:pt x="18469" y="4906"/>
                  <a:pt x="18340" y="4838"/>
                  <a:pt x="18210" y="4771"/>
                </a:cubicBezTo>
                <a:cubicBezTo>
                  <a:pt x="18171" y="4750"/>
                  <a:pt x="18129" y="4740"/>
                  <a:pt x="18088" y="4740"/>
                </a:cubicBezTo>
                <a:cubicBezTo>
                  <a:pt x="18053" y="4740"/>
                  <a:pt x="18019" y="4747"/>
                  <a:pt x="17985" y="4760"/>
                </a:cubicBezTo>
                <a:cubicBezTo>
                  <a:pt x="17343" y="5036"/>
                  <a:pt x="16820" y="5559"/>
                  <a:pt x="16308" y="6066"/>
                </a:cubicBezTo>
                <a:cubicBezTo>
                  <a:pt x="16229" y="6144"/>
                  <a:pt x="16150" y="6229"/>
                  <a:pt x="16071" y="6302"/>
                </a:cubicBezTo>
                <a:cubicBezTo>
                  <a:pt x="15542" y="6814"/>
                  <a:pt x="14968" y="7265"/>
                  <a:pt x="14349" y="7653"/>
                </a:cubicBezTo>
                <a:cubicBezTo>
                  <a:pt x="13910" y="7929"/>
                  <a:pt x="13324" y="8250"/>
                  <a:pt x="12700" y="8289"/>
                </a:cubicBezTo>
                <a:cubicBezTo>
                  <a:pt x="12677" y="8289"/>
                  <a:pt x="12649" y="8289"/>
                  <a:pt x="12621" y="8283"/>
                </a:cubicBezTo>
                <a:cubicBezTo>
                  <a:pt x="13150" y="7253"/>
                  <a:pt x="13792" y="6285"/>
                  <a:pt x="14540" y="5401"/>
                </a:cubicBezTo>
                <a:cubicBezTo>
                  <a:pt x="14929" y="4940"/>
                  <a:pt x="15340" y="4501"/>
                  <a:pt x="15762" y="4062"/>
                </a:cubicBezTo>
                <a:cubicBezTo>
                  <a:pt x="15891" y="3927"/>
                  <a:pt x="15841" y="3701"/>
                  <a:pt x="15672" y="3634"/>
                </a:cubicBezTo>
                <a:cubicBezTo>
                  <a:pt x="14675" y="3234"/>
                  <a:pt x="13533" y="2818"/>
                  <a:pt x="12277" y="2401"/>
                </a:cubicBezTo>
                <a:cubicBezTo>
                  <a:pt x="12248" y="2391"/>
                  <a:pt x="12219" y="2386"/>
                  <a:pt x="12190" y="2386"/>
                </a:cubicBezTo>
                <a:cubicBezTo>
                  <a:pt x="12097" y="2386"/>
                  <a:pt x="12010" y="2439"/>
                  <a:pt x="11962" y="2525"/>
                </a:cubicBezTo>
                <a:cubicBezTo>
                  <a:pt x="11895" y="2643"/>
                  <a:pt x="11833" y="2761"/>
                  <a:pt x="11771" y="2885"/>
                </a:cubicBezTo>
                <a:cubicBezTo>
                  <a:pt x="11709" y="3003"/>
                  <a:pt x="11653" y="3116"/>
                  <a:pt x="11591" y="3229"/>
                </a:cubicBezTo>
                <a:cubicBezTo>
                  <a:pt x="11371" y="3623"/>
                  <a:pt x="11123" y="3994"/>
                  <a:pt x="10836" y="4343"/>
                </a:cubicBezTo>
                <a:cubicBezTo>
                  <a:pt x="10736" y="4458"/>
                  <a:pt x="10607" y="4509"/>
                  <a:pt x="10480" y="4509"/>
                </a:cubicBezTo>
                <a:cubicBezTo>
                  <a:pt x="10220" y="4509"/>
                  <a:pt x="9969" y="4298"/>
                  <a:pt x="9992" y="3989"/>
                </a:cubicBezTo>
                <a:lnTo>
                  <a:pt x="9992" y="3972"/>
                </a:lnTo>
                <a:lnTo>
                  <a:pt x="9992" y="3960"/>
                </a:lnTo>
                <a:cubicBezTo>
                  <a:pt x="10020" y="3701"/>
                  <a:pt x="10060" y="3431"/>
                  <a:pt x="10099" y="3172"/>
                </a:cubicBezTo>
                <a:cubicBezTo>
                  <a:pt x="10161" y="2778"/>
                  <a:pt x="10217" y="2373"/>
                  <a:pt x="10251" y="1968"/>
                </a:cubicBezTo>
                <a:cubicBezTo>
                  <a:pt x="10262" y="1844"/>
                  <a:pt x="10183" y="1731"/>
                  <a:pt x="10065" y="1698"/>
                </a:cubicBezTo>
                <a:cubicBezTo>
                  <a:pt x="6733" y="679"/>
                  <a:pt x="3902" y="9"/>
                  <a:pt x="3873" y="9"/>
                </a:cubicBezTo>
                <a:cubicBezTo>
                  <a:pt x="3852" y="3"/>
                  <a:pt x="3831" y="1"/>
                  <a:pt x="3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8" name="Google Shape;138;p17"/>
          <p:cNvSpPr/>
          <p:nvPr/>
        </p:nvSpPr>
        <p:spPr>
          <a:xfrm rot="6324950">
            <a:off x="-835777" y="-1053680"/>
            <a:ext cx="3255832" cy="2515532"/>
          </a:xfrm>
          <a:custGeom>
            <a:avLst/>
            <a:gdLst/>
            <a:ahLst/>
            <a:cxnLst/>
            <a:rect l="l" t="t" r="r" b="b"/>
            <a:pathLst>
              <a:path w="34057" h="28418" extrusionOk="0">
                <a:moveTo>
                  <a:pt x="6332" y="1"/>
                </a:moveTo>
                <a:cubicBezTo>
                  <a:pt x="5686" y="1"/>
                  <a:pt x="5070" y="56"/>
                  <a:pt x="4545" y="196"/>
                </a:cubicBezTo>
                <a:cubicBezTo>
                  <a:pt x="3410" y="503"/>
                  <a:pt x="2539" y="2178"/>
                  <a:pt x="2004" y="3160"/>
                </a:cubicBezTo>
                <a:cubicBezTo>
                  <a:pt x="552" y="5829"/>
                  <a:pt x="0" y="8935"/>
                  <a:pt x="58" y="11949"/>
                </a:cubicBezTo>
                <a:cubicBezTo>
                  <a:pt x="159" y="17287"/>
                  <a:pt x="2300" y="22870"/>
                  <a:pt x="6756" y="25812"/>
                </a:cubicBezTo>
                <a:cubicBezTo>
                  <a:pt x="9852" y="27859"/>
                  <a:pt x="13681" y="28418"/>
                  <a:pt x="17412" y="28418"/>
                </a:cubicBezTo>
                <a:cubicBezTo>
                  <a:pt x="17696" y="28418"/>
                  <a:pt x="17980" y="28415"/>
                  <a:pt x="18263" y="28408"/>
                </a:cubicBezTo>
                <a:cubicBezTo>
                  <a:pt x="21463" y="28340"/>
                  <a:pt x="24652" y="27946"/>
                  <a:pt x="27790" y="27313"/>
                </a:cubicBezTo>
                <a:cubicBezTo>
                  <a:pt x="29703" y="26926"/>
                  <a:pt x="31790" y="26319"/>
                  <a:pt x="32819" y="24660"/>
                </a:cubicBezTo>
                <a:cubicBezTo>
                  <a:pt x="34056" y="22667"/>
                  <a:pt x="33154" y="19920"/>
                  <a:pt x="31449" y="18309"/>
                </a:cubicBezTo>
                <a:cubicBezTo>
                  <a:pt x="29742" y="16699"/>
                  <a:pt x="27432" y="15933"/>
                  <a:pt x="25229" y="15129"/>
                </a:cubicBezTo>
                <a:cubicBezTo>
                  <a:pt x="23024" y="14326"/>
                  <a:pt x="20747" y="13361"/>
                  <a:pt x="19301" y="11514"/>
                </a:cubicBezTo>
                <a:cubicBezTo>
                  <a:pt x="17419" y="9110"/>
                  <a:pt x="17305" y="5657"/>
                  <a:pt x="15376" y="3290"/>
                </a:cubicBezTo>
                <a:cubicBezTo>
                  <a:pt x="14084" y="1710"/>
                  <a:pt x="12113" y="809"/>
                  <a:pt x="10109" y="425"/>
                </a:cubicBezTo>
                <a:cubicBezTo>
                  <a:pt x="9052" y="224"/>
                  <a:pt x="7630" y="1"/>
                  <a:pt x="63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5" name="Google Shape;165;p20"/>
          <p:cNvSpPr txBox="1">
            <a:spLocks noGrp="1"/>
          </p:cNvSpPr>
          <p:nvPr>
            <p:ph type="subTitle" idx="1"/>
          </p:nvPr>
        </p:nvSpPr>
        <p:spPr>
          <a:xfrm>
            <a:off x="720000" y="2927800"/>
            <a:ext cx="2336400" cy="489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2pPr>
            <a:lvl3pPr lvl="2"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3pPr>
            <a:lvl4pPr lvl="3"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4pPr>
            <a:lvl5pPr lvl="4"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5pPr>
            <a:lvl6pPr lvl="5"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6pPr>
            <a:lvl7pPr lvl="6"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7pPr>
            <a:lvl8pPr lvl="7"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8pPr>
            <a:lvl9pPr lvl="8"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9pPr>
          </a:lstStyle>
          <a:p>
            <a:endParaRPr/>
          </a:p>
        </p:txBody>
      </p:sp>
      <p:sp>
        <p:nvSpPr>
          <p:cNvPr id="166" name="Google Shape;166;p20"/>
          <p:cNvSpPr txBox="1">
            <a:spLocks noGrp="1"/>
          </p:cNvSpPr>
          <p:nvPr>
            <p:ph type="subTitle" idx="2"/>
          </p:nvPr>
        </p:nvSpPr>
        <p:spPr>
          <a:xfrm>
            <a:off x="720000" y="3417400"/>
            <a:ext cx="2336400" cy="77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subTitle" idx="3"/>
          </p:nvPr>
        </p:nvSpPr>
        <p:spPr>
          <a:xfrm>
            <a:off x="3403800" y="3417400"/>
            <a:ext cx="2336400" cy="77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20"/>
          <p:cNvSpPr txBox="1">
            <a:spLocks noGrp="1"/>
          </p:cNvSpPr>
          <p:nvPr>
            <p:ph type="subTitle" idx="4"/>
          </p:nvPr>
        </p:nvSpPr>
        <p:spPr>
          <a:xfrm>
            <a:off x="6087600" y="3417400"/>
            <a:ext cx="2336400" cy="77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subTitle" idx="5"/>
          </p:nvPr>
        </p:nvSpPr>
        <p:spPr>
          <a:xfrm>
            <a:off x="3403800" y="2927800"/>
            <a:ext cx="2336400" cy="489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2pPr>
            <a:lvl3pPr lvl="2"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3pPr>
            <a:lvl4pPr lvl="3"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4pPr>
            <a:lvl5pPr lvl="4"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5pPr>
            <a:lvl6pPr lvl="5"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6pPr>
            <a:lvl7pPr lvl="6"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7pPr>
            <a:lvl8pPr lvl="7"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8pPr>
            <a:lvl9pPr lvl="8"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9pPr>
          </a:lstStyle>
          <a:p>
            <a:endParaRPr/>
          </a:p>
        </p:txBody>
      </p:sp>
      <p:sp>
        <p:nvSpPr>
          <p:cNvPr id="170" name="Google Shape;170;p20"/>
          <p:cNvSpPr txBox="1">
            <a:spLocks noGrp="1"/>
          </p:cNvSpPr>
          <p:nvPr>
            <p:ph type="subTitle" idx="6"/>
          </p:nvPr>
        </p:nvSpPr>
        <p:spPr>
          <a:xfrm>
            <a:off x="6087600" y="2927800"/>
            <a:ext cx="2336400" cy="489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2pPr>
            <a:lvl3pPr lvl="2"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3pPr>
            <a:lvl4pPr lvl="3"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4pPr>
            <a:lvl5pPr lvl="4"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5pPr>
            <a:lvl6pPr lvl="5"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6pPr>
            <a:lvl7pPr lvl="6"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7pPr>
            <a:lvl8pPr lvl="7"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8pPr>
            <a:lvl9pPr lvl="8" algn="ctr" rtl="0">
              <a:lnSpc>
                <a:spcPct val="100000"/>
              </a:lnSpc>
              <a:spcBef>
                <a:spcPts val="0"/>
              </a:spcBef>
              <a:spcAft>
                <a:spcPts val="0"/>
              </a:spcAft>
              <a:buClr>
                <a:schemeClr val="dk1"/>
              </a:buClr>
              <a:buSzPts val="2100"/>
              <a:buFont typeface="Abril Fatface"/>
              <a:buNone/>
              <a:defRPr sz="2100">
                <a:solidFill>
                  <a:schemeClr val="dk1"/>
                </a:solidFill>
                <a:latin typeface="Abril Fatface"/>
                <a:ea typeface="Abril Fatface"/>
                <a:cs typeface="Abril Fatface"/>
                <a:sym typeface="Abril Fatface"/>
              </a:defRPr>
            </a:lvl9pPr>
          </a:lstStyle>
          <a:p>
            <a:endParaRPr/>
          </a:p>
        </p:txBody>
      </p:sp>
      <p:sp>
        <p:nvSpPr>
          <p:cNvPr id="171" name="Google Shape;171;p20"/>
          <p:cNvSpPr/>
          <p:nvPr/>
        </p:nvSpPr>
        <p:spPr>
          <a:xfrm rot="687948">
            <a:off x="6231710" y="-1098859"/>
            <a:ext cx="3553824" cy="2325549"/>
          </a:xfrm>
          <a:custGeom>
            <a:avLst/>
            <a:gdLst/>
            <a:ahLst/>
            <a:cxnLst/>
            <a:rect l="l" t="t" r="r" b="b"/>
            <a:pathLst>
              <a:path w="29386" h="23240" extrusionOk="0">
                <a:moveTo>
                  <a:pt x="9202" y="1"/>
                </a:moveTo>
                <a:cubicBezTo>
                  <a:pt x="8164" y="1"/>
                  <a:pt x="7126" y="30"/>
                  <a:pt x="6093" y="75"/>
                </a:cubicBezTo>
                <a:cubicBezTo>
                  <a:pt x="4731" y="134"/>
                  <a:pt x="3324" y="228"/>
                  <a:pt x="2108" y="848"/>
                </a:cubicBezTo>
                <a:cubicBezTo>
                  <a:pt x="895" y="1467"/>
                  <a:pt x="370" y="2840"/>
                  <a:pt x="226" y="4197"/>
                </a:cubicBezTo>
                <a:cubicBezTo>
                  <a:pt x="0" y="6332"/>
                  <a:pt x="73" y="8521"/>
                  <a:pt x="689" y="10578"/>
                </a:cubicBezTo>
                <a:cubicBezTo>
                  <a:pt x="1305" y="12634"/>
                  <a:pt x="2492" y="14552"/>
                  <a:pt x="4211" y="15838"/>
                </a:cubicBezTo>
                <a:cubicBezTo>
                  <a:pt x="6438" y="17499"/>
                  <a:pt x="9325" y="17968"/>
                  <a:pt x="12099" y="18114"/>
                </a:cubicBezTo>
                <a:cubicBezTo>
                  <a:pt x="14873" y="18261"/>
                  <a:pt x="17695" y="18145"/>
                  <a:pt x="20383" y="18841"/>
                </a:cubicBezTo>
                <a:cubicBezTo>
                  <a:pt x="23469" y="19640"/>
                  <a:pt x="26176" y="21456"/>
                  <a:pt x="28817" y="23240"/>
                </a:cubicBezTo>
                <a:cubicBezTo>
                  <a:pt x="29253" y="21987"/>
                  <a:pt x="29361" y="20476"/>
                  <a:pt x="29368" y="19150"/>
                </a:cubicBezTo>
                <a:cubicBezTo>
                  <a:pt x="29385" y="15619"/>
                  <a:pt x="29375" y="11949"/>
                  <a:pt x="27856" y="8762"/>
                </a:cubicBezTo>
                <a:cubicBezTo>
                  <a:pt x="26070" y="5019"/>
                  <a:pt x="22375" y="2446"/>
                  <a:pt x="18417" y="1202"/>
                </a:cubicBezTo>
                <a:cubicBezTo>
                  <a:pt x="15448" y="269"/>
                  <a:pt x="12327" y="1"/>
                  <a:pt x="9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7842148" y="3615624"/>
            <a:ext cx="2792028" cy="2740513"/>
          </a:xfrm>
          <a:custGeom>
            <a:avLst/>
            <a:gdLst/>
            <a:ahLst/>
            <a:cxnLst/>
            <a:rect l="l" t="t" r="r" b="b"/>
            <a:pathLst>
              <a:path w="23426" h="27814" extrusionOk="0">
                <a:moveTo>
                  <a:pt x="14310" y="1"/>
                </a:moveTo>
                <a:cubicBezTo>
                  <a:pt x="13950" y="1"/>
                  <a:pt x="13583" y="22"/>
                  <a:pt x="13209" y="63"/>
                </a:cubicBezTo>
                <a:cubicBezTo>
                  <a:pt x="11660" y="233"/>
                  <a:pt x="10452" y="1029"/>
                  <a:pt x="9651" y="2395"/>
                </a:cubicBezTo>
                <a:cubicBezTo>
                  <a:pt x="9269" y="3048"/>
                  <a:pt x="8942" y="3728"/>
                  <a:pt x="8730" y="4457"/>
                </a:cubicBezTo>
                <a:cubicBezTo>
                  <a:pt x="8434" y="5466"/>
                  <a:pt x="8090" y="6368"/>
                  <a:pt x="7457" y="7222"/>
                </a:cubicBezTo>
                <a:cubicBezTo>
                  <a:pt x="5191" y="10279"/>
                  <a:pt x="1837" y="12541"/>
                  <a:pt x="637" y="16316"/>
                </a:cubicBezTo>
                <a:cubicBezTo>
                  <a:pt x="83" y="18061"/>
                  <a:pt x="0" y="19815"/>
                  <a:pt x="647" y="21559"/>
                </a:cubicBezTo>
                <a:cubicBezTo>
                  <a:pt x="1564" y="24031"/>
                  <a:pt x="3344" y="25670"/>
                  <a:pt x="5703" y="26727"/>
                </a:cubicBezTo>
                <a:cubicBezTo>
                  <a:pt x="6707" y="27175"/>
                  <a:pt x="7782" y="27311"/>
                  <a:pt x="8876" y="27338"/>
                </a:cubicBezTo>
                <a:cubicBezTo>
                  <a:pt x="8974" y="27341"/>
                  <a:pt x="9071" y="27342"/>
                  <a:pt x="9167" y="27342"/>
                </a:cubicBezTo>
                <a:cubicBezTo>
                  <a:pt x="10496" y="27342"/>
                  <a:pt x="11780" y="27118"/>
                  <a:pt x="13009" y="26574"/>
                </a:cubicBezTo>
                <a:cubicBezTo>
                  <a:pt x="13181" y="26498"/>
                  <a:pt x="13369" y="26465"/>
                  <a:pt x="13570" y="26465"/>
                </a:cubicBezTo>
                <a:cubicBezTo>
                  <a:pt x="14856" y="26465"/>
                  <a:pt x="16647" y="27813"/>
                  <a:pt x="17883" y="27813"/>
                </a:cubicBezTo>
                <a:cubicBezTo>
                  <a:pt x="18168" y="27813"/>
                  <a:pt x="18423" y="27742"/>
                  <a:pt x="18636" y="27566"/>
                </a:cubicBezTo>
                <a:cubicBezTo>
                  <a:pt x="20009" y="26433"/>
                  <a:pt x="19739" y="21491"/>
                  <a:pt x="20611" y="19931"/>
                </a:cubicBezTo>
                <a:cubicBezTo>
                  <a:pt x="21241" y="18806"/>
                  <a:pt x="21792" y="17643"/>
                  <a:pt x="22256" y="16440"/>
                </a:cubicBezTo>
                <a:cubicBezTo>
                  <a:pt x="22979" y="14565"/>
                  <a:pt x="23419" y="12627"/>
                  <a:pt x="23421" y="10607"/>
                </a:cubicBezTo>
                <a:cubicBezTo>
                  <a:pt x="23421" y="10442"/>
                  <a:pt x="23426" y="10278"/>
                  <a:pt x="23419" y="10114"/>
                </a:cubicBezTo>
                <a:cubicBezTo>
                  <a:pt x="23409" y="9864"/>
                  <a:pt x="23400" y="9612"/>
                  <a:pt x="23371" y="9361"/>
                </a:cubicBezTo>
                <a:cubicBezTo>
                  <a:pt x="23095" y="6901"/>
                  <a:pt x="22133" y="4735"/>
                  <a:pt x="20512" y="2873"/>
                </a:cubicBezTo>
                <a:cubicBezTo>
                  <a:pt x="18831" y="940"/>
                  <a:pt x="16738" y="1"/>
                  <a:pt x="14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1355573" y="-2085271"/>
            <a:ext cx="2792030" cy="3259774"/>
          </a:xfrm>
          <a:custGeom>
            <a:avLst/>
            <a:gdLst/>
            <a:ahLst/>
            <a:cxnLst/>
            <a:rect l="l" t="t" r="r" b="b"/>
            <a:pathLst>
              <a:path w="12952" h="15122" extrusionOk="0">
                <a:moveTo>
                  <a:pt x="7915" y="0"/>
                </a:moveTo>
                <a:cubicBezTo>
                  <a:pt x="7716" y="0"/>
                  <a:pt x="7512" y="12"/>
                  <a:pt x="7305" y="35"/>
                </a:cubicBezTo>
                <a:cubicBezTo>
                  <a:pt x="6450" y="129"/>
                  <a:pt x="5780" y="570"/>
                  <a:pt x="5339" y="1325"/>
                </a:cubicBezTo>
                <a:cubicBezTo>
                  <a:pt x="5125" y="1687"/>
                  <a:pt x="4946" y="2062"/>
                  <a:pt x="4828" y="2464"/>
                </a:cubicBezTo>
                <a:cubicBezTo>
                  <a:pt x="4664" y="3023"/>
                  <a:pt x="4475" y="3523"/>
                  <a:pt x="4124" y="3995"/>
                </a:cubicBezTo>
                <a:cubicBezTo>
                  <a:pt x="2872" y="5686"/>
                  <a:pt x="1017" y="6938"/>
                  <a:pt x="353" y="9025"/>
                </a:cubicBezTo>
                <a:cubicBezTo>
                  <a:pt x="48" y="9992"/>
                  <a:pt x="1" y="10960"/>
                  <a:pt x="359" y="11925"/>
                </a:cubicBezTo>
                <a:cubicBezTo>
                  <a:pt x="866" y="13291"/>
                  <a:pt x="1849" y="14197"/>
                  <a:pt x="3155" y="14781"/>
                </a:cubicBezTo>
                <a:cubicBezTo>
                  <a:pt x="3709" y="15029"/>
                  <a:pt x="4303" y="15105"/>
                  <a:pt x="4909" y="15119"/>
                </a:cubicBezTo>
                <a:cubicBezTo>
                  <a:pt x="4965" y="15121"/>
                  <a:pt x="5020" y="15121"/>
                  <a:pt x="5076" y="15121"/>
                </a:cubicBezTo>
                <a:cubicBezTo>
                  <a:pt x="5808" y="15121"/>
                  <a:pt x="6517" y="14996"/>
                  <a:pt x="7194" y="14697"/>
                </a:cubicBezTo>
                <a:cubicBezTo>
                  <a:pt x="8036" y="14323"/>
                  <a:pt x="8798" y="13818"/>
                  <a:pt x="9507" y="13234"/>
                </a:cubicBezTo>
                <a:cubicBezTo>
                  <a:pt x="10266" y="12606"/>
                  <a:pt x="10916" y="11886"/>
                  <a:pt x="11397" y="11024"/>
                </a:cubicBezTo>
                <a:cubicBezTo>
                  <a:pt x="11743" y="10401"/>
                  <a:pt x="12050" y="9758"/>
                  <a:pt x="12306" y="9093"/>
                </a:cubicBezTo>
                <a:cubicBezTo>
                  <a:pt x="12706" y="8054"/>
                  <a:pt x="12949" y="6985"/>
                  <a:pt x="12951" y="5868"/>
                </a:cubicBezTo>
                <a:cubicBezTo>
                  <a:pt x="12951" y="5776"/>
                  <a:pt x="12952" y="5685"/>
                  <a:pt x="12951" y="5595"/>
                </a:cubicBezTo>
                <a:cubicBezTo>
                  <a:pt x="12943" y="5454"/>
                  <a:pt x="12939" y="5314"/>
                  <a:pt x="12923" y="5176"/>
                </a:cubicBezTo>
                <a:cubicBezTo>
                  <a:pt x="12772" y="3816"/>
                  <a:pt x="12240" y="2618"/>
                  <a:pt x="11343" y="1588"/>
                </a:cubicBezTo>
                <a:cubicBezTo>
                  <a:pt x="10413" y="519"/>
                  <a:pt x="9257" y="0"/>
                  <a:pt x="7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rot="687970">
            <a:off x="-1757982" y="4468103"/>
            <a:ext cx="4612878" cy="3018567"/>
          </a:xfrm>
          <a:custGeom>
            <a:avLst/>
            <a:gdLst/>
            <a:ahLst/>
            <a:cxnLst/>
            <a:rect l="l" t="t" r="r" b="b"/>
            <a:pathLst>
              <a:path w="29386" h="23240" extrusionOk="0">
                <a:moveTo>
                  <a:pt x="9202" y="1"/>
                </a:moveTo>
                <a:cubicBezTo>
                  <a:pt x="8164" y="1"/>
                  <a:pt x="7126" y="30"/>
                  <a:pt x="6093" y="75"/>
                </a:cubicBezTo>
                <a:cubicBezTo>
                  <a:pt x="4731" y="134"/>
                  <a:pt x="3324" y="228"/>
                  <a:pt x="2108" y="848"/>
                </a:cubicBezTo>
                <a:cubicBezTo>
                  <a:pt x="895" y="1467"/>
                  <a:pt x="370" y="2840"/>
                  <a:pt x="226" y="4197"/>
                </a:cubicBezTo>
                <a:cubicBezTo>
                  <a:pt x="0" y="6332"/>
                  <a:pt x="73" y="8521"/>
                  <a:pt x="689" y="10578"/>
                </a:cubicBezTo>
                <a:cubicBezTo>
                  <a:pt x="1305" y="12634"/>
                  <a:pt x="2492" y="14552"/>
                  <a:pt x="4211" y="15838"/>
                </a:cubicBezTo>
                <a:cubicBezTo>
                  <a:pt x="6438" y="17499"/>
                  <a:pt x="9325" y="17968"/>
                  <a:pt x="12099" y="18114"/>
                </a:cubicBezTo>
                <a:cubicBezTo>
                  <a:pt x="14873" y="18261"/>
                  <a:pt x="17695" y="18145"/>
                  <a:pt x="20383" y="18841"/>
                </a:cubicBezTo>
                <a:cubicBezTo>
                  <a:pt x="23469" y="19640"/>
                  <a:pt x="26176" y="21456"/>
                  <a:pt x="28817" y="23240"/>
                </a:cubicBezTo>
                <a:cubicBezTo>
                  <a:pt x="29253" y="21987"/>
                  <a:pt x="29361" y="20476"/>
                  <a:pt x="29368" y="19150"/>
                </a:cubicBezTo>
                <a:cubicBezTo>
                  <a:pt x="29385" y="15619"/>
                  <a:pt x="29375" y="11949"/>
                  <a:pt x="27856" y="8762"/>
                </a:cubicBezTo>
                <a:cubicBezTo>
                  <a:pt x="26070" y="5019"/>
                  <a:pt x="22375" y="2446"/>
                  <a:pt x="18417" y="1202"/>
                </a:cubicBezTo>
                <a:cubicBezTo>
                  <a:pt x="15448" y="269"/>
                  <a:pt x="12327" y="1"/>
                  <a:pt x="9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313775" y="2233475"/>
            <a:ext cx="606975" cy="1445550"/>
          </a:xfrm>
          <a:custGeom>
            <a:avLst/>
            <a:gdLst/>
            <a:ahLst/>
            <a:cxnLst/>
            <a:rect l="l" t="t" r="r" b="b"/>
            <a:pathLst>
              <a:path w="24279" h="57822" extrusionOk="0">
                <a:moveTo>
                  <a:pt x="4521" y="687"/>
                </a:moveTo>
                <a:cubicBezTo>
                  <a:pt x="5393" y="1335"/>
                  <a:pt x="8027" y="3507"/>
                  <a:pt x="9080" y="6710"/>
                </a:cubicBezTo>
                <a:cubicBezTo>
                  <a:pt x="9981" y="9463"/>
                  <a:pt x="9384" y="12418"/>
                  <a:pt x="8967" y="13887"/>
                </a:cubicBezTo>
                <a:cubicBezTo>
                  <a:pt x="7875" y="11050"/>
                  <a:pt x="6935" y="8607"/>
                  <a:pt x="6434" y="6930"/>
                </a:cubicBezTo>
                <a:cubicBezTo>
                  <a:pt x="6392" y="6797"/>
                  <a:pt x="6290" y="6740"/>
                  <a:pt x="6186" y="6740"/>
                </a:cubicBezTo>
                <a:cubicBezTo>
                  <a:pt x="6027" y="6740"/>
                  <a:pt x="5866" y="6877"/>
                  <a:pt x="5928" y="7082"/>
                </a:cubicBezTo>
                <a:cubicBezTo>
                  <a:pt x="6446" y="8793"/>
                  <a:pt x="7397" y="11275"/>
                  <a:pt x="8500" y="14152"/>
                </a:cubicBezTo>
                <a:lnTo>
                  <a:pt x="8557" y="14293"/>
                </a:lnTo>
                <a:cubicBezTo>
                  <a:pt x="7566" y="13398"/>
                  <a:pt x="5376" y="11191"/>
                  <a:pt x="4414" y="8241"/>
                </a:cubicBezTo>
                <a:cubicBezTo>
                  <a:pt x="3361" y="5039"/>
                  <a:pt x="4200" y="1723"/>
                  <a:pt x="4521" y="687"/>
                </a:cubicBezTo>
                <a:close/>
                <a:moveTo>
                  <a:pt x="14974" y="8759"/>
                </a:moveTo>
                <a:cubicBezTo>
                  <a:pt x="15306" y="9564"/>
                  <a:pt x="16060" y="11771"/>
                  <a:pt x="15565" y="14034"/>
                </a:cubicBezTo>
                <a:cubicBezTo>
                  <a:pt x="15126" y="16060"/>
                  <a:pt x="13679" y="17670"/>
                  <a:pt x="12885" y="18430"/>
                </a:cubicBezTo>
                <a:cubicBezTo>
                  <a:pt x="13319" y="15745"/>
                  <a:pt x="13988" y="13274"/>
                  <a:pt x="14287" y="12801"/>
                </a:cubicBezTo>
                <a:cubicBezTo>
                  <a:pt x="14417" y="12592"/>
                  <a:pt x="14239" y="12392"/>
                  <a:pt x="14056" y="12392"/>
                </a:cubicBezTo>
                <a:cubicBezTo>
                  <a:pt x="13978" y="12392"/>
                  <a:pt x="13898" y="12430"/>
                  <a:pt x="13842" y="12519"/>
                </a:cubicBezTo>
                <a:cubicBezTo>
                  <a:pt x="13533" y="13009"/>
                  <a:pt x="12880" y="15334"/>
                  <a:pt x="12435" y="17946"/>
                </a:cubicBezTo>
                <a:cubicBezTo>
                  <a:pt x="12153" y="16865"/>
                  <a:pt x="11855" y="15092"/>
                  <a:pt x="12243" y="13313"/>
                </a:cubicBezTo>
                <a:cubicBezTo>
                  <a:pt x="12733" y="11050"/>
                  <a:pt x="14337" y="9356"/>
                  <a:pt x="14974" y="8759"/>
                </a:cubicBezTo>
                <a:close/>
                <a:moveTo>
                  <a:pt x="905" y="17318"/>
                </a:moveTo>
                <a:cubicBezTo>
                  <a:pt x="1905" y="17318"/>
                  <a:pt x="4027" y="17480"/>
                  <a:pt x="5821" y="18655"/>
                </a:cubicBezTo>
                <a:cubicBezTo>
                  <a:pt x="7346" y="19657"/>
                  <a:pt x="8371" y="21126"/>
                  <a:pt x="8934" y="22100"/>
                </a:cubicBezTo>
                <a:cubicBezTo>
                  <a:pt x="6783" y="20546"/>
                  <a:pt x="4689" y="19347"/>
                  <a:pt x="4121" y="19212"/>
                </a:cubicBezTo>
                <a:cubicBezTo>
                  <a:pt x="4092" y="19204"/>
                  <a:pt x="4065" y="19201"/>
                  <a:pt x="4039" y="19201"/>
                </a:cubicBezTo>
                <a:cubicBezTo>
                  <a:pt x="3755" y="19201"/>
                  <a:pt x="3677" y="19652"/>
                  <a:pt x="4003" y="19725"/>
                </a:cubicBezTo>
                <a:cubicBezTo>
                  <a:pt x="4549" y="19854"/>
                  <a:pt x="6755" y="21149"/>
                  <a:pt x="8945" y="22764"/>
                </a:cubicBezTo>
                <a:cubicBezTo>
                  <a:pt x="8893" y="22765"/>
                  <a:pt x="8839" y="22765"/>
                  <a:pt x="8782" y="22765"/>
                </a:cubicBezTo>
                <a:cubicBezTo>
                  <a:pt x="7649" y="22765"/>
                  <a:pt x="5614" y="22586"/>
                  <a:pt x="3958" y="21503"/>
                </a:cubicBezTo>
                <a:cubicBezTo>
                  <a:pt x="2021" y="20237"/>
                  <a:pt x="1008" y="18126"/>
                  <a:pt x="682" y="17321"/>
                </a:cubicBezTo>
                <a:cubicBezTo>
                  <a:pt x="748" y="17319"/>
                  <a:pt x="823" y="17318"/>
                  <a:pt x="905" y="17318"/>
                </a:cubicBezTo>
                <a:close/>
                <a:moveTo>
                  <a:pt x="22032" y="17811"/>
                </a:moveTo>
                <a:cubicBezTo>
                  <a:pt x="22280" y="18869"/>
                  <a:pt x="22882" y="22235"/>
                  <a:pt x="21610" y="25354"/>
                </a:cubicBezTo>
                <a:cubicBezTo>
                  <a:pt x="20445" y="28224"/>
                  <a:pt x="17811" y="30155"/>
                  <a:pt x="16628" y="30915"/>
                </a:cubicBezTo>
                <a:cubicBezTo>
                  <a:pt x="17878" y="27234"/>
                  <a:pt x="19454" y="23856"/>
                  <a:pt x="19995" y="23254"/>
                </a:cubicBezTo>
                <a:cubicBezTo>
                  <a:pt x="20156" y="23058"/>
                  <a:pt x="19984" y="22821"/>
                  <a:pt x="19788" y="22821"/>
                </a:cubicBezTo>
                <a:cubicBezTo>
                  <a:pt x="19724" y="22821"/>
                  <a:pt x="19658" y="22846"/>
                  <a:pt x="19601" y="22905"/>
                </a:cubicBezTo>
                <a:cubicBezTo>
                  <a:pt x="19043" y="23530"/>
                  <a:pt x="17507" y="26750"/>
                  <a:pt x="16251" y="30369"/>
                </a:cubicBezTo>
                <a:cubicBezTo>
                  <a:pt x="16094" y="28883"/>
                  <a:pt x="15998" y="26102"/>
                  <a:pt x="17062" y="23502"/>
                </a:cubicBezTo>
                <a:lnTo>
                  <a:pt x="17062" y="23496"/>
                </a:lnTo>
                <a:cubicBezTo>
                  <a:pt x="18334" y="20378"/>
                  <a:pt x="21120" y="18396"/>
                  <a:pt x="22032" y="17811"/>
                </a:cubicBezTo>
                <a:close/>
                <a:moveTo>
                  <a:pt x="1841" y="23181"/>
                </a:moveTo>
                <a:lnTo>
                  <a:pt x="1841" y="23181"/>
                </a:lnTo>
                <a:cubicBezTo>
                  <a:pt x="2883" y="23479"/>
                  <a:pt x="6119" y="24565"/>
                  <a:pt x="8241" y="27194"/>
                </a:cubicBezTo>
                <a:cubicBezTo>
                  <a:pt x="10009" y="29373"/>
                  <a:pt x="10724" y="32069"/>
                  <a:pt x="10999" y="33538"/>
                </a:cubicBezTo>
                <a:cubicBezTo>
                  <a:pt x="8754" y="30436"/>
                  <a:pt x="6356" y="27785"/>
                  <a:pt x="5641" y="27352"/>
                </a:cubicBezTo>
                <a:cubicBezTo>
                  <a:pt x="5594" y="27327"/>
                  <a:pt x="5549" y="27315"/>
                  <a:pt x="5507" y="27315"/>
                </a:cubicBezTo>
                <a:cubicBezTo>
                  <a:pt x="5275" y="27315"/>
                  <a:pt x="5127" y="27645"/>
                  <a:pt x="5365" y="27802"/>
                </a:cubicBezTo>
                <a:cubicBezTo>
                  <a:pt x="6057" y="28224"/>
                  <a:pt x="8540" y="30999"/>
                  <a:pt x="10791" y="34169"/>
                </a:cubicBezTo>
                <a:cubicBezTo>
                  <a:pt x="9440" y="33791"/>
                  <a:pt x="6367" y="32699"/>
                  <a:pt x="4419" y="30285"/>
                </a:cubicBezTo>
                <a:cubicBezTo>
                  <a:pt x="2297" y="27661"/>
                  <a:pt x="1909" y="24262"/>
                  <a:pt x="1841" y="23181"/>
                </a:cubicBezTo>
                <a:close/>
                <a:moveTo>
                  <a:pt x="23321" y="32908"/>
                </a:moveTo>
                <a:cubicBezTo>
                  <a:pt x="23372" y="33988"/>
                  <a:pt x="23378" y="37400"/>
                  <a:pt x="21565" y="40248"/>
                </a:cubicBezTo>
                <a:cubicBezTo>
                  <a:pt x="19904" y="42865"/>
                  <a:pt x="16972" y="44301"/>
                  <a:pt x="15672" y="44835"/>
                </a:cubicBezTo>
                <a:cubicBezTo>
                  <a:pt x="17557" y="41436"/>
                  <a:pt x="19702" y="38396"/>
                  <a:pt x="20344" y="37895"/>
                </a:cubicBezTo>
                <a:cubicBezTo>
                  <a:pt x="20578" y="37724"/>
                  <a:pt x="20409" y="37413"/>
                  <a:pt x="20190" y="37413"/>
                </a:cubicBezTo>
                <a:cubicBezTo>
                  <a:pt x="20136" y="37413"/>
                  <a:pt x="20078" y="37432"/>
                  <a:pt x="20023" y="37478"/>
                </a:cubicBezTo>
                <a:cubicBezTo>
                  <a:pt x="19364" y="37991"/>
                  <a:pt x="17276" y="40895"/>
                  <a:pt x="15401" y="44233"/>
                </a:cubicBezTo>
                <a:cubicBezTo>
                  <a:pt x="15508" y="42747"/>
                  <a:pt x="15914" y="39989"/>
                  <a:pt x="17416" y="37619"/>
                </a:cubicBezTo>
                <a:cubicBezTo>
                  <a:pt x="19223" y="34776"/>
                  <a:pt x="22319" y="33319"/>
                  <a:pt x="23321" y="32908"/>
                </a:cubicBezTo>
                <a:close/>
                <a:moveTo>
                  <a:pt x="4701" y="36234"/>
                </a:moveTo>
                <a:cubicBezTo>
                  <a:pt x="5618" y="36814"/>
                  <a:pt x="8410" y="38779"/>
                  <a:pt x="9699" y="41903"/>
                </a:cubicBezTo>
                <a:cubicBezTo>
                  <a:pt x="10774" y="44492"/>
                  <a:pt x="10696" y="47278"/>
                  <a:pt x="10544" y="48764"/>
                </a:cubicBezTo>
                <a:cubicBezTo>
                  <a:pt x="9271" y="45156"/>
                  <a:pt x="7718" y="41936"/>
                  <a:pt x="7161" y="41317"/>
                </a:cubicBezTo>
                <a:cubicBezTo>
                  <a:pt x="7104" y="41263"/>
                  <a:pt x="7040" y="41240"/>
                  <a:pt x="6979" y="41240"/>
                </a:cubicBezTo>
                <a:cubicBezTo>
                  <a:pt x="6786" y="41240"/>
                  <a:pt x="6617" y="41470"/>
                  <a:pt x="6766" y="41666"/>
                </a:cubicBezTo>
                <a:cubicBezTo>
                  <a:pt x="7313" y="42269"/>
                  <a:pt x="8905" y="45635"/>
                  <a:pt x="10166" y="49310"/>
                </a:cubicBezTo>
                <a:cubicBezTo>
                  <a:pt x="8979" y="48562"/>
                  <a:pt x="6344" y="46637"/>
                  <a:pt x="5162" y="43777"/>
                </a:cubicBezTo>
                <a:cubicBezTo>
                  <a:pt x="3873" y="40659"/>
                  <a:pt x="4464" y="37293"/>
                  <a:pt x="4701" y="36234"/>
                </a:cubicBezTo>
                <a:close/>
                <a:moveTo>
                  <a:pt x="4380" y="0"/>
                </a:moveTo>
                <a:cubicBezTo>
                  <a:pt x="4276" y="0"/>
                  <a:pt x="4176" y="63"/>
                  <a:pt x="4138" y="169"/>
                </a:cubicBezTo>
                <a:cubicBezTo>
                  <a:pt x="4070" y="344"/>
                  <a:pt x="2590" y="4380"/>
                  <a:pt x="3913" y="8405"/>
                </a:cubicBezTo>
                <a:cubicBezTo>
                  <a:pt x="5230" y="12429"/>
                  <a:pt x="8596" y="15030"/>
                  <a:pt x="8742" y="15137"/>
                </a:cubicBezTo>
                <a:cubicBezTo>
                  <a:pt x="8787" y="15176"/>
                  <a:pt x="8844" y="15193"/>
                  <a:pt x="8900" y="15193"/>
                </a:cubicBezTo>
                <a:cubicBezTo>
                  <a:pt x="10059" y="18216"/>
                  <a:pt x="11365" y="21661"/>
                  <a:pt x="12474" y="25055"/>
                </a:cubicBezTo>
                <a:cubicBezTo>
                  <a:pt x="11664" y="24256"/>
                  <a:pt x="10802" y="23507"/>
                  <a:pt x="9896" y="22815"/>
                </a:cubicBezTo>
                <a:cubicBezTo>
                  <a:pt x="9694" y="22353"/>
                  <a:pt x="8495" y="19781"/>
                  <a:pt x="6108" y="18216"/>
                </a:cubicBezTo>
                <a:cubicBezTo>
                  <a:pt x="4183" y="16955"/>
                  <a:pt x="1958" y="16786"/>
                  <a:pt x="897" y="16786"/>
                </a:cubicBezTo>
                <a:cubicBezTo>
                  <a:pt x="537" y="16786"/>
                  <a:pt x="311" y="16806"/>
                  <a:pt x="276" y="16809"/>
                </a:cubicBezTo>
                <a:cubicBezTo>
                  <a:pt x="113" y="16826"/>
                  <a:pt x="0" y="16994"/>
                  <a:pt x="51" y="17152"/>
                </a:cubicBezTo>
                <a:cubicBezTo>
                  <a:pt x="96" y="17276"/>
                  <a:pt x="1087" y="20248"/>
                  <a:pt x="3665" y="21937"/>
                </a:cubicBezTo>
                <a:cubicBezTo>
                  <a:pt x="5438" y="23096"/>
                  <a:pt x="7555" y="23288"/>
                  <a:pt x="8754" y="23288"/>
                </a:cubicBezTo>
                <a:cubicBezTo>
                  <a:pt x="9159" y="23288"/>
                  <a:pt x="9452" y="23265"/>
                  <a:pt x="9603" y="23254"/>
                </a:cubicBezTo>
                <a:cubicBezTo>
                  <a:pt x="10786" y="24171"/>
                  <a:pt x="11911" y="25157"/>
                  <a:pt x="12711" y="26068"/>
                </a:cubicBezTo>
                <a:cubicBezTo>
                  <a:pt x="12739" y="26108"/>
                  <a:pt x="12784" y="26130"/>
                  <a:pt x="12829" y="26147"/>
                </a:cubicBezTo>
                <a:cubicBezTo>
                  <a:pt x="13133" y="27093"/>
                  <a:pt x="13414" y="28033"/>
                  <a:pt x="13668" y="28950"/>
                </a:cubicBezTo>
                <a:cubicBezTo>
                  <a:pt x="14568" y="32181"/>
                  <a:pt x="14641" y="35632"/>
                  <a:pt x="14349" y="38998"/>
                </a:cubicBezTo>
                <a:cubicBezTo>
                  <a:pt x="13662" y="37563"/>
                  <a:pt x="12705" y="36004"/>
                  <a:pt x="11669" y="34501"/>
                </a:cubicBezTo>
                <a:cubicBezTo>
                  <a:pt x="11607" y="33876"/>
                  <a:pt x="11140" y="29947"/>
                  <a:pt x="8647" y="26862"/>
                </a:cubicBezTo>
                <a:cubicBezTo>
                  <a:pt x="5984" y="23569"/>
                  <a:pt x="1790" y="22618"/>
                  <a:pt x="1610" y="22578"/>
                </a:cubicBezTo>
                <a:cubicBezTo>
                  <a:pt x="1593" y="22575"/>
                  <a:pt x="1575" y="22573"/>
                  <a:pt x="1558" y="22573"/>
                </a:cubicBezTo>
                <a:cubicBezTo>
                  <a:pt x="1495" y="22573"/>
                  <a:pt x="1433" y="22595"/>
                  <a:pt x="1385" y="22635"/>
                </a:cubicBezTo>
                <a:cubicBezTo>
                  <a:pt x="1323" y="22685"/>
                  <a:pt x="1290" y="22759"/>
                  <a:pt x="1290" y="22837"/>
                </a:cubicBezTo>
                <a:cubicBezTo>
                  <a:pt x="1290" y="23023"/>
                  <a:pt x="1340" y="27324"/>
                  <a:pt x="3997" y="30617"/>
                </a:cubicBezTo>
                <a:cubicBezTo>
                  <a:pt x="6468" y="33673"/>
                  <a:pt x="10521" y="34675"/>
                  <a:pt x="11247" y="34838"/>
                </a:cubicBezTo>
                <a:cubicBezTo>
                  <a:pt x="12435" y="36555"/>
                  <a:pt x="13516" y="38351"/>
                  <a:pt x="14180" y="39916"/>
                </a:cubicBezTo>
                <a:cubicBezTo>
                  <a:pt x="14197" y="39949"/>
                  <a:pt x="14219" y="39978"/>
                  <a:pt x="14247" y="40006"/>
                </a:cubicBezTo>
                <a:cubicBezTo>
                  <a:pt x="13955" y="42837"/>
                  <a:pt x="13426" y="45595"/>
                  <a:pt x="12953" y="48083"/>
                </a:cubicBezTo>
                <a:cubicBezTo>
                  <a:pt x="12773" y="49012"/>
                  <a:pt x="12598" y="49907"/>
                  <a:pt x="12446" y="50768"/>
                </a:cubicBezTo>
                <a:cubicBezTo>
                  <a:pt x="12446" y="50768"/>
                  <a:pt x="12446" y="50774"/>
                  <a:pt x="12446" y="50774"/>
                </a:cubicBezTo>
                <a:cubicBezTo>
                  <a:pt x="12440" y="50797"/>
                  <a:pt x="12440" y="50813"/>
                  <a:pt x="12435" y="50836"/>
                </a:cubicBezTo>
                <a:cubicBezTo>
                  <a:pt x="12255" y="51872"/>
                  <a:pt x="12097" y="52845"/>
                  <a:pt x="11990" y="53763"/>
                </a:cubicBezTo>
                <a:cubicBezTo>
                  <a:pt x="11703" y="52451"/>
                  <a:pt x="11348" y="51151"/>
                  <a:pt x="10921" y="49879"/>
                </a:cubicBezTo>
                <a:cubicBezTo>
                  <a:pt x="11045" y="49260"/>
                  <a:pt x="11703" y="45359"/>
                  <a:pt x="10189" y="41700"/>
                </a:cubicBezTo>
                <a:cubicBezTo>
                  <a:pt x="8573" y="37782"/>
                  <a:pt x="4819" y="35683"/>
                  <a:pt x="4661" y="35593"/>
                </a:cubicBezTo>
                <a:cubicBezTo>
                  <a:pt x="4622" y="35572"/>
                  <a:pt x="4580" y="35562"/>
                  <a:pt x="4539" y="35562"/>
                </a:cubicBezTo>
                <a:cubicBezTo>
                  <a:pt x="4425" y="35562"/>
                  <a:pt x="4317" y="35635"/>
                  <a:pt x="4284" y="35750"/>
                </a:cubicBezTo>
                <a:cubicBezTo>
                  <a:pt x="4233" y="35925"/>
                  <a:pt x="3057" y="40062"/>
                  <a:pt x="4673" y="43980"/>
                </a:cubicBezTo>
                <a:cubicBezTo>
                  <a:pt x="6175" y="47611"/>
                  <a:pt x="9778" y="49727"/>
                  <a:pt x="10431" y="50082"/>
                </a:cubicBezTo>
                <a:cubicBezTo>
                  <a:pt x="11078" y="52069"/>
                  <a:pt x="11607" y="54095"/>
                  <a:pt x="11799" y="55784"/>
                </a:cubicBezTo>
                <a:cubicBezTo>
                  <a:pt x="11804" y="55823"/>
                  <a:pt x="11821" y="55857"/>
                  <a:pt x="11844" y="55891"/>
                </a:cubicBezTo>
                <a:cubicBezTo>
                  <a:pt x="11827" y="56459"/>
                  <a:pt x="11861" y="57033"/>
                  <a:pt x="11940" y="57596"/>
                </a:cubicBezTo>
                <a:cubicBezTo>
                  <a:pt x="11956" y="57726"/>
                  <a:pt x="12069" y="57821"/>
                  <a:pt x="12198" y="57821"/>
                </a:cubicBezTo>
                <a:lnTo>
                  <a:pt x="12238" y="57821"/>
                </a:lnTo>
                <a:cubicBezTo>
                  <a:pt x="12384" y="57799"/>
                  <a:pt x="12480" y="57664"/>
                  <a:pt x="12463" y="57518"/>
                </a:cubicBezTo>
                <a:cubicBezTo>
                  <a:pt x="12204" y="55801"/>
                  <a:pt x="12497" y="53527"/>
                  <a:pt x="12964" y="50898"/>
                </a:cubicBezTo>
                <a:cubicBezTo>
                  <a:pt x="13448" y="49277"/>
                  <a:pt x="14315" y="47385"/>
                  <a:pt x="15289" y="45550"/>
                </a:cubicBezTo>
                <a:cubicBezTo>
                  <a:pt x="15992" y="45308"/>
                  <a:pt x="19904" y="43850"/>
                  <a:pt x="22015" y="40535"/>
                </a:cubicBezTo>
                <a:cubicBezTo>
                  <a:pt x="24278" y="36960"/>
                  <a:pt x="23839" y="32682"/>
                  <a:pt x="23822" y="32497"/>
                </a:cubicBezTo>
                <a:cubicBezTo>
                  <a:pt x="23811" y="32418"/>
                  <a:pt x="23766" y="32350"/>
                  <a:pt x="23698" y="32305"/>
                </a:cubicBezTo>
                <a:cubicBezTo>
                  <a:pt x="23656" y="32277"/>
                  <a:pt x="23607" y="32264"/>
                  <a:pt x="23558" y="32264"/>
                </a:cubicBezTo>
                <a:cubicBezTo>
                  <a:pt x="23529" y="32264"/>
                  <a:pt x="23500" y="32269"/>
                  <a:pt x="23473" y="32277"/>
                </a:cubicBezTo>
                <a:cubicBezTo>
                  <a:pt x="23299" y="32339"/>
                  <a:pt x="19240" y="33758"/>
                  <a:pt x="16972" y="37332"/>
                </a:cubicBezTo>
                <a:cubicBezTo>
                  <a:pt x="14850" y="40676"/>
                  <a:pt x="14827" y="44638"/>
                  <a:pt x="14838" y="45263"/>
                </a:cubicBezTo>
                <a:cubicBezTo>
                  <a:pt x="14360" y="46158"/>
                  <a:pt x="13904" y="47070"/>
                  <a:pt x="13510" y="47960"/>
                </a:cubicBezTo>
                <a:cubicBezTo>
                  <a:pt x="14124" y="44768"/>
                  <a:pt x="14799" y="41165"/>
                  <a:pt x="14985" y="37506"/>
                </a:cubicBezTo>
                <a:cubicBezTo>
                  <a:pt x="15007" y="37473"/>
                  <a:pt x="15024" y="37433"/>
                  <a:pt x="15030" y="37394"/>
                </a:cubicBezTo>
                <a:cubicBezTo>
                  <a:pt x="15216" y="35705"/>
                  <a:pt x="15733" y="33673"/>
                  <a:pt x="16375" y="31686"/>
                </a:cubicBezTo>
                <a:cubicBezTo>
                  <a:pt x="17022" y="31326"/>
                  <a:pt x="20614" y="29198"/>
                  <a:pt x="22100" y="25556"/>
                </a:cubicBezTo>
                <a:cubicBezTo>
                  <a:pt x="23698" y="21633"/>
                  <a:pt x="22505" y="17501"/>
                  <a:pt x="22454" y="17327"/>
                </a:cubicBezTo>
                <a:cubicBezTo>
                  <a:pt x="22422" y="17213"/>
                  <a:pt x="22316" y="17140"/>
                  <a:pt x="22203" y="17140"/>
                </a:cubicBezTo>
                <a:cubicBezTo>
                  <a:pt x="22159" y="17140"/>
                  <a:pt x="22114" y="17151"/>
                  <a:pt x="22072" y="17175"/>
                </a:cubicBezTo>
                <a:cubicBezTo>
                  <a:pt x="21914" y="17259"/>
                  <a:pt x="18171" y="19381"/>
                  <a:pt x="16572" y="23299"/>
                </a:cubicBezTo>
                <a:cubicBezTo>
                  <a:pt x="15075" y="26969"/>
                  <a:pt x="15756" y="30864"/>
                  <a:pt x="15880" y="31483"/>
                </a:cubicBezTo>
                <a:cubicBezTo>
                  <a:pt x="15548" y="32508"/>
                  <a:pt x="15249" y="33544"/>
                  <a:pt x="15013" y="34546"/>
                </a:cubicBezTo>
                <a:cubicBezTo>
                  <a:pt x="14940" y="32604"/>
                  <a:pt x="14692" y="30673"/>
                  <a:pt x="14174" y="28821"/>
                </a:cubicBezTo>
                <a:cubicBezTo>
                  <a:pt x="13696" y="27093"/>
                  <a:pt x="13127" y="25303"/>
                  <a:pt x="12514" y="23513"/>
                </a:cubicBezTo>
                <a:cubicBezTo>
                  <a:pt x="12525" y="23485"/>
                  <a:pt x="12525" y="23457"/>
                  <a:pt x="12525" y="23434"/>
                </a:cubicBezTo>
                <a:cubicBezTo>
                  <a:pt x="12446" y="22218"/>
                  <a:pt x="12564" y="20727"/>
                  <a:pt x="12767" y="19246"/>
                </a:cubicBezTo>
                <a:cubicBezTo>
                  <a:pt x="13240" y="18858"/>
                  <a:pt x="15486" y="16899"/>
                  <a:pt x="16082" y="14146"/>
                </a:cubicBezTo>
                <a:cubicBezTo>
                  <a:pt x="16741" y="11135"/>
                  <a:pt x="15368" y="8320"/>
                  <a:pt x="15311" y="8202"/>
                </a:cubicBezTo>
                <a:cubicBezTo>
                  <a:pt x="15272" y="8129"/>
                  <a:pt x="15204" y="8078"/>
                  <a:pt x="15131" y="8061"/>
                </a:cubicBezTo>
                <a:cubicBezTo>
                  <a:pt x="15111" y="8057"/>
                  <a:pt x="15091" y="8055"/>
                  <a:pt x="15071" y="8055"/>
                </a:cubicBezTo>
                <a:cubicBezTo>
                  <a:pt x="15012" y="8055"/>
                  <a:pt x="14952" y="8074"/>
                  <a:pt x="14906" y="8112"/>
                </a:cubicBezTo>
                <a:cubicBezTo>
                  <a:pt x="14805" y="8196"/>
                  <a:pt x="12384" y="10183"/>
                  <a:pt x="11726" y="13201"/>
                </a:cubicBezTo>
                <a:cubicBezTo>
                  <a:pt x="11123" y="15987"/>
                  <a:pt x="12069" y="18666"/>
                  <a:pt x="12249" y="19139"/>
                </a:cubicBezTo>
                <a:cubicBezTo>
                  <a:pt x="12114" y="20079"/>
                  <a:pt x="12024" y="21030"/>
                  <a:pt x="11985" y="21982"/>
                </a:cubicBezTo>
                <a:cubicBezTo>
                  <a:pt x="11084" y="19432"/>
                  <a:pt x="10138" y="16938"/>
                  <a:pt x="9271" y="14687"/>
                </a:cubicBezTo>
                <a:cubicBezTo>
                  <a:pt x="9654" y="13572"/>
                  <a:pt x="10707" y="9970"/>
                  <a:pt x="9581" y="6547"/>
                </a:cubicBezTo>
                <a:cubicBezTo>
                  <a:pt x="8264" y="2522"/>
                  <a:pt x="4678" y="141"/>
                  <a:pt x="4526" y="46"/>
                </a:cubicBezTo>
                <a:cubicBezTo>
                  <a:pt x="4481" y="15"/>
                  <a:pt x="4430" y="0"/>
                  <a:pt x="4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24"/>
        <p:cNvGrpSpPr/>
        <p:nvPr/>
      </p:nvGrpSpPr>
      <p:grpSpPr>
        <a:xfrm>
          <a:off x="0" y="0"/>
          <a:ext cx="0" cy="0"/>
          <a:chOff x="0" y="0"/>
          <a:chExt cx="0" cy="0"/>
        </a:xfrm>
      </p:grpSpPr>
      <p:sp>
        <p:nvSpPr>
          <p:cNvPr id="225" name="Google Shape;225;p24"/>
          <p:cNvSpPr txBox="1">
            <a:spLocks noGrp="1"/>
          </p:cNvSpPr>
          <p:nvPr>
            <p:ph type="title" hasCustomPrompt="1"/>
          </p:nvPr>
        </p:nvSpPr>
        <p:spPr>
          <a:xfrm>
            <a:off x="4014450" y="1698615"/>
            <a:ext cx="1115100" cy="582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100"/>
              <a:buNone/>
              <a:defRPr sz="3700">
                <a:solidFill>
                  <a:schemeClr val="lt2"/>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226" name="Google Shape;226;p24"/>
          <p:cNvSpPr txBox="1">
            <a:spLocks noGrp="1"/>
          </p:cNvSpPr>
          <p:nvPr>
            <p:ph type="subTitle" idx="1"/>
          </p:nvPr>
        </p:nvSpPr>
        <p:spPr>
          <a:xfrm flipH="1">
            <a:off x="3180713" y="2679877"/>
            <a:ext cx="2761500" cy="5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27" name="Google Shape;227;p24"/>
          <p:cNvSpPr txBox="1">
            <a:spLocks noGrp="1"/>
          </p:cNvSpPr>
          <p:nvPr>
            <p:ph type="title" idx="2" hasCustomPrompt="1"/>
          </p:nvPr>
        </p:nvSpPr>
        <p:spPr>
          <a:xfrm>
            <a:off x="1950505" y="2665493"/>
            <a:ext cx="861900" cy="582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100"/>
              <a:buNone/>
              <a:defRPr sz="3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228" name="Google Shape;228;p24"/>
          <p:cNvSpPr txBox="1">
            <a:spLocks noGrp="1"/>
          </p:cNvSpPr>
          <p:nvPr>
            <p:ph type="subTitle" idx="3"/>
          </p:nvPr>
        </p:nvSpPr>
        <p:spPr>
          <a:xfrm flipH="1">
            <a:off x="1001200" y="3666250"/>
            <a:ext cx="2760600" cy="50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29" name="Google Shape;229;p24"/>
          <p:cNvSpPr txBox="1">
            <a:spLocks noGrp="1"/>
          </p:cNvSpPr>
          <p:nvPr>
            <p:ph type="title" idx="4" hasCustomPrompt="1"/>
          </p:nvPr>
        </p:nvSpPr>
        <p:spPr>
          <a:xfrm>
            <a:off x="6310525" y="2665493"/>
            <a:ext cx="1115100" cy="582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100"/>
              <a:buNone/>
              <a:defRPr sz="3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230" name="Google Shape;230;p24"/>
          <p:cNvSpPr txBox="1">
            <a:spLocks noGrp="1"/>
          </p:cNvSpPr>
          <p:nvPr>
            <p:ph type="subTitle" idx="5"/>
          </p:nvPr>
        </p:nvSpPr>
        <p:spPr>
          <a:xfrm flipH="1">
            <a:off x="5432875" y="3666250"/>
            <a:ext cx="2761500" cy="50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31" name="Google Shape;231;p24"/>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2" name="Google Shape;232;p24"/>
          <p:cNvSpPr/>
          <p:nvPr/>
        </p:nvSpPr>
        <p:spPr>
          <a:xfrm rot="1158636">
            <a:off x="7228712" y="-949019"/>
            <a:ext cx="2552367" cy="1943429"/>
          </a:xfrm>
          <a:custGeom>
            <a:avLst/>
            <a:gdLst/>
            <a:ahLst/>
            <a:cxnLst/>
            <a:rect l="l" t="t" r="r" b="b"/>
            <a:pathLst>
              <a:path w="29386" h="23240" extrusionOk="0">
                <a:moveTo>
                  <a:pt x="9202" y="1"/>
                </a:moveTo>
                <a:cubicBezTo>
                  <a:pt x="8164" y="1"/>
                  <a:pt x="7126" y="30"/>
                  <a:pt x="6093" y="75"/>
                </a:cubicBezTo>
                <a:cubicBezTo>
                  <a:pt x="4731" y="134"/>
                  <a:pt x="3324" y="228"/>
                  <a:pt x="2108" y="848"/>
                </a:cubicBezTo>
                <a:cubicBezTo>
                  <a:pt x="895" y="1467"/>
                  <a:pt x="370" y="2840"/>
                  <a:pt x="226" y="4197"/>
                </a:cubicBezTo>
                <a:cubicBezTo>
                  <a:pt x="0" y="6332"/>
                  <a:pt x="73" y="8521"/>
                  <a:pt x="689" y="10578"/>
                </a:cubicBezTo>
                <a:cubicBezTo>
                  <a:pt x="1305" y="12634"/>
                  <a:pt x="2492" y="14552"/>
                  <a:pt x="4211" y="15838"/>
                </a:cubicBezTo>
                <a:cubicBezTo>
                  <a:pt x="6438" y="17499"/>
                  <a:pt x="9325" y="17968"/>
                  <a:pt x="12099" y="18114"/>
                </a:cubicBezTo>
                <a:cubicBezTo>
                  <a:pt x="14873" y="18261"/>
                  <a:pt x="17695" y="18145"/>
                  <a:pt x="20383" y="18841"/>
                </a:cubicBezTo>
                <a:cubicBezTo>
                  <a:pt x="23469" y="19640"/>
                  <a:pt x="26176" y="21456"/>
                  <a:pt x="28817" y="23240"/>
                </a:cubicBezTo>
                <a:cubicBezTo>
                  <a:pt x="29253" y="21987"/>
                  <a:pt x="29361" y="20476"/>
                  <a:pt x="29368" y="19150"/>
                </a:cubicBezTo>
                <a:cubicBezTo>
                  <a:pt x="29385" y="15619"/>
                  <a:pt x="29375" y="11949"/>
                  <a:pt x="27856" y="8762"/>
                </a:cubicBezTo>
                <a:cubicBezTo>
                  <a:pt x="26070" y="5019"/>
                  <a:pt x="22375" y="2446"/>
                  <a:pt x="18417" y="1202"/>
                </a:cubicBezTo>
                <a:cubicBezTo>
                  <a:pt x="15448" y="269"/>
                  <a:pt x="12327" y="1"/>
                  <a:pt x="9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rot="-426648" flipH="1">
            <a:off x="8802052" y="2014590"/>
            <a:ext cx="607031" cy="1445683"/>
          </a:xfrm>
          <a:custGeom>
            <a:avLst/>
            <a:gdLst/>
            <a:ahLst/>
            <a:cxnLst/>
            <a:rect l="l" t="t" r="r" b="b"/>
            <a:pathLst>
              <a:path w="24279" h="57822" extrusionOk="0">
                <a:moveTo>
                  <a:pt x="4521" y="687"/>
                </a:moveTo>
                <a:cubicBezTo>
                  <a:pt x="5393" y="1335"/>
                  <a:pt x="8027" y="3507"/>
                  <a:pt x="9080" y="6710"/>
                </a:cubicBezTo>
                <a:cubicBezTo>
                  <a:pt x="9981" y="9463"/>
                  <a:pt x="9384" y="12418"/>
                  <a:pt x="8967" y="13887"/>
                </a:cubicBezTo>
                <a:cubicBezTo>
                  <a:pt x="7875" y="11050"/>
                  <a:pt x="6935" y="8607"/>
                  <a:pt x="6434" y="6930"/>
                </a:cubicBezTo>
                <a:cubicBezTo>
                  <a:pt x="6392" y="6797"/>
                  <a:pt x="6290" y="6740"/>
                  <a:pt x="6186" y="6740"/>
                </a:cubicBezTo>
                <a:cubicBezTo>
                  <a:pt x="6027" y="6740"/>
                  <a:pt x="5866" y="6877"/>
                  <a:pt x="5928" y="7082"/>
                </a:cubicBezTo>
                <a:cubicBezTo>
                  <a:pt x="6446" y="8793"/>
                  <a:pt x="7397" y="11275"/>
                  <a:pt x="8500" y="14152"/>
                </a:cubicBezTo>
                <a:lnTo>
                  <a:pt x="8557" y="14293"/>
                </a:lnTo>
                <a:cubicBezTo>
                  <a:pt x="7566" y="13398"/>
                  <a:pt x="5376" y="11191"/>
                  <a:pt x="4414" y="8241"/>
                </a:cubicBezTo>
                <a:cubicBezTo>
                  <a:pt x="3361" y="5039"/>
                  <a:pt x="4200" y="1723"/>
                  <a:pt x="4521" y="687"/>
                </a:cubicBezTo>
                <a:close/>
                <a:moveTo>
                  <a:pt x="14974" y="8759"/>
                </a:moveTo>
                <a:cubicBezTo>
                  <a:pt x="15306" y="9564"/>
                  <a:pt x="16060" y="11771"/>
                  <a:pt x="15565" y="14034"/>
                </a:cubicBezTo>
                <a:cubicBezTo>
                  <a:pt x="15126" y="16060"/>
                  <a:pt x="13679" y="17670"/>
                  <a:pt x="12885" y="18430"/>
                </a:cubicBezTo>
                <a:cubicBezTo>
                  <a:pt x="13319" y="15745"/>
                  <a:pt x="13988" y="13274"/>
                  <a:pt x="14287" y="12801"/>
                </a:cubicBezTo>
                <a:cubicBezTo>
                  <a:pt x="14417" y="12592"/>
                  <a:pt x="14239" y="12392"/>
                  <a:pt x="14056" y="12392"/>
                </a:cubicBezTo>
                <a:cubicBezTo>
                  <a:pt x="13978" y="12392"/>
                  <a:pt x="13898" y="12430"/>
                  <a:pt x="13842" y="12519"/>
                </a:cubicBezTo>
                <a:cubicBezTo>
                  <a:pt x="13533" y="13009"/>
                  <a:pt x="12880" y="15334"/>
                  <a:pt x="12435" y="17946"/>
                </a:cubicBezTo>
                <a:cubicBezTo>
                  <a:pt x="12153" y="16865"/>
                  <a:pt x="11855" y="15092"/>
                  <a:pt x="12243" y="13313"/>
                </a:cubicBezTo>
                <a:cubicBezTo>
                  <a:pt x="12733" y="11050"/>
                  <a:pt x="14337" y="9356"/>
                  <a:pt x="14974" y="8759"/>
                </a:cubicBezTo>
                <a:close/>
                <a:moveTo>
                  <a:pt x="905" y="17318"/>
                </a:moveTo>
                <a:cubicBezTo>
                  <a:pt x="1905" y="17318"/>
                  <a:pt x="4027" y="17480"/>
                  <a:pt x="5821" y="18655"/>
                </a:cubicBezTo>
                <a:cubicBezTo>
                  <a:pt x="7346" y="19657"/>
                  <a:pt x="8371" y="21126"/>
                  <a:pt x="8934" y="22100"/>
                </a:cubicBezTo>
                <a:cubicBezTo>
                  <a:pt x="6783" y="20546"/>
                  <a:pt x="4689" y="19347"/>
                  <a:pt x="4121" y="19212"/>
                </a:cubicBezTo>
                <a:cubicBezTo>
                  <a:pt x="4092" y="19204"/>
                  <a:pt x="4065" y="19201"/>
                  <a:pt x="4039" y="19201"/>
                </a:cubicBezTo>
                <a:cubicBezTo>
                  <a:pt x="3755" y="19201"/>
                  <a:pt x="3677" y="19652"/>
                  <a:pt x="4003" y="19725"/>
                </a:cubicBezTo>
                <a:cubicBezTo>
                  <a:pt x="4549" y="19854"/>
                  <a:pt x="6755" y="21149"/>
                  <a:pt x="8945" y="22764"/>
                </a:cubicBezTo>
                <a:cubicBezTo>
                  <a:pt x="8893" y="22765"/>
                  <a:pt x="8839" y="22765"/>
                  <a:pt x="8782" y="22765"/>
                </a:cubicBezTo>
                <a:cubicBezTo>
                  <a:pt x="7649" y="22765"/>
                  <a:pt x="5614" y="22586"/>
                  <a:pt x="3958" y="21503"/>
                </a:cubicBezTo>
                <a:cubicBezTo>
                  <a:pt x="2021" y="20237"/>
                  <a:pt x="1008" y="18126"/>
                  <a:pt x="682" y="17321"/>
                </a:cubicBezTo>
                <a:cubicBezTo>
                  <a:pt x="748" y="17319"/>
                  <a:pt x="823" y="17318"/>
                  <a:pt x="905" y="17318"/>
                </a:cubicBezTo>
                <a:close/>
                <a:moveTo>
                  <a:pt x="22032" y="17811"/>
                </a:moveTo>
                <a:cubicBezTo>
                  <a:pt x="22280" y="18869"/>
                  <a:pt x="22882" y="22235"/>
                  <a:pt x="21610" y="25354"/>
                </a:cubicBezTo>
                <a:cubicBezTo>
                  <a:pt x="20445" y="28224"/>
                  <a:pt x="17811" y="30155"/>
                  <a:pt x="16628" y="30915"/>
                </a:cubicBezTo>
                <a:cubicBezTo>
                  <a:pt x="17878" y="27234"/>
                  <a:pt x="19454" y="23856"/>
                  <a:pt x="19995" y="23254"/>
                </a:cubicBezTo>
                <a:cubicBezTo>
                  <a:pt x="20156" y="23058"/>
                  <a:pt x="19984" y="22821"/>
                  <a:pt x="19788" y="22821"/>
                </a:cubicBezTo>
                <a:cubicBezTo>
                  <a:pt x="19724" y="22821"/>
                  <a:pt x="19658" y="22846"/>
                  <a:pt x="19601" y="22905"/>
                </a:cubicBezTo>
                <a:cubicBezTo>
                  <a:pt x="19043" y="23530"/>
                  <a:pt x="17507" y="26750"/>
                  <a:pt x="16251" y="30369"/>
                </a:cubicBezTo>
                <a:cubicBezTo>
                  <a:pt x="16094" y="28883"/>
                  <a:pt x="15998" y="26102"/>
                  <a:pt x="17062" y="23502"/>
                </a:cubicBezTo>
                <a:lnTo>
                  <a:pt x="17062" y="23496"/>
                </a:lnTo>
                <a:cubicBezTo>
                  <a:pt x="18334" y="20378"/>
                  <a:pt x="21120" y="18396"/>
                  <a:pt x="22032" y="17811"/>
                </a:cubicBezTo>
                <a:close/>
                <a:moveTo>
                  <a:pt x="1841" y="23181"/>
                </a:moveTo>
                <a:lnTo>
                  <a:pt x="1841" y="23181"/>
                </a:lnTo>
                <a:cubicBezTo>
                  <a:pt x="2883" y="23479"/>
                  <a:pt x="6119" y="24565"/>
                  <a:pt x="8241" y="27194"/>
                </a:cubicBezTo>
                <a:cubicBezTo>
                  <a:pt x="10009" y="29373"/>
                  <a:pt x="10724" y="32069"/>
                  <a:pt x="10999" y="33538"/>
                </a:cubicBezTo>
                <a:cubicBezTo>
                  <a:pt x="8754" y="30436"/>
                  <a:pt x="6356" y="27785"/>
                  <a:pt x="5641" y="27352"/>
                </a:cubicBezTo>
                <a:cubicBezTo>
                  <a:pt x="5594" y="27327"/>
                  <a:pt x="5549" y="27315"/>
                  <a:pt x="5507" y="27315"/>
                </a:cubicBezTo>
                <a:cubicBezTo>
                  <a:pt x="5275" y="27315"/>
                  <a:pt x="5127" y="27645"/>
                  <a:pt x="5365" y="27802"/>
                </a:cubicBezTo>
                <a:cubicBezTo>
                  <a:pt x="6057" y="28224"/>
                  <a:pt x="8540" y="30999"/>
                  <a:pt x="10791" y="34169"/>
                </a:cubicBezTo>
                <a:cubicBezTo>
                  <a:pt x="9440" y="33791"/>
                  <a:pt x="6367" y="32699"/>
                  <a:pt x="4419" y="30285"/>
                </a:cubicBezTo>
                <a:cubicBezTo>
                  <a:pt x="2297" y="27661"/>
                  <a:pt x="1909" y="24262"/>
                  <a:pt x="1841" y="23181"/>
                </a:cubicBezTo>
                <a:close/>
                <a:moveTo>
                  <a:pt x="23321" y="32908"/>
                </a:moveTo>
                <a:cubicBezTo>
                  <a:pt x="23372" y="33988"/>
                  <a:pt x="23378" y="37400"/>
                  <a:pt x="21565" y="40248"/>
                </a:cubicBezTo>
                <a:cubicBezTo>
                  <a:pt x="19904" y="42865"/>
                  <a:pt x="16972" y="44301"/>
                  <a:pt x="15672" y="44835"/>
                </a:cubicBezTo>
                <a:cubicBezTo>
                  <a:pt x="17557" y="41436"/>
                  <a:pt x="19702" y="38396"/>
                  <a:pt x="20344" y="37895"/>
                </a:cubicBezTo>
                <a:cubicBezTo>
                  <a:pt x="20578" y="37724"/>
                  <a:pt x="20409" y="37413"/>
                  <a:pt x="20190" y="37413"/>
                </a:cubicBezTo>
                <a:cubicBezTo>
                  <a:pt x="20136" y="37413"/>
                  <a:pt x="20078" y="37432"/>
                  <a:pt x="20023" y="37478"/>
                </a:cubicBezTo>
                <a:cubicBezTo>
                  <a:pt x="19364" y="37991"/>
                  <a:pt x="17276" y="40895"/>
                  <a:pt x="15401" y="44233"/>
                </a:cubicBezTo>
                <a:cubicBezTo>
                  <a:pt x="15508" y="42747"/>
                  <a:pt x="15914" y="39989"/>
                  <a:pt x="17416" y="37619"/>
                </a:cubicBezTo>
                <a:cubicBezTo>
                  <a:pt x="19223" y="34776"/>
                  <a:pt x="22319" y="33319"/>
                  <a:pt x="23321" y="32908"/>
                </a:cubicBezTo>
                <a:close/>
                <a:moveTo>
                  <a:pt x="4701" y="36234"/>
                </a:moveTo>
                <a:cubicBezTo>
                  <a:pt x="5618" y="36814"/>
                  <a:pt x="8410" y="38779"/>
                  <a:pt x="9699" y="41903"/>
                </a:cubicBezTo>
                <a:cubicBezTo>
                  <a:pt x="10774" y="44492"/>
                  <a:pt x="10696" y="47278"/>
                  <a:pt x="10544" y="48764"/>
                </a:cubicBezTo>
                <a:cubicBezTo>
                  <a:pt x="9271" y="45156"/>
                  <a:pt x="7718" y="41936"/>
                  <a:pt x="7161" y="41317"/>
                </a:cubicBezTo>
                <a:cubicBezTo>
                  <a:pt x="7104" y="41263"/>
                  <a:pt x="7040" y="41240"/>
                  <a:pt x="6979" y="41240"/>
                </a:cubicBezTo>
                <a:cubicBezTo>
                  <a:pt x="6786" y="41240"/>
                  <a:pt x="6617" y="41470"/>
                  <a:pt x="6766" y="41666"/>
                </a:cubicBezTo>
                <a:cubicBezTo>
                  <a:pt x="7313" y="42269"/>
                  <a:pt x="8905" y="45635"/>
                  <a:pt x="10166" y="49310"/>
                </a:cubicBezTo>
                <a:cubicBezTo>
                  <a:pt x="8979" y="48562"/>
                  <a:pt x="6344" y="46637"/>
                  <a:pt x="5162" y="43777"/>
                </a:cubicBezTo>
                <a:cubicBezTo>
                  <a:pt x="3873" y="40659"/>
                  <a:pt x="4464" y="37293"/>
                  <a:pt x="4701" y="36234"/>
                </a:cubicBezTo>
                <a:close/>
                <a:moveTo>
                  <a:pt x="4380" y="0"/>
                </a:moveTo>
                <a:cubicBezTo>
                  <a:pt x="4276" y="0"/>
                  <a:pt x="4176" y="63"/>
                  <a:pt x="4138" y="169"/>
                </a:cubicBezTo>
                <a:cubicBezTo>
                  <a:pt x="4070" y="344"/>
                  <a:pt x="2590" y="4380"/>
                  <a:pt x="3913" y="8405"/>
                </a:cubicBezTo>
                <a:cubicBezTo>
                  <a:pt x="5230" y="12429"/>
                  <a:pt x="8596" y="15030"/>
                  <a:pt x="8742" y="15137"/>
                </a:cubicBezTo>
                <a:cubicBezTo>
                  <a:pt x="8787" y="15176"/>
                  <a:pt x="8844" y="15193"/>
                  <a:pt x="8900" y="15193"/>
                </a:cubicBezTo>
                <a:cubicBezTo>
                  <a:pt x="10059" y="18216"/>
                  <a:pt x="11365" y="21661"/>
                  <a:pt x="12474" y="25055"/>
                </a:cubicBezTo>
                <a:cubicBezTo>
                  <a:pt x="11664" y="24256"/>
                  <a:pt x="10802" y="23507"/>
                  <a:pt x="9896" y="22815"/>
                </a:cubicBezTo>
                <a:cubicBezTo>
                  <a:pt x="9694" y="22353"/>
                  <a:pt x="8495" y="19781"/>
                  <a:pt x="6108" y="18216"/>
                </a:cubicBezTo>
                <a:cubicBezTo>
                  <a:pt x="4183" y="16955"/>
                  <a:pt x="1958" y="16786"/>
                  <a:pt x="897" y="16786"/>
                </a:cubicBezTo>
                <a:cubicBezTo>
                  <a:pt x="537" y="16786"/>
                  <a:pt x="311" y="16806"/>
                  <a:pt x="276" y="16809"/>
                </a:cubicBezTo>
                <a:cubicBezTo>
                  <a:pt x="113" y="16826"/>
                  <a:pt x="0" y="16994"/>
                  <a:pt x="51" y="17152"/>
                </a:cubicBezTo>
                <a:cubicBezTo>
                  <a:pt x="96" y="17276"/>
                  <a:pt x="1087" y="20248"/>
                  <a:pt x="3665" y="21937"/>
                </a:cubicBezTo>
                <a:cubicBezTo>
                  <a:pt x="5438" y="23096"/>
                  <a:pt x="7555" y="23288"/>
                  <a:pt x="8754" y="23288"/>
                </a:cubicBezTo>
                <a:cubicBezTo>
                  <a:pt x="9159" y="23288"/>
                  <a:pt x="9452" y="23265"/>
                  <a:pt x="9603" y="23254"/>
                </a:cubicBezTo>
                <a:cubicBezTo>
                  <a:pt x="10786" y="24171"/>
                  <a:pt x="11911" y="25157"/>
                  <a:pt x="12711" y="26068"/>
                </a:cubicBezTo>
                <a:cubicBezTo>
                  <a:pt x="12739" y="26108"/>
                  <a:pt x="12784" y="26130"/>
                  <a:pt x="12829" y="26147"/>
                </a:cubicBezTo>
                <a:cubicBezTo>
                  <a:pt x="13133" y="27093"/>
                  <a:pt x="13414" y="28033"/>
                  <a:pt x="13668" y="28950"/>
                </a:cubicBezTo>
                <a:cubicBezTo>
                  <a:pt x="14568" y="32181"/>
                  <a:pt x="14641" y="35632"/>
                  <a:pt x="14349" y="38998"/>
                </a:cubicBezTo>
                <a:cubicBezTo>
                  <a:pt x="13662" y="37563"/>
                  <a:pt x="12705" y="36004"/>
                  <a:pt x="11669" y="34501"/>
                </a:cubicBezTo>
                <a:cubicBezTo>
                  <a:pt x="11607" y="33876"/>
                  <a:pt x="11140" y="29947"/>
                  <a:pt x="8647" y="26862"/>
                </a:cubicBezTo>
                <a:cubicBezTo>
                  <a:pt x="5984" y="23569"/>
                  <a:pt x="1790" y="22618"/>
                  <a:pt x="1610" y="22578"/>
                </a:cubicBezTo>
                <a:cubicBezTo>
                  <a:pt x="1593" y="22575"/>
                  <a:pt x="1575" y="22573"/>
                  <a:pt x="1558" y="22573"/>
                </a:cubicBezTo>
                <a:cubicBezTo>
                  <a:pt x="1495" y="22573"/>
                  <a:pt x="1433" y="22595"/>
                  <a:pt x="1385" y="22635"/>
                </a:cubicBezTo>
                <a:cubicBezTo>
                  <a:pt x="1323" y="22685"/>
                  <a:pt x="1290" y="22759"/>
                  <a:pt x="1290" y="22837"/>
                </a:cubicBezTo>
                <a:cubicBezTo>
                  <a:pt x="1290" y="23023"/>
                  <a:pt x="1340" y="27324"/>
                  <a:pt x="3997" y="30617"/>
                </a:cubicBezTo>
                <a:cubicBezTo>
                  <a:pt x="6468" y="33673"/>
                  <a:pt x="10521" y="34675"/>
                  <a:pt x="11247" y="34838"/>
                </a:cubicBezTo>
                <a:cubicBezTo>
                  <a:pt x="12435" y="36555"/>
                  <a:pt x="13516" y="38351"/>
                  <a:pt x="14180" y="39916"/>
                </a:cubicBezTo>
                <a:cubicBezTo>
                  <a:pt x="14197" y="39949"/>
                  <a:pt x="14219" y="39978"/>
                  <a:pt x="14247" y="40006"/>
                </a:cubicBezTo>
                <a:cubicBezTo>
                  <a:pt x="13955" y="42837"/>
                  <a:pt x="13426" y="45595"/>
                  <a:pt x="12953" y="48083"/>
                </a:cubicBezTo>
                <a:cubicBezTo>
                  <a:pt x="12773" y="49012"/>
                  <a:pt x="12598" y="49907"/>
                  <a:pt x="12446" y="50768"/>
                </a:cubicBezTo>
                <a:cubicBezTo>
                  <a:pt x="12446" y="50768"/>
                  <a:pt x="12446" y="50774"/>
                  <a:pt x="12446" y="50774"/>
                </a:cubicBezTo>
                <a:cubicBezTo>
                  <a:pt x="12440" y="50797"/>
                  <a:pt x="12440" y="50813"/>
                  <a:pt x="12435" y="50836"/>
                </a:cubicBezTo>
                <a:cubicBezTo>
                  <a:pt x="12255" y="51872"/>
                  <a:pt x="12097" y="52845"/>
                  <a:pt x="11990" y="53763"/>
                </a:cubicBezTo>
                <a:cubicBezTo>
                  <a:pt x="11703" y="52451"/>
                  <a:pt x="11348" y="51151"/>
                  <a:pt x="10921" y="49879"/>
                </a:cubicBezTo>
                <a:cubicBezTo>
                  <a:pt x="11045" y="49260"/>
                  <a:pt x="11703" y="45359"/>
                  <a:pt x="10189" y="41700"/>
                </a:cubicBezTo>
                <a:cubicBezTo>
                  <a:pt x="8573" y="37782"/>
                  <a:pt x="4819" y="35683"/>
                  <a:pt x="4661" y="35593"/>
                </a:cubicBezTo>
                <a:cubicBezTo>
                  <a:pt x="4622" y="35572"/>
                  <a:pt x="4580" y="35562"/>
                  <a:pt x="4539" y="35562"/>
                </a:cubicBezTo>
                <a:cubicBezTo>
                  <a:pt x="4425" y="35562"/>
                  <a:pt x="4317" y="35635"/>
                  <a:pt x="4284" y="35750"/>
                </a:cubicBezTo>
                <a:cubicBezTo>
                  <a:pt x="4233" y="35925"/>
                  <a:pt x="3057" y="40062"/>
                  <a:pt x="4673" y="43980"/>
                </a:cubicBezTo>
                <a:cubicBezTo>
                  <a:pt x="6175" y="47611"/>
                  <a:pt x="9778" y="49727"/>
                  <a:pt x="10431" y="50082"/>
                </a:cubicBezTo>
                <a:cubicBezTo>
                  <a:pt x="11078" y="52069"/>
                  <a:pt x="11607" y="54095"/>
                  <a:pt x="11799" y="55784"/>
                </a:cubicBezTo>
                <a:cubicBezTo>
                  <a:pt x="11804" y="55823"/>
                  <a:pt x="11821" y="55857"/>
                  <a:pt x="11844" y="55891"/>
                </a:cubicBezTo>
                <a:cubicBezTo>
                  <a:pt x="11827" y="56459"/>
                  <a:pt x="11861" y="57033"/>
                  <a:pt x="11940" y="57596"/>
                </a:cubicBezTo>
                <a:cubicBezTo>
                  <a:pt x="11956" y="57726"/>
                  <a:pt x="12069" y="57821"/>
                  <a:pt x="12198" y="57821"/>
                </a:cubicBezTo>
                <a:lnTo>
                  <a:pt x="12238" y="57821"/>
                </a:lnTo>
                <a:cubicBezTo>
                  <a:pt x="12384" y="57799"/>
                  <a:pt x="12480" y="57664"/>
                  <a:pt x="12463" y="57518"/>
                </a:cubicBezTo>
                <a:cubicBezTo>
                  <a:pt x="12204" y="55801"/>
                  <a:pt x="12497" y="53527"/>
                  <a:pt x="12964" y="50898"/>
                </a:cubicBezTo>
                <a:cubicBezTo>
                  <a:pt x="13448" y="49277"/>
                  <a:pt x="14315" y="47385"/>
                  <a:pt x="15289" y="45550"/>
                </a:cubicBezTo>
                <a:cubicBezTo>
                  <a:pt x="15992" y="45308"/>
                  <a:pt x="19904" y="43850"/>
                  <a:pt x="22015" y="40535"/>
                </a:cubicBezTo>
                <a:cubicBezTo>
                  <a:pt x="24278" y="36960"/>
                  <a:pt x="23839" y="32682"/>
                  <a:pt x="23822" y="32497"/>
                </a:cubicBezTo>
                <a:cubicBezTo>
                  <a:pt x="23811" y="32418"/>
                  <a:pt x="23766" y="32350"/>
                  <a:pt x="23698" y="32305"/>
                </a:cubicBezTo>
                <a:cubicBezTo>
                  <a:pt x="23656" y="32277"/>
                  <a:pt x="23607" y="32264"/>
                  <a:pt x="23558" y="32264"/>
                </a:cubicBezTo>
                <a:cubicBezTo>
                  <a:pt x="23529" y="32264"/>
                  <a:pt x="23500" y="32269"/>
                  <a:pt x="23473" y="32277"/>
                </a:cubicBezTo>
                <a:cubicBezTo>
                  <a:pt x="23299" y="32339"/>
                  <a:pt x="19240" y="33758"/>
                  <a:pt x="16972" y="37332"/>
                </a:cubicBezTo>
                <a:cubicBezTo>
                  <a:pt x="14850" y="40676"/>
                  <a:pt x="14827" y="44638"/>
                  <a:pt x="14838" y="45263"/>
                </a:cubicBezTo>
                <a:cubicBezTo>
                  <a:pt x="14360" y="46158"/>
                  <a:pt x="13904" y="47070"/>
                  <a:pt x="13510" y="47960"/>
                </a:cubicBezTo>
                <a:cubicBezTo>
                  <a:pt x="14124" y="44768"/>
                  <a:pt x="14799" y="41165"/>
                  <a:pt x="14985" y="37506"/>
                </a:cubicBezTo>
                <a:cubicBezTo>
                  <a:pt x="15007" y="37473"/>
                  <a:pt x="15024" y="37433"/>
                  <a:pt x="15030" y="37394"/>
                </a:cubicBezTo>
                <a:cubicBezTo>
                  <a:pt x="15216" y="35705"/>
                  <a:pt x="15733" y="33673"/>
                  <a:pt x="16375" y="31686"/>
                </a:cubicBezTo>
                <a:cubicBezTo>
                  <a:pt x="17022" y="31326"/>
                  <a:pt x="20614" y="29198"/>
                  <a:pt x="22100" y="25556"/>
                </a:cubicBezTo>
                <a:cubicBezTo>
                  <a:pt x="23698" y="21633"/>
                  <a:pt x="22505" y="17501"/>
                  <a:pt x="22454" y="17327"/>
                </a:cubicBezTo>
                <a:cubicBezTo>
                  <a:pt x="22422" y="17213"/>
                  <a:pt x="22316" y="17140"/>
                  <a:pt x="22203" y="17140"/>
                </a:cubicBezTo>
                <a:cubicBezTo>
                  <a:pt x="22159" y="17140"/>
                  <a:pt x="22114" y="17151"/>
                  <a:pt x="22072" y="17175"/>
                </a:cubicBezTo>
                <a:cubicBezTo>
                  <a:pt x="21914" y="17259"/>
                  <a:pt x="18171" y="19381"/>
                  <a:pt x="16572" y="23299"/>
                </a:cubicBezTo>
                <a:cubicBezTo>
                  <a:pt x="15075" y="26969"/>
                  <a:pt x="15756" y="30864"/>
                  <a:pt x="15880" y="31483"/>
                </a:cubicBezTo>
                <a:cubicBezTo>
                  <a:pt x="15548" y="32508"/>
                  <a:pt x="15249" y="33544"/>
                  <a:pt x="15013" y="34546"/>
                </a:cubicBezTo>
                <a:cubicBezTo>
                  <a:pt x="14940" y="32604"/>
                  <a:pt x="14692" y="30673"/>
                  <a:pt x="14174" y="28821"/>
                </a:cubicBezTo>
                <a:cubicBezTo>
                  <a:pt x="13696" y="27093"/>
                  <a:pt x="13127" y="25303"/>
                  <a:pt x="12514" y="23513"/>
                </a:cubicBezTo>
                <a:cubicBezTo>
                  <a:pt x="12525" y="23485"/>
                  <a:pt x="12525" y="23457"/>
                  <a:pt x="12525" y="23434"/>
                </a:cubicBezTo>
                <a:cubicBezTo>
                  <a:pt x="12446" y="22218"/>
                  <a:pt x="12564" y="20727"/>
                  <a:pt x="12767" y="19246"/>
                </a:cubicBezTo>
                <a:cubicBezTo>
                  <a:pt x="13240" y="18858"/>
                  <a:pt x="15486" y="16899"/>
                  <a:pt x="16082" y="14146"/>
                </a:cubicBezTo>
                <a:cubicBezTo>
                  <a:pt x="16741" y="11135"/>
                  <a:pt x="15368" y="8320"/>
                  <a:pt x="15311" y="8202"/>
                </a:cubicBezTo>
                <a:cubicBezTo>
                  <a:pt x="15272" y="8129"/>
                  <a:pt x="15204" y="8078"/>
                  <a:pt x="15131" y="8061"/>
                </a:cubicBezTo>
                <a:cubicBezTo>
                  <a:pt x="15111" y="8057"/>
                  <a:pt x="15091" y="8055"/>
                  <a:pt x="15071" y="8055"/>
                </a:cubicBezTo>
                <a:cubicBezTo>
                  <a:pt x="15012" y="8055"/>
                  <a:pt x="14952" y="8074"/>
                  <a:pt x="14906" y="8112"/>
                </a:cubicBezTo>
                <a:cubicBezTo>
                  <a:pt x="14805" y="8196"/>
                  <a:pt x="12384" y="10183"/>
                  <a:pt x="11726" y="13201"/>
                </a:cubicBezTo>
                <a:cubicBezTo>
                  <a:pt x="11123" y="15987"/>
                  <a:pt x="12069" y="18666"/>
                  <a:pt x="12249" y="19139"/>
                </a:cubicBezTo>
                <a:cubicBezTo>
                  <a:pt x="12114" y="20079"/>
                  <a:pt x="12024" y="21030"/>
                  <a:pt x="11985" y="21982"/>
                </a:cubicBezTo>
                <a:cubicBezTo>
                  <a:pt x="11084" y="19432"/>
                  <a:pt x="10138" y="16938"/>
                  <a:pt x="9271" y="14687"/>
                </a:cubicBezTo>
                <a:cubicBezTo>
                  <a:pt x="9654" y="13572"/>
                  <a:pt x="10707" y="9970"/>
                  <a:pt x="9581" y="6547"/>
                </a:cubicBezTo>
                <a:cubicBezTo>
                  <a:pt x="8264" y="2522"/>
                  <a:pt x="4678" y="141"/>
                  <a:pt x="4526" y="46"/>
                </a:cubicBezTo>
                <a:cubicBezTo>
                  <a:pt x="4481" y="15"/>
                  <a:pt x="4430" y="0"/>
                  <a:pt x="4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CF3"/>
              </a:solidFill>
            </a:endParaRPr>
          </a:p>
        </p:txBody>
      </p:sp>
      <p:sp>
        <p:nvSpPr>
          <p:cNvPr id="234" name="Google Shape;234;p24"/>
          <p:cNvSpPr/>
          <p:nvPr/>
        </p:nvSpPr>
        <p:spPr>
          <a:xfrm rot="-4731615">
            <a:off x="-1048047" y="3585111"/>
            <a:ext cx="2460812" cy="2947628"/>
          </a:xfrm>
          <a:custGeom>
            <a:avLst/>
            <a:gdLst/>
            <a:ahLst/>
            <a:cxnLst/>
            <a:rect l="l" t="t" r="r" b="b"/>
            <a:pathLst>
              <a:path w="12952" h="15122" extrusionOk="0">
                <a:moveTo>
                  <a:pt x="7915" y="0"/>
                </a:moveTo>
                <a:cubicBezTo>
                  <a:pt x="7716" y="0"/>
                  <a:pt x="7512" y="12"/>
                  <a:pt x="7305" y="35"/>
                </a:cubicBezTo>
                <a:cubicBezTo>
                  <a:pt x="6450" y="129"/>
                  <a:pt x="5780" y="570"/>
                  <a:pt x="5339" y="1325"/>
                </a:cubicBezTo>
                <a:cubicBezTo>
                  <a:pt x="5125" y="1687"/>
                  <a:pt x="4946" y="2062"/>
                  <a:pt x="4828" y="2464"/>
                </a:cubicBezTo>
                <a:cubicBezTo>
                  <a:pt x="4664" y="3023"/>
                  <a:pt x="4475" y="3523"/>
                  <a:pt x="4124" y="3995"/>
                </a:cubicBezTo>
                <a:cubicBezTo>
                  <a:pt x="2872" y="5686"/>
                  <a:pt x="1017" y="6938"/>
                  <a:pt x="353" y="9025"/>
                </a:cubicBezTo>
                <a:cubicBezTo>
                  <a:pt x="48" y="9992"/>
                  <a:pt x="1" y="10960"/>
                  <a:pt x="359" y="11925"/>
                </a:cubicBezTo>
                <a:cubicBezTo>
                  <a:pt x="866" y="13291"/>
                  <a:pt x="1849" y="14197"/>
                  <a:pt x="3155" y="14781"/>
                </a:cubicBezTo>
                <a:cubicBezTo>
                  <a:pt x="3709" y="15029"/>
                  <a:pt x="4303" y="15105"/>
                  <a:pt x="4909" y="15119"/>
                </a:cubicBezTo>
                <a:cubicBezTo>
                  <a:pt x="4965" y="15121"/>
                  <a:pt x="5020" y="15121"/>
                  <a:pt x="5076" y="15121"/>
                </a:cubicBezTo>
                <a:cubicBezTo>
                  <a:pt x="5808" y="15121"/>
                  <a:pt x="6517" y="14996"/>
                  <a:pt x="7194" y="14697"/>
                </a:cubicBezTo>
                <a:cubicBezTo>
                  <a:pt x="8036" y="14323"/>
                  <a:pt x="8798" y="13818"/>
                  <a:pt x="9507" y="13234"/>
                </a:cubicBezTo>
                <a:cubicBezTo>
                  <a:pt x="10266" y="12606"/>
                  <a:pt x="10916" y="11886"/>
                  <a:pt x="11397" y="11024"/>
                </a:cubicBezTo>
                <a:cubicBezTo>
                  <a:pt x="11743" y="10401"/>
                  <a:pt x="12050" y="9758"/>
                  <a:pt x="12306" y="9093"/>
                </a:cubicBezTo>
                <a:cubicBezTo>
                  <a:pt x="12706" y="8054"/>
                  <a:pt x="12949" y="6985"/>
                  <a:pt x="12951" y="5868"/>
                </a:cubicBezTo>
                <a:cubicBezTo>
                  <a:pt x="12951" y="5776"/>
                  <a:pt x="12952" y="5685"/>
                  <a:pt x="12951" y="5595"/>
                </a:cubicBezTo>
                <a:cubicBezTo>
                  <a:pt x="12943" y="5454"/>
                  <a:pt x="12939" y="5314"/>
                  <a:pt x="12923" y="5176"/>
                </a:cubicBezTo>
                <a:cubicBezTo>
                  <a:pt x="12772" y="3816"/>
                  <a:pt x="12240" y="2618"/>
                  <a:pt x="11343" y="1588"/>
                </a:cubicBezTo>
                <a:cubicBezTo>
                  <a:pt x="10413" y="519"/>
                  <a:pt x="9257" y="0"/>
                  <a:pt x="7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rot="3500101" flipH="1">
            <a:off x="-13318" y="2298025"/>
            <a:ext cx="689173" cy="672404"/>
          </a:xfrm>
          <a:custGeom>
            <a:avLst/>
            <a:gdLst/>
            <a:ahLst/>
            <a:cxnLst/>
            <a:rect l="l" t="t" r="r" b="b"/>
            <a:pathLst>
              <a:path w="8443" h="8749" extrusionOk="0">
                <a:moveTo>
                  <a:pt x="4211" y="1"/>
                </a:moveTo>
                <a:cubicBezTo>
                  <a:pt x="1609" y="1"/>
                  <a:pt x="1" y="2952"/>
                  <a:pt x="732" y="5424"/>
                </a:cubicBezTo>
                <a:cubicBezTo>
                  <a:pt x="1192" y="6978"/>
                  <a:pt x="2522" y="8241"/>
                  <a:pt x="4096" y="8629"/>
                </a:cubicBezTo>
                <a:cubicBezTo>
                  <a:pt x="4409" y="8705"/>
                  <a:pt x="4735" y="8748"/>
                  <a:pt x="5058" y="8748"/>
                </a:cubicBezTo>
                <a:cubicBezTo>
                  <a:pt x="5526" y="8748"/>
                  <a:pt x="5989" y="8659"/>
                  <a:pt x="6408" y="8455"/>
                </a:cubicBezTo>
                <a:cubicBezTo>
                  <a:pt x="7503" y="7923"/>
                  <a:pt x="8115" y="6697"/>
                  <a:pt x="8284" y="5488"/>
                </a:cubicBezTo>
                <a:cubicBezTo>
                  <a:pt x="8443" y="4353"/>
                  <a:pt x="8269" y="3157"/>
                  <a:pt x="7708" y="2159"/>
                </a:cubicBezTo>
                <a:cubicBezTo>
                  <a:pt x="7148" y="1158"/>
                  <a:pt x="6187" y="371"/>
                  <a:pt x="5072" y="105"/>
                </a:cubicBezTo>
                <a:cubicBezTo>
                  <a:pt x="4775" y="34"/>
                  <a:pt x="4487" y="1"/>
                  <a:pt x="4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rot="8565957">
            <a:off x="-236596" y="2119096"/>
            <a:ext cx="733084" cy="905301"/>
          </a:xfrm>
          <a:custGeom>
            <a:avLst/>
            <a:gdLst/>
            <a:ahLst/>
            <a:cxnLst/>
            <a:rect l="l" t="t" r="r" b="b"/>
            <a:pathLst>
              <a:path w="25253" h="29319" extrusionOk="0">
                <a:moveTo>
                  <a:pt x="9626" y="6071"/>
                </a:moveTo>
                <a:cubicBezTo>
                  <a:pt x="9666" y="6071"/>
                  <a:pt x="9761" y="6077"/>
                  <a:pt x="9840" y="6268"/>
                </a:cubicBezTo>
                <a:cubicBezTo>
                  <a:pt x="9992" y="6634"/>
                  <a:pt x="9896" y="7265"/>
                  <a:pt x="9716" y="7473"/>
                </a:cubicBezTo>
                <a:lnTo>
                  <a:pt x="9716" y="7467"/>
                </a:lnTo>
                <a:cubicBezTo>
                  <a:pt x="9685" y="7503"/>
                  <a:pt x="9668" y="7507"/>
                  <a:pt x="9659" y="7507"/>
                </a:cubicBezTo>
                <a:cubicBezTo>
                  <a:pt x="9657" y="7507"/>
                  <a:pt x="9655" y="7507"/>
                  <a:pt x="9654" y="7507"/>
                </a:cubicBezTo>
                <a:cubicBezTo>
                  <a:pt x="9401" y="7433"/>
                  <a:pt x="9103" y="6837"/>
                  <a:pt x="9176" y="6403"/>
                </a:cubicBezTo>
                <a:cubicBezTo>
                  <a:pt x="9215" y="6173"/>
                  <a:pt x="9339" y="6071"/>
                  <a:pt x="9581" y="6071"/>
                </a:cubicBezTo>
                <a:close/>
                <a:moveTo>
                  <a:pt x="9583" y="5546"/>
                </a:moveTo>
                <a:cubicBezTo>
                  <a:pt x="9081" y="5546"/>
                  <a:pt x="8739" y="5830"/>
                  <a:pt x="8658" y="6319"/>
                </a:cubicBezTo>
                <a:cubicBezTo>
                  <a:pt x="8551" y="6944"/>
                  <a:pt x="8923" y="7850"/>
                  <a:pt x="9508" y="8013"/>
                </a:cubicBezTo>
                <a:cubicBezTo>
                  <a:pt x="9559" y="8030"/>
                  <a:pt x="9609" y="8036"/>
                  <a:pt x="9666" y="8036"/>
                </a:cubicBezTo>
                <a:cubicBezTo>
                  <a:pt x="9834" y="8036"/>
                  <a:pt x="9998" y="7957"/>
                  <a:pt x="10110" y="7822"/>
                </a:cubicBezTo>
                <a:cubicBezTo>
                  <a:pt x="10442" y="7450"/>
                  <a:pt x="10544" y="6595"/>
                  <a:pt x="10324" y="6066"/>
                </a:cubicBezTo>
                <a:cubicBezTo>
                  <a:pt x="10195" y="5745"/>
                  <a:pt x="9953" y="5559"/>
                  <a:pt x="9654" y="5548"/>
                </a:cubicBezTo>
                <a:cubicBezTo>
                  <a:pt x="9630" y="5546"/>
                  <a:pt x="9606" y="5546"/>
                  <a:pt x="9583" y="5546"/>
                </a:cubicBezTo>
                <a:close/>
                <a:moveTo>
                  <a:pt x="8672" y="13834"/>
                </a:moveTo>
                <a:cubicBezTo>
                  <a:pt x="8761" y="13834"/>
                  <a:pt x="8843" y="13838"/>
                  <a:pt x="8917" y="13845"/>
                </a:cubicBezTo>
                <a:cubicBezTo>
                  <a:pt x="8709" y="14019"/>
                  <a:pt x="8489" y="14177"/>
                  <a:pt x="8258" y="14318"/>
                </a:cubicBezTo>
                <a:cubicBezTo>
                  <a:pt x="8027" y="14457"/>
                  <a:pt x="7765" y="14529"/>
                  <a:pt x="7499" y="14529"/>
                </a:cubicBezTo>
                <a:cubicBezTo>
                  <a:pt x="7390" y="14529"/>
                  <a:pt x="7280" y="14517"/>
                  <a:pt x="7172" y="14492"/>
                </a:cubicBezTo>
                <a:cubicBezTo>
                  <a:pt x="7082" y="14475"/>
                  <a:pt x="7003" y="14436"/>
                  <a:pt x="6930" y="14380"/>
                </a:cubicBezTo>
                <a:cubicBezTo>
                  <a:pt x="6969" y="14340"/>
                  <a:pt x="7009" y="14312"/>
                  <a:pt x="7059" y="14284"/>
                </a:cubicBezTo>
                <a:cubicBezTo>
                  <a:pt x="7685" y="13927"/>
                  <a:pt x="8257" y="13834"/>
                  <a:pt x="8672" y="13834"/>
                </a:cubicBezTo>
                <a:close/>
                <a:moveTo>
                  <a:pt x="8679" y="13311"/>
                </a:moveTo>
                <a:cubicBezTo>
                  <a:pt x="8155" y="13311"/>
                  <a:pt x="7485" y="13436"/>
                  <a:pt x="6800" y="13828"/>
                </a:cubicBezTo>
                <a:cubicBezTo>
                  <a:pt x="6457" y="14019"/>
                  <a:pt x="6390" y="14239"/>
                  <a:pt x="6390" y="14391"/>
                </a:cubicBezTo>
                <a:cubicBezTo>
                  <a:pt x="6390" y="14509"/>
                  <a:pt x="6435" y="14723"/>
                  <a:pt x="6739" y="14886"/>
                </a:cubicBezTo>
                <a:cubicBezTo>
                  <a:pt x="6964" y="14999"/>
                  <a:pt x="7210" y="15055"/>
                  <a:pt x="7467" y="15055"/>
                </a:cubicBezTo>
                <a:cubicBezTo>
                  <a:pt x="7480" y="15055"/>
                  <a:pt x="7492" y="15055"/>
                  <a:pt x="7504" y="15055"/>
                </a:cubicBezTo>
                <a:cubicBezTo>
                  <a:pt x="7514" y="15055"/>
                  <a:pt x="7523" y="15055"/>
                  <a:pt x="7533" y="15055"/>
                </a:cubicBezTo>
                <a:cubicBezTo>
                  <a:pt x="7889" y="15055"/>
                  <a:pt x="8238" y="14954"/>
                  <a:pt x="8540" y="14762"/>
                </a:cubicBezTo>
                <a:cubicBezTo>
                  <a:pt x="9080" y="14425"/>
                  <a:pt x="9288" y="14222"/>
                  <a:pt x="9412" y="14104"/>
                </a:cubicBezTo>
                <a:cubicBezTo>
                  <a:pt x="9440" y="14076"/>
                  <a:pt x="9463" y="14053"/>
                  <a:pt x="9491" y="14031"/>
                </a:cubicBezTo>
                <a:lnTo>
                  <a:pt x="9514" y="14025"/>
                </a:lnTo>
                <a:cubicBezTo>
                  <a:pt x="9773" y="14002"/>
                  <a:pt x="9863" y="13665"/>
                  <a:pt x="9643" y="13513"/>
                </a:cubicBezTo>
                <a:cubicBezTo>
                  <a:pt x="9509" y="13414"/>
                  <a:pt x="9155" y="13311"/>
                  <a:pt x="8679" y="13311"/>
                </a:cubicBezTo>
                <a:close/>
                <a:moveTo>
                  <a:pt x="17197" y="15382"/>
                </a:moveTo>
                <a:cubicBezTo>
                  <a:pt x="17265" y="15382"/>
                  <a:pt x="17338" y="15382"/>
                  <a:pt x="17422" y="15387"/>
                </a:cubicBezTo>
                <a:cubicBezTo>
                  <a:pt x="17642" y="15404"/>
                  <a:pt x="17816" y="15494"/>
                  <a:pt x="17884" y="15629"/>
                </a:cubicBezTo>
                <a:cubicBezTo>
                  <a:pt x="17912" y="15691"/>
                  <a:pt x="17906" y="15759"/>
                  <a:pt x="17873" y="15815"/>
                </a:cubicBezTo>
                <a:lnTo>
                  <a:pt x="17878" y="15815"/>
                </a:lnTo>
                <a:cubicBezTo>
                  <a:pt x="17825" y="15893"/>
                  <a:pt x="17697" y="15937"/>
                  <a:pt x="17525" y="15937"/>
                </a:cubicBezTo>
                <a:cubicBezTo>
                  <a:pt x="17498" y="15937"/>
                  <a:pt x="17469" y="15936"/>
                  <a:pt x="17439" y="15933"/>
                </a:cubicBezTo>
                <a:cubicBezTo>
                  <a:pt x="16949" y="15894"/>
                  <a:pt x="16634" y="15584"/>
                  <a:pt x="16640" y="15494"/>
                </a:cubicBezTo>
                <a:cubicBezTo>
                  <a:pt x="16657" y="15466"/>
                  <a:pt x="16797" y="15382"/>
                  <a:pt x="17197" y="15382"/>
                </a:cubicBezTo>
                <a:close/>
                <a:moveTo>
                  <a:pt x="17191" y="14854"/>
                </a:moveTo>
                <a:cubicBezTo>
                  <a:pt x="16298" y="14854"/>
                  <a:pt x="16131" y="15223"/>
                  <a:pt x="16111" y="15455"/>
                </a:cubicBezTo>
                <a:cubicBezTo>
                  <a:pt x="16077" y="15933"/>
                  <a:pt x="16674" y="16400"/>
                  <a:pt x="17394" y="16457"/>
                </a:cubicBezTo>
                <a:cubicBezTo>
                  <a:pt x="17439" y="16457"/>
                  <a:pt x="17484" y="16462"/>
                  <a:pt x="17529" y="16462"/>
                </a:cubicBezTo>
                <a:cubicBezTo>
                  <a:pt x="17996" y="16462"/>
                  <a:pt x="18216" y="16248"/>
                  <a:pt x="18312" y="16108"/>
                </a:cubicBezTo>
                <a:cubicBezTo>
                  <a:pt x="18452" y="15899"/>
                  <a:pt x="18469" y="15629"/>
                  <a:pt x="18351" y="15398"/>
                </a:cubicBezTo>
                <a:cubicBezTo>
                  <a:pt x="18205" y="15094"/>
                  <a:pt x="17867" y="14892"/>
                  <a:pt x="17456" y="14864"/>
                </a:cubicBezTo>
                <a:cubicBezTo>
                  <a:pt x="17361" y="14857"/>
                  <a:pt x="17273" y="14854"/>
                  <a:pt x="17191" y="14854"/>
                </a:cubicBezTo>
                <a:close/>
                <a:moveTo>
                  <a:pt x="3997" y="560"/>
                </a:moveTo>
                <a:cubicBezTo>
                  <a:pt x="4718" y="741"/>
                  <a:pt x="7037" y="1315"/>
                  <a:pt x="9716" y="2125"/>
                </a:cubicBezTo>
                <a:cubicBezTo>
                  <a:pt x="9682" y="2441"/>
                  <a:pt x="9637" y="2767"/>
                  <a:pt x="9587" y="3082"/>
                </a:cubicBezTo>
                <a:cubicBezTo>
                  <a:pt x="9547" y="3347"/>
                  <a:pt x="9508" y="3617"/>
                  <a:pt x="9480" y="3893"/>
                </a:cubicBezTo>
                <a:lnTo>
                  <a:pt x="9480" y="3904"/>
                </a:lnTo>
                <a:cubicBezTo>
                  <a:pt x="9404" y="4572"/>
                  <a:pt x="9936" y="5033"/>
                  <a:pt x="10490" y="5033"/>
                </a:cubicBezTo>
                <a:cubicBezTo>
                  <a:pt x="10762" y="5033"/>
                  <a:pt x="11040" y="4922"/>
                  <a:pt x="11253" y="4670"/>
                </a:cubicBezTo>
                <a:cubicBezTo>
                  <a:pt x="11557" y="4298"/>
                  <a:pt x="11827" y="3898"/>
                  <a:pt x="12058" y="3476"/>
                </a:cubicBezTo>
                <a:cubicBezTo>
                  <a:pt x="12120" y="3358"/>
                  <a:pt x="12182" y="3240"/>
                  <a:pt x="12244" y="3122"/>
                </a:cubicBezTo>
                <a:lnTo>
                  <a:pt x="12328" y="2964"/>
                </a:lnTo>
                <a:cubicBezTo>
                  <a:pt x="13341" y="3307"/>
                  <a:pt x="14276" y="3645"/>
                  <a:pt x="15114" y="3972"/>
                </a:cubicBezTo>
                <a:cubicBezTo>
                  <a:pt x="14782" y="4326"/>
                  <a:pt x="14456" y="4681"/>
                  <a:pt x="14141" y="5052"/>
                </a:cubicBezTo>
                <a:cubicBezTo>
                  <a:pt x="13369" y="5970"/>
                  <a:pt x="12705" y="6972"/>
                  <a:pt x="12159" y="8041"/>
                </a:cubicBezTo>
                <a:cubicBezTo>
                  <a:pt x="12092" y="8148"/>
                  <a:pt x="12064" y="8278"/>
                  <a:pt x="12080" y="8402"/>
                </a:cubicBezTo>
                <a:cubicBezTo>
                  <a:pt x="12117" y="8655"/>
                  <a:pt x="12343" y="8815"/>
                  <a:pt x="12668" y="8815"/>
                </a:cubicBezTo>
                <a:cubicBezTo>
                  <a:pt x="12690" y="8815"/>
                  <a:pt x="12711" y="8814"/>
                  <a:pt x="12733" y="8813"/>
                </a:cubicBezTo>
                <a:cubicBezTo>
                  <a:pt x="13482" y="8773"/>
                  <a:pt x="14141" y="8407"/>
                  <a:pt x="14636" y="8098"/>
                </a:cubicBezTo>
                <a:cubicBezTo>
                  <a:pt x="15278" y="7687"/>
                  <a:pt x="15886" y="7208"/>
                  <a:pt x="16432" y="6679"/>
                </a:cubicBezTo>
                <a:cubicBezTo>
                  <a:pt x="16510" y="6600"/>
                  <a:pt x="16595" y="6516"/>
                  <a:pt x="16674" y="6437"/>
                </a:cubicBezTo>
                <a:cubicBezTo>
                  <a:pt x="17118" y="5992"/>
                  <a:pt x="17569" y="5542"/>
                  <a:pt x="18075" y="5294"/>
                </a:cubicBezTo>
                <a:cubicBezTo>
                  <a:pt x="18165" y="5339"/>
                  <a:pt x="18250" y="5385"/>
                  <a:pt x="18340" y="5435"/>
                </a:cubicBezTo>
                <a:cubicBezTo>
                  <a:pt x="20147" y="6415"/>
                  <a:pt x="21903" y="7991"/>
                  <a:pt x="23029" y="9629"/>
                </a:cubicBezTo>
                <a:lnTo>
                  <a:pt x="22849" y="9618"/>
                </a:lnTo>
                <a:cubicBezTo>
                  <a:pt x="22517" y="9596"/>
                  <a:pt x="22185" y="9585"/>
                  <a:pt x="21853" y="9585"/>
                </a:cubicBezTo>
                <a:cubicBezTo>
                  <a:pt x="20287" y="9585"/>
                  <a:pt x="18728" y="9826"/>
                  <a:pt x="17237" y="10304"/>
                </a:cubicBezTo>
                <a:cubicBezTo>
                  <a:pt x="17085" y="10344"/>
                  <a:pt x="16949" y="10417"/>
                  <a:pt x="16837" y="10529"/>
                </a:cubicBezTo>
                <a:cubicBezTo>
                  <a:pt x="16589" y="10805"/>
                  <a:pt x="16685" y="11233"/>
                  <a:pt x="16927" y="11464"/>
                </a:cubicBezTo>
                <a:cubicBezTo>
                  <a:pt x="17130" y="11650"/>
                  <a:pt x="17389" y="11717"/>
                  <a:pt x="17631" y="11762"/>
                </a:cubicBezTo>
                <a:cubicBezTo>
                  <a:pt x="18274" y="11887"/>
                  <a:pt x="18925" y="11950"/>
                  <a:pt x="19576" y="11950"/>
                </a:cubicBezTo>
                <a:cubicBezTo>
                  <a:pt x="20041" y="11950"/>
                  <a:pt x="20506" y="11918"/>
                  <a:pt x="20969" y="11852"/>
                </a:cubicBezTo>
                <a:cubicBezTo>
                  <a:pt x="21284" y="11807"/>
                  <a:pt x="21599" y="11751"/>
                  <a:pt x="21909" y="11689"/>
                </a:cubicBezTo>
                <a:cubicBezTo>
                  <a:pt x="22331" y="11610"/>
                  <a:pt x="22770" y="11526"/>
                  <a:pt x="23198" y="11486"/>
                </a:cubicBezTo>
                <a:cubicBezTo>
                  <a:pt x="23358" y="11470"/>
                  <a:pt x="23517" y="11461"/>
                  <a:pt x="23676" y="11461"/>
                </a:cubicBezTo>
                <a:cubicBezTo>
                  <a:pt x="23790" y="11461"/>
                  <a:pt x="23904" y="11466"/>
                  <a:pt x="24019" y="11475"/>
                </a:cubicBezTo>
                <a:cubicBezTo>
                  <a:pt x="24689" y="13220"/>
                  <a:pt x="24571" y="14847"/>
                  <a:pt x="23659" y="16299"/>
                </a:cubicBezTo>
                <a:cubicBezTo>
                  <a:pt x="23524" y="16237"/>
                  <a:pt x="23389" y="16164"/>
                  <a:pt x="23260" y="16096"/>
                </a:cubicBezTo>
                <a:cubicBezTo>
                  <a:pt x="23102" y="16018"/>
                  <a:pt x="22950" y="15939"/>
                  <a:pt x="22792" y="15866"/>
                </a:cubicBezTo>
                <a:cubicBezTo>
                  <a:pt x="22265" y="15617"/>
                  <a:pt x="21592" y="15333"/>
                  <a:pt x="20878" y="15333"/>
                </a:cubicBezTo>
                <a:cubicBezTo>
                  <a:pt x="20785" y="15333"/>
                  <a:pt x="20691" y="15337"/>
                  <a:pt x="20597" y="15348"/>
                </a:cubicBezTo>
                <a:cubicBezTo>
                  <a:pt x="20085" y="15404"/>
                  <a:pt x="19522" y="15719"/>
                  <a:pt x="19488" y="16271"/>
                </a:cubicBezTo>
                <a:cubicBezTo>
                  <a:pt x="19466" y="16659"/>
                  <a:pt x="19713" y="17020"/>
                  <a:pt x="20209" y="17307"/>
                </a:cubicBezTo>
                <a:cubicBezTo>
                  <a:pt x="20524" y="17481"/>
                  <a:pt x="20856" y="17639"/>
                  <a:pt x="21194" y="17780"/>
                </a:cubicBezTo>
                <a:cubicBezTo>
                  <a:pt x="21368" y="17858"/>
                  <a:pt x="21543" y="17937"/>
                  <a:pt x="21712" y="18016"/>
                </a:cubicBezTo>
                <a:cubicBezTo>
                  <a:pt x="20535" y="18618"/>
                  <a:pt x="19150" y="18883"/>
                  <a:pt x="17918" y="19125"/>
                </a:cubicBezTo>
                <a:cubicBezTo>
                  <a:pt x="17248" y="19254"/>
                  <a:pt x="16617" y="19378"/>
                  <a:pt x="16111" y="19536"/>
                </a:cubicBezTo>
                <a:cubicBezTo>
                  <a:pt x="15666" y="17920"/>
                  <a:pt x="15204" y="16648"/>
                  <a:pt x="14799" y="16299"/>
                </a:cubicBezTo>
                <a:cubicBezTo>
                  <a:pt x="14433" y="15990"/>
                  <a:pt x="14073" y="15669"/>
                  <a:pt x="13718" y="15342"/>
                </a:cubicBezTo>
                <a:cubicBezTo>
                  <a:pt x="13443" y="14199"/>
                  <a:pt x="14101" y="11199"/>
                  <a:pt x="14929" y="10597"/>
                </a:cubicBezTo>
                <a:cubicBezTo>
                  <a:pt x="15173" y="10434"/>
                  <a:pt x="15010" y="10111"/>
                  <a:pt x="14787" y="10111"/>
                </a:cubicBezTo>
                <a:cubicBezTo>
                  <a:pt x="14733" y="10111"/>
                  <a:pt x="14675" y="10130"/>
                  <a:pt x="14619" y="10175"/>
                </a:cubicBezTo>
                <a:cubicBezTo>
                  <a:pt x="13702" y="10839"/>
                  <a:pt x="13105" y="13293"/>
                  <a:pt x="13133" y="14785"/>
                </a:cubicBezTo>
                <a:cubicBezTo>
                  <a:pt x="9716" y="11441"/>
                  <a:pt x="7099" y="7400"/>
                  <a:pt x="6271" y="4039"/>
                </a:cubicBezTo>
                <a:cubicBezTo>
                  <a:pt x="6234" y="3900"/>
                  <a:pt x="6128" y="3839"/>
                  <a:pt x="6021" y="3839"/>
                </a:cubicBezTo>
                <a:cubicBezTo>
                  <a:pt x="5867" y="3839"/>
                  <a:pt x="5713" y="3964"/>
                  <a:pt x="5759" y="4163"/>
                </a:cubicBezTo>
                <a:cubicBezTo>
                  <a:pt x="6744" y="8148"/>
                  <a:pt x="10161" y="13068"/>
                  <a:pt x="14456" y="16704"/>
                </a:cubicBezTo>
                <a:cubicBezTo>
                  <a:pt x="14568" y="16794"/>
                  <a:pt x="14715" y="17059"/>
                  <a:pt x="14901" y="17509"/>
                </a:cubicBezTo>
                <a:cubicBezTo>
                  <a:pt x="14421" y="17290"/>
                  <a:pt x="13782" y="17199"/>
                  <a:pt x="13037" y="17199"/>
                </a:cubicBezTo>
                <a:cubicBezTo>
                  <a:pt x="11447" y="17199"/>
                  <a:pt x="9378" y="17616"/>
                  <a:pt x="7369" y="18095"/>
                </a:cubicBezTo>
                <a:cubicBezTo>
                  <a:pt x="7042" y="18168"/>
                  <a:pt x="6784" y="18235"/>
                  <a:pt x="6603" y="18269"/>
                </a:cubicBezTo>
                <a:cubicBezTo>
                  <a:pt x="6294" y="18331"/>
                  <a:pt x="6339" y="18787"/>
                  <a:pt x="6660" y="18793"/>
                </a:cubicBezTo>
                <a:cubicBezTo>
                  <a:pt x="6677" y="18793"/>
                  <a:pt x="6694" y="18787"/>
                  <a:pt x="6710" y="18787"/>
                </a:cubicBezTo>
                <a:cubicBezTo>
                  <a:pt x="6896" y="18748"/>
                  <a:pt x="7161" y="18686"/>
                  <a:pt x="7493" y="18607"/>
                </a:cubicBezTo>
                <a:cubicBezTo>
                  <a:pt x="8708" y="18318"/>
                  <a:pt x="11221" y="17720"/>
                  <a:pt x="13067" y="17720"/>
                </a:cubicBezTo>
                <a:cubicBezTo>
                  <a:pt x="14102" y="17720"/>
                  <a:pt x="14928" y="17908"/>
                  <a:pt x="15199" y="18444"/>
                </a:cubicBezTo>
                <a:cubicBezTo>
                  <a:pt x="15216" y="18478"/>
                  <a:pt x="15238" y="18506"/>
                  <a:pt x="15261" y="18528"/>
                </a:cubicBezTo>
                <a:cubicBezTo>
                  <a:pt x="15373" y="18877"/>
                  <a:pt x="15497" y="19282"/>
                  <a:pt x="15627" y="19744"/>
                </a:cubicBezTo>
                <a:cubicBezTo>
                  <a:pt x="14962" y="20076"/>
                  <a:pt x="14315" y="20628"/>
                  <a:pt x="13628" y="21208"/>
                </a:cubicBezTo>
                <a:cubicBezTo>
                  <a:pt x="12367" y="22277"/>
                  <a:pt x="10938" y="23493"/>
                  <a:pt x="9013" y="23741"/>
                </a:cubicBezTo>
                <a:cubicBezTo>
                  <a:pt x="8765" y="23769"/>
                  <a:pt x="8523" y="23791"/>
                  <a:pt x="8281" y="23803"/>
                </a:cubicBezTo>
                <a:cubicBezTo>
                  <a:pt x="8754" y="23054"/>
                  <a:pt x="9182" y="22249"/>
                  <a:pt x="8990" y="21388"/>
                </a:cubicBezTo>
                <a:cubicBezTo>
                  <a:pt x="8906" y="20971"/>
                  <a:pt x="8658" y="20662"/>
                  <a:pt x="8343" y="20560"/>
                </a:cubicBezTo>
                <a:cubicBezTo>
                  <a:pt x="8253" y="20526"/>
                  <a:pt x="8163" y="20515"/>
                  <a:pt x="8067" y="20515"/>
                </a:cubicBezTo>
                <a:cubicBezTo>
                  <a:pt x="7847" y="20526"/>
                  <a:pt x="7628" y="20577"/>
                  <a:pt x="7425" y="20673"/>
                </a:cubicBezTo>
                <a:cubicBezTo>
                  <a:pt x="7065" y="20814"/>
                  <a:pt x="6654" y="20982"/>
                  <a:pt x="6339" y="21275"/>
                </a:cubicBezTo>
                <a:cubicBezTo>
                  <a:pt x="6018" y="21573"/>
                  <a:pt x="5832" y="21956"/>
                  <a:pt x="5652" y="22322"/>
                </a:cubicBezTo>
                <a:cubicBezTo>
                  <a:pt x="5624" y="22378"/>
                  <a:pt x="5596" y="22435"/>
                  <a:pt x="5568" y="22491"/>
                </a:cubicBezTo>
                <a:cubicBezTo>
                  <a:pt x="5444" y="22733"/>
                  <a:pt x="5303" y="22981"/>
                  <a:pt x="5146" y="23245"/>
                </a:cubicBezTo>
                <a:cubicBezTo>
                  <a:pt x="3750" y="22609"/>
                  <a:pt x="2567" y="21416"/>
                  <a:pt x="1543" y="19626"/>
                </a:cubicBezTo>
                <a:cubicBezTo>
                  <a:pt x="1774" y="19350"/>
                  <a:pt x="2027" y="19085"/>
                  <a:pt x="2297" y="18810"/>
                </a:cubicBezTo>
                <a:cubicBezTo>
                  <a:pt x="2821" y="18269"/>
                  <a:pt x="3361" y="17712"/>
                  <a:pt x="3710" y="17020"/>
                </a:cubicBezTo>
                <a:cubicBezTo>
                  <a:pt x="3885" y="16659"/>
                  <a:pt x="3902" y="16361"/>
                  <a:pt x="3750" y="16130"/>
                </a:cubicBezTo>
                <a:cubicBezTo>
                  <a:pt x="3663" y="16002"/>
                  <a:pt x="3489" y="15835"/>
                  <a:pt x="3156" y="15835"/>
                </a:cubicBezTo>
                <a:cubicBezTo>
                  <a:pt x="2993" y="15835"/>
                  <a:pt x="2793" y="15875"/>
                  <a:pt x="2545" y="15978"/>
                </a:cubicBezTo>
                <a:cubicBezTo>
                  <a:pt x="2252" y="16102"/>
                  <a:pt x="1920" y="16243"/>
                  <a:pt x="1633" y="16457"/>
                </a:cubicBezTo>
                <a:cubicBezTo>
                  <a:pt x="1239" y="16761"/>
                  <a:pt x="980" y="17172"/>
                  <a:pt x="732" y="17571"/>
                </a:cubicBezTo>
                <a:cubicBezTo>
                  <a:pt x="552" y="16479"/>
                  <a:pt x="580" y="14999"/>
                  <a:pt x="822" y="13158"/>
                </a:cubicBezTo>
                <a:cubicBezTo>
                  <a:pt x="1031" y="13096"/>
                  <a:pt x="1228" y="13034"/>
                  <a:pt x="1414" y="12961"/>
                </a:cubicBezTo>
                <a:cubicBezTo>
                  <a:pt x="1684" y="12860"/>
                  <a:pt x="1931" y="12742"/>
                  <a:pt x="2173" y="12623"/>
                </a:cubicBezTo>
                <a:lnTo>
                  <a:pt x="2297" y="12567"/>
                </a:lnTo>
                <a:cubicBezTo>
                  <a:pt x="2567" y="12438"/>
                  <a:pt x="2843" y="12308"/>
                  <a:pt x="3113" y="12184"/>
                </a:cubicBezTo>
                <a:lnTo>
                  <a:pt x="3254" y="12111"/>
                </a:lnTo>
                <a:cubicBezTo>
                  <a:pt x="3581" y="11959"/>
                  <a:pt x="3907" y="11802"/>
                  <a:pt x="4234" y="11650"/>
                </a:cubicBezTo>
                <a:cubicBezTo>
                  <a:pt x="4374" y="11582"/>
                  <a:pt x="4639" y="11458"/>
                  <a:pt x="4740" y="11194"/>
                </a:cubicBezTo>
                <a:cubicBezTo>
                  <a:pt x="4887" y="10794"/>
                  <a:pt x="4583" y="10417"/>
                  <a:pt x="4222" y="10259"/>
                </a:cubicBezTo>
                <a:cubicBezTo>
                  <a:pt x="4014" y="10168"/>
                  <a:pt x="3781" y="10123"/>
                  <a:pt x="3530" y="10123"/>
                </a:cubicBezTo>
                <a:cubicBezTo>
                  <a:pt x="3298" y="10123"/>
                  <a:pt x="3051" y="10161"/>
                  <a:pt x="2793" y="10237"/>
                </a:cubicBezTo>
                <a:cubicBezTo>
                  <a:pt x="2522" y="10321"/>
                  <a:pt x="2258" y="10428"/>
                  <a:pt x="1999" y="10546"/>
                </a:cubicBezTo>
                <a:cubicBezTo>
                  <a:pt x="1864" y="10603"/>
                  <a:pt x="1729" y="10664"/>
                  <a:pt x="1588" y="10715"/>
                </a:cubicBezTo>
                <a:cubicBezTo>
                  <a:pt x="1453" y="10771"/>
                  <a:pt x="1329" y="10816"/>
                  <a:pt x="1194" y="10856"/>
                </a:cubicBezTo>
                <a:cubicBezTo>
                  <a:pt x="1374" y="9916"/>
                  <a:pt x="1594" y="8925"/>
                  <a:pt x="1847" y="7889"/>
                </a:cubicBezTo>
                <a:lnTo>
                  <a:pt x="1965" y="7957"/>
                </a:lnTo>
                <a:cubicBezTo>
                  <a:pt x="2144" y="8054"/>
                  <a:pt x="2356" y="8151"/>
                  <a:pt x="2587" y="8151"/>
                </a:cubicBezTo>
                <a:cubicBezTo>
                  <a:pt x="2611" y="8151"/>
                  <a:pt x="2634" y="8150"/>
                  <a:pt x="2658" y="8148"/>
                </a:cubicBezTo>
                <a:cubicBezTo>
                  <a:pt x="2764" y="8131"/>
                  <a:pt x="2866" y="8103"/>
                  <a:pt x="2967" y="8064"/>
                </a:cubicBezTo>
                <a:cubicBezTo>
                  <a:pt x="2990" y="8053"/>
                  <a:pt x="3018" y="8041"/>
                  <a:pt x="3046" y="8036"/>
                </a:cubicBezTo>
                <a:cubicBezTo>
                  <a:pt x="3113" y="8013"/>
                  <a:pt x="3181" y="7991"/>
                  <a:pt x="3254" y="7974"/>
                </a:cubicBezTo>
                <a:cubicBezTo>
                  <a:pt x="3502" y="7912"/>
                  <a:pt x="3817" y="7833"/>
                  <a:pt x="4003" y="7552"/>
                </a:cubicBezTo>
                <a:cubicBezTo>
                  <a:pt x="4160" y="7315"/>
                  <a:pt x="4177" y="6983"/>
                  <a:pt x="4037" y="6679"/>
                </a:cubicBezTo>
                <a:cubicBezTo>
                  <a:pt x="3924" y="6448"/>
                  <a:pt x="3750" y="6263"/>
                  <a:pt x="3592" y="6105"/>
                </a:cubicBezTo>
                <a:lnTo>
                  <a:pt x="2590" y="5086"/>
                </a:lnTo>
                <a:cubicBezTo>
                  <a:pt x="3209" y="2902"/>
                  <a:pt x="3789" y="1163"/>
                  <a:pt x="3997" y="560"/>
                </a:cubicBezTo>
                <a:close/>
                <a:moveTo>
                  <a:pt x="3810" y="1"/>
                </a:moveTo>
                <a:cubicBezTo>
                  <a:pt x="3702" y="1"/>
                  <a:pt x="3601" y="70"/>
                  <a:pt x="3564" y="178"/>
                </a:cubicBezTo>
                <a:cubicBezTo>
                  <a:pt x="3558" y="195"/>
                  <a:pt x="2815" y="2305"/>
                  <a:pt x="2027" y="5103"/>
                </a:cubicBezTo>
                <a:cubicBezTo>
                  <a:pt x="2005" y="5193"/>
                  <a:pt x="2033" y="5294"/>
                  <a:pt x="2106" y="5362"/>
                </a:cubicBezTo>
                <a:lnTo>
                  <a:pt x="3215" y="6488"/>
                </a:lnTo>
                <a:cubicBezTo>
                  <a:pt x="3350" y="6623"/>
                  <a:pt x="3485" y="6758"/>
                  <a:pt x="3558" y="6916"/>
                </a:cubicBezTo>
                <a:cubicBezTo>
                  <a:pt x="3614" y="7045"/>
                  <a:pt x="3620" y="7186"/>
                  <a:pt x="3564" y="7270"/>
                </a:cubicBezTo>
                <a:cubicBezTo>
                  <a:pt x="3491" y="7377"/>
                  <a:pt x="3322" y="7422"/>
                  <a:pt x="3119" y="7473"/>
                </a:cubicBezTo>
                <a:cubicBezTo>
                  <a:pt x="3040" y="7490"/>
                  <a:pt x="2956" y="7512"/>
                  <a:pt x="2877" y="7540"/>
                </a:cubicBezTo>
                <a:cubicBezTo>
                  <a:pt x="2843" y="7552"/>
                  <a:pt x="2810" y="7563"/>
                  <a:pt x="2781" y="7580"/>
                </a:cubicBezTo>
                <a:cubicBezTo>
                  <a:pt x="2719" y="7602"/>
                  <a:pt x="2658" y="7619"/>
                  <a:pt x="2601" y="7630"/>
                </a:cubicBezTo>
                <a:cubicBezTo>
                  <a:pt x="2593" y="7631"/>
                  <a:pt x="2584" y="7632"/>
                  <a:pt x="2575" y="7632"/>
                </a:cubicBezTo>
                <a:cubicBezTo>
                  <a:pt x="2462" y="7632"/>
                  <a:pt x="2333" y="7569"/>
                  <a:pt x="2218" y="7501"/>
                </a:cubicBezTo>
                <a:cubicBezTo>
                  <a:pt x="2157" y="7467"/>
                  <a:pt x="2095" y="7433"/>
                  <a:pt x="2033" y="7400"/>
                </a:cubicBezTo>
                <a:cubicBezTo>
                  <a:pt x="1954" y="7355"/>
                  <a:pt x="1875" y="7310"/>
                  <a:pt x="1796" y="7265"/>
                </a:cubicBezTo>
                <a:cubicBezTo>
                  <a:pt x="1757" y="7244"/>
                  <a:pt x="1715" y="7235"/>
                  <a:pt x="1675" y="7235"/>
                </a:cubicBezTo>
                <a:cubicBezTo>
                  <a:pt x="1558" y="7235"/>
                  <a:pt x="1448" y="7312"/>
                  <a:pt x="1419" y="7433"/>
                </a:cubicBezTo>
                <a:cubicBezTo>
                  <a:pt x="1087" y="8751"/>
                  <a:pt x="811" y="10012"/>
                  <a:pt x="597" y="11177"/>
                </a:cubicBezTo>
                <a:cubicBezTo>
                  <a:pt x="567" y="11341"/>
                  <a:pt x="692" y="11488"/>
                  <a:pt x="850" y="11488"/>
                </a:cubicBezTo>
                <a:cubicBezTo>
                  <a:pt x="871" y="11488"/>
                  <a:pt x="891" y="11486"/>
                  <a:pt x="913" y="11481"/>
                </a:cubicBezTo>
                <a:cubicBezTo>
                  <a:pt x="1211" y="11413"/>
                  <a:pt x="1498" y="11329"/>
                  <a:pt x="1779" y="11216"/>
                </a:cubicBezTo>
                <a:cubicBezTo>
                  <a:pt x="1926" y="11160"/>
                  <a:pt x="2066" y="11098"/>
                  <a:pt x="2213" y="11036"/>
                </a:cubicBezTo>
                <a:cubicBezTo>
                  <a:pt x="2449" y="10923"/>
                  <a:pt x="2691" y="10828"/>
                  <a:pt x="2939" y="10749"/>
                </a:cubicBezTo>
                <a:cubicBezTo>
                  <a:pt x="3105" y="10701"/>
                  <a:pt x="3313" y="10659"/>
                  <a:pt x="3526" y="10659"/>
                </a:cubicBezTo>
                <a:cubicBezTo>
                  <a:pt x="3689" y="10659"/>
                  <a:pt x="3855" y="10683"/>
                  <a:pt x="4008" y="10749"/>
                </a:cubicBezTo>
                <a:cubicBezTo>
                  <a:pt x="4149" y="10811"/>
                  <a:pt x="4267" y="10946"/>
                  <a:pt x="4245" y="11013"/>
                </a:cubicBezTo>
                <a:cubicBezTo>
                  <a:pt x="4217" y="11081"/>
                  <a:pt x="4076" y="11149"/>
                  <a:pt x="4008" y="11182"/>
                </a:cubicBezTo>
                <a:lnTo>
                  <a:pt x="3029" y="11644"/>
                </a:lnTo>
                <a:lnTo>
                  <a:pt x="2888" y="11711"/>
                </a:lnTo>
                <a:lnTo>
                  <a:pt x="2066" y="12100"/>
                </a:lnTo>
                <a:lnTo>
                  <a:pt x="1948" y="12156"/>
                </a:lnTo>
                <a:cubicBezTo>
                  <a:pt x="1712" y="12263"/>
                  <a:pt x="1470" y="12381"/>
                  <a:pt x="1222" y="12477"/>
                </a:cubicBezTo>
                <a:cubicBezTo>
                  <a:pt x="991" y="12561"/>
                  <a:pt x="755" y="12640"/>
                  <a:pt x="513" y="12697"/>
                </a:cubicBezTo>
                <a:cubicBezTo>
                  <a:pt x="412" y="12725"/>
                  <a:pt x="333" y="12809"/>
                  <a:pt x="322" y="12916"/>
                </a:cubicBezTo>
                <a:cubicBezTo>
                  <a:pt x="1" y="15280"/>
                  <a:pt x="12" y="17098"/>
                  <a:pt x="361" y="18326"/>
                </a:cubicBezTo>
                <a:cubicBezTo>
                  <a:pt x="394" y="18452"/>
                  <a:pt x="504" y="18521"/>
                  <a:pt x="614" y="18521"/>
                </a:cubicBezTo>
                <a:cubicBezTo>
                  <a:pt x="691" y="18521"/>
                  <a:pt x="769" y="18487"/>
                  <a:pt x="822" y="18416"/>
                </a:cubicBezTo>
                <a:cubicBezTo>
                  <a:pt x="862" y="18365"/>
                  <a:pt x="896" y="18314"/>
                  <a:pt x="924" y="18264"/>
                </a:cubicBezTo>
                <a:cubicBezTo>
                  <a:pt x="1008" y="18145"/>
                  <a:pt x="1081" y="18016"/>
                  <a:pt x="1160" y="17892"/>
                </a:cubicBezTo>
                <a:cubicBezTo>
                  <a:pt x="1397" y="17504"/>
                  <a:pt x="1627" y="17138"/>
                  <a:pt x="1954" y="16885"/>
                </a:cubicBezTo>
                <a:cubicBezTo>
                  <a:pt x="2185" y="16710"/>
                  <a:pt x="2472" y="16586"/>
                  <a:pt x="2742" y="16474"/>
                </a:cubicBezTo>
                <a:cubicBezTo>
                  <a:pt x="2903" y="16405"/>
                  <a:pt x="3048" y="16370"/>
                  <a:pt x="3153" y="16370"/>
                </a:cubicBezTo>
                <a:cubicBezTo>
                  <a:pt x="3228" y="16370"/>
                  <a:pt x="3281" y="16388"/>
                  <a:pt x="3305" y="16423"/>
                </a:cubicBezTo>
                <a:cubicBezTo>
                  <a:pt x="3350" y="16485"/>
                  <a:pt x="3322" y="16620"/>
                  <a:pt x="3237" y="16789"/>
                </a:cubicBezTo>
                <a:cubicBezTo>
                  <a:pt x="2928" y="17408"/>
                  <a:pt x="2438" y="17915"/>
                  <a:pt x="1915" y="18449"/>
                </a:cubicBezTo>
                <a:cubicBezTo>
                  <a:pt x="1599" y="18765"/>
                  <a:pt x="1301" y="19097"/>
                  <a:pt x="1020" y="19446"/>
                </a:cubicBezTo>
                <a:cubicBezTo>
                  <a:pt x="952" y="19530"/>
                  <a:pt x="946" y="19643"/>
                  <a:pt x="997" y="19733"/>
                </a:cubicBezTo>
                <a:cubicBezTo>
                  <a:pt x="2151" y="21810"/>
                  <a:pt x="3508" y="23150"/>
                  <a:pt x="5146" y="23831"/>
                </a:cubicBezTo>
                <a:cubicBezTo>
                  <a:pt x="5178" y="23845"/>
                  <a:pt x="5213" y="23851"/>
                  <a:pt x="5247" y="23851"/>
                </a:cubicBezTo>
                <a:cubicBezTo>
                  <a:pt x="5336" y="23851"/>
                  <a:pt x="5423" y="23807"/>
                  <a:pt x="5472" y="23729"/>
                </a:cubicBezTo>
                <a:cubicBezTo>
                  <a:pt x="5697" y="23375"/>
                  <a:pt x="5883" y="23048"/>
                  <a:pt x="6041" y="22739"/>
                </a:cubicBezTo>
                <a:cubicBezTo>
                  <a:pt x="6069" y="22677"/>
                  <a:pt x="6102" y="22620"/>
                  <a:pt x="6131" y="22559"/>
                </a:cubicBezTo>
                <a:cubicBezTo>
                  <a:pt x="6294" y="22221"/>
                  <a:pt x="6451" y="21900"/>
                  <a:pt x="6699" y="21669"/>
                </a:cubicBezTo>
                <a:cubicBezTo>
                  <a:pt x="6947" y="21438"/>
                  <a:pt x="7296" y="21303"/>
                  <a:pt x="7628" y="21168"/>
                </a:cubicBezTo>
                <a:cubicBezTo>
                  <a:pt x="7791" y="21104"/>
                  <a:pt x="7941" y="21049"/>
                  <a:pt x="8067" y="21049"/>
                </a:cubicBezTo>
                <a:cubicBezTo>
                  <a:pt x="8107" y="21049"/>
                  <a:pt x="8145" y="21055"/>
                  <a:pt x="8180" y="21067"/>
                </a:cubicBezTo>
                <a:cubicBezTo>
                  <a:pt x="8343" y="21118"/>
                  <a:pt x="8444" y="21326"/>
                  <a:pt x="8484" y="21506"/>
                </a:cubicBezTo>
                <a:cubicBezTo>
                  <a:pt x="8635" y="22193"/>
                  <a:pt x="8230" y="22908"/>
                  <a:pt x="7808" y="23583"/>
                </a:cubicBezTo>
                <a:lnTo>
                  <a:pt x="7774" y="23634"/>
                </a:lnTo>
                <a:cubicBezTo>
                  <a:pt x="7712" y="23735"/>
                  <a:pt x="7645" y="23842"/>
                  <a:pt x="7583" y="23949"/>
                </a:cubicBezTo>
                <a:cubicBezTo>
                  <a:pt x="7476" y="24123"/>
                  <a:pt x="7605" y="24349"/>
                  <a:pt x="7808" y="24349"/>
                </a:cubicBezTo>
                <a:lnTo>
                  <a:pt x="7876" y="24349"/>
                </a:lnTo>
                <a:cubicBezTo>
                  <a:pt x="8281" y="24349"/>
                  <a:pt x="8681" y="24320"/>
                  <a:pt x="9080" y="24270"/>
                </a:cubicBezTo>
                <a:cubicBezTo>
                  <a:pt x="11163" y="24000"/>
                  <a:pt x="12655" y="22733"/>
                  <a:pt x="13972" y="21613"/>
                </a:cubicBezTo>
                <a:cubicBezTo>
                  <a:pt x="14619" y="21061"/>
                  <a:pt x="15199" y="20571"/>
                  <a:pt x="15767" y="20268"/>
                </a:cubicBezTo>
                <a:cubicBezTo>
                  <a:pt x="16297" y="22260"/>
                  <a:pt x="16933" y="25153"/>
                  <a:pt x="17614" y="29099"/>
                </a:cubicBezTo>
                <a:cubicBezTo>
                  <a:pt x="17636" y="29223"/>
                  <a:pt x="17743" y="29319"/>
                  <a:pt x="17873" y="29319"/>
                </a:cubicBezTo>
                <a:cubicBezTo>
                  <a:pt x="17890" y="29319"/>
                  <a:pt x="17901" y="29319"/>
                  <a:pt x="17918" y="29313"/>
                </a:cubicBezTo>
                <a:cubicBezTo>
                  <a:pt x="18064" y="29291"/>
                  <a:pt x="18160" y="29150"/>
                  <a:pt x="18132" y="29009"/>
                </a:cubicBezTo>
                <a:cubicBezTo>
                  <a:pt x="18002" y="28233"/>
                  <a:pt x="17175" y="23532"/>
                  <a:pt x="16257" y="20048"/>
                </a:cubicBezTo>
                <a:cubicBezTo>
                  <a:pt x="16730" y="19896"/>
                  <a:pt x="17360" y="19767"/>
                  <a:pt x="18019" y="19643"/>
                </a:cubicBezTo>
                <a:cubicBezTo>
                  <a:pt x="19449" y="19367"/>
                  <a:pt x="21064" y="19057"/>
                  <a:pt x="22404" y="18235"/>
                </a:cubicBezTo>
                <a:cubicBezTo>
                  <a:pt x="22483" y="18190"/>
                  <a:pt x="22533" y="18100"/>
                  <a:pt x="22533" y="18010"/>
                </a:cubicBezTo>
                <a:cubicBezTo>
                  <a:pt x="22533" y="17920"/>
                  <a:pt x="22483" y="17830"/>
                  <a:pt x="22404" y="17785"/>
                </a:cubicBezTo>
                <a:cubicBezTo>
                  <a:pt x="22077" y="17605"/>
                  <a:pt x="21745" y="17442"/>
                  <a:pt x="21408" y="17301"/>
                </a:cubicBezTo>
                <a:cubicBezTo>
                  <a:pt x="21087" y="17172"/>
                  <a:pt x="20777" y="17020"/>
                  <a:pt x="20473" y="16851"/>
                </a:cubicBezTo>
                <a:cubicBezTo>
                  <a:pt x="20299" y="16749"/>
                  <a:pt x="20006" y="16541"/>
                  <a:pt x="20017" y="16305"/>
                </a:cubicBezTo>
                <a:cubicBezTo>
                  <a:pt x="20034" y="16074"/>
                  <a:pt x="20355" y="15911"/>
                  <a:pt x="20659" y="15877"/>
                </a:cubicBezTo>
                <a:cubicBezTo>
                  <a:pt x="20733" y="15869"/>
                  <a:pt x="20806" y="15865"/>
                  <a:pt x="20880" y="15865"/>
                </a:cubicBezTo>
                <a:cubicBezTo>
                  <a:pt x="21489" y="15865"/>
                  <a:pt x="22095" y="16118"/>
                  <a:pt x="22562" y="16339"/>
                </a:cubicBezTo>
                <a:cubicBezTo>
                  <a:pt x="22719" y="16417"/>
                  <a:pt x="22871" y="16490"/>
                  <a:pt x="23023" y="16569"/>
                </a:cubicBezTo>
                <a:cubicBezTo>
                  <a:pt x="23226" y="16676"/>
                  <a:pt x="23434" y="16783"/>
                  <a:pt x="23648" y="16879"/>
                </a:cubicBezTo>
                <a:cubicBezTo>
                  <a:pt x="23683" y="16896"/>
                  <a:pt x="23720" y="16905"/>
                  <a:pt x="23757" y="16905"/>
                </a:cubicBezTo>
                <a:cubicBezTo>
                  <a:pt x="23839" y="16905"/>
                  <a:pt x="23918" y="16864"/>
                  <a:pt x="23969" y="16794"/>
                </a:cubicBezTo>
                <a:cubicBezTo>
                  <a:pt x="24008" y="16744"/>
                  <a:pt x="24042" y="16693"/>
                  <a:pt x="24076" y="16642"/>
                </a:cubicBezTo>
                <a:cubicBezTo>
                  <a:pt x="25123" y="14999"/>
                  <a:pt x="25252" y="13091"/>
                  <a:pt x="24442" y="11126"/>
                </a:cubicBezTo>
                <a:cubicBezTo>
                  <a:pt x="24408" y="11036"/>
                  <a:pt x="24329" y="10974"/>
                  <a:pt x="24233" y="10963"/>
                </a:cubicBezTo>
                <a:cubicBezTo>
                  <a:pt x="24053" y="10943"/>
                  <a:pt x="23872" y="10933"/>
                  <a:pt x="23690" y="10933"/>
                </a:cubicBezTo>
                <a:cubicBezTo>
                  <a:pt x="23509" y="10933"/>
                  <a:pt x="23327" y="10943"/>
                  <a:pt x="23147" y="10963"/>
                </a:cubicBezTo>
                <a:cubicBezTo>
                  <a:pt x="22697" y="11002"/>
                  <a:pt x="22246" y="11092"/>
                  <a:pt x="21813" y="11171"/>
                </a:cubicBezTo>
                <a:cubicBezTo>
                  <a:pt x="21509" y="11227"/>
                  <a:pt x="21199" y="11289"/>
                  <a:pt x="20895" y="11334"/>
                </a:cubicBezTo>
                <a:cubicBezTo>
                  <a:pt x="20456" y="11396"/>
                  <a:pt x="20013" y="11426"/>
                  <a:pt x="19570" y="11426"/>
                </a:cubicBezTo>
                <a:cubicBezTo>
                  <a:pt x="18957" y="11426"/>
                  <a:pt x="18345" y="11368"/>
                  <a:pt x="17743" y="11250"/>
                </a:cubicBezTo>
                <a:cubicBezTo>
                  <a:pt x="17563" y="11211"/>
                  <a:pt x="17394" y="11171"/>
                  <a:pt x="17293" y="11075"/>
                </a:cubicBezTo>
                <a:cubicBezTo>
                  <a:pt x="17231" y="11019"/>
                  <a:pt x="17208" y="10912"/>
                  <a:pt x="17237" y="10878"/>
                </a:cubicBezTo>
                <a:cubicBezTo>
                  <a:pt x="17287" y="10845"/>
                  <a:pt x="17343" y="10822"/>
                  <a:pt x="17400" y="10811"/>
                </a:cubicBezTo>
                <a:cubicBezTo>
                  <a:pt x="18848" y="10350"/>
                  <a:pt x="20354" y="10116"/>
                  <a:pt x="21871" y="10116"/>
                </a:cubicBezTo>
                <a:cubicBezTo>
                  <a:pt x="22187" y="10116"/>
                  <a:pt x="22504" y="10126"/>
                  <a:pt x="22820" y="10147"/>
                </a:cubicBezTo>
                <a:lnTo>
                  <a:pt x="23124" y="10169"/>
                </a:lnTo>
                <a:cubicBezTo>
                  <a:pt x="23260" y="10180"/>
                  <a:pt x="23395" y="10186"/>
                  <a:pt x="23530" y="10197"/>
                </a:cubicBezTo>
                <a:cubicBezTo>
                  <a:pt x="23535" y="10198"/>
                  <a:pt x="23540" y="10198"/>
                  <a:pt x="23545" y="10198"/>
                </a:cubicBezTo>
                <a:cubicBezTo>
                  <a:pt x="23640" y="10198"/>
                  <a:pt x="23724" y="10148"/>
                  <a:pt x="23772" y="10068"/>
                </a:cubicBezTo>
                <a:cubicBezTo>
                  <a:pt x="23822" y="9983"/>
                  <a:pt x="23822" y="9876"/>
                  <a:pt x="23772" y="9798"/>
                </a:cubicBezTo>
                <a:cubicBezTo>
                  <a:pt x="22629" y="7929"/>
                  <a:pt x="20642" y="6083"/>
                  <a:pt x="18599" y="4974"/>
                </a:cubicBezTo>
                <a:cubicBezTo>
                  <a:pt x="18469" y="4906"/>
                  <a:pt x="18340" y="4838"/>
                  <a:pt x="18210" y="4771"/>
                </a:cubicBezTo>
                <a:cubicBezTo>
                  <a:pt x="18171" y="4750"/>
                  <a:pt x="18129" y="4740"/>
                  <a:pt x="18088" y="4740"/>
                </a:cubicBezTo>
                <a:cubicBezTo>
                  <a:pt x="18053" y="4740"/>
                  <a:pt x="18019" y="4747"/>
                  <a:pt x="17985" y="4760"/>
                </a:cubicBezTo>
                <a:cubicBezTo>
                  <a:pt x="17343" y="5036"/>
                  <a:pt x="16820" y="5559"/>
                  <a:pt x="16308" y="6066"/>
                </a:cubicBezTo>
                <a:cubicBezTo>
                  <a:pt x="16229" y="6144"/>
                  <a:pt x="16150" y="6229"/>
                  <a:pt x="16071" y="6302"/>
                </a:cubicBezTo>
                <a:cubicBezTo>
                  <a:pt x="15542" y="6814"/>
                  <a:pt x="14968" y="7265"/>
                  <a:pt x="14349" y="7653"/>
                </a:cubicBezTo>
                <a:cubicBezTo>
                  <a:pt x="13910" y="7929"/>
                  <a:pt x="13324" y="8250"/>
                  <a:pt x="12700" y="8289"/>
                </a:cubicBezTo>
                <a:cubicBezTo>
                  <a:pt x="12677" y="8289"/>
                  <a:pt x="12649" y="8289"/>
                  <a:pt x="12621" y="8283"/>
                </a:cubicBezTo>
                <a:cubicBezTo>
                  <a:pt x="13150" y="7253"/>
                  <a:pt x="13792" y="6285"/>
                  <a:pt x="14540" y="5401"/>
                </a:cubicBezTo>
                <a:cubicBezTo>
                  <a:pt x="14929" y="4940"/>
                  <a:pt x="15340" y="4501"/>
                  <a:pt x="15762" y="4062"/>
                </a:cubicBezTo>
                <a:cubicBezTo>
                  <a:pt x="15891" y="3927"/>
                  <a:pt x="15841" y="3701"/>
                  <a:pt x="15672" y="3634"/>
                </a:cubicBezTo>
                <a:cubicBezTo>
                  <a:pt x="14675" y="3234"/>
                  <a:pt x="13533" y="2818"/>
                  <a:pt x="12277" y="2401"/>
                </a:cubicBezTo>
                <a:cubicBezTo>
                  <a:pt x="12248" y="2391"/>
                  <a:pt x="12219" y="2386"/>
                  <a:pt x="12190" y="2386"/>
                </a:cubicBezTo>
                <a:cubicBezTo>
                  <a:pt x="12097" y="2386"/>
                  <a:pt x="12010" y="2439"/>
                  <a:pt x="11962" y="2525"/>
                </a:cubicBezTo>
                <a:cubicBezTo>
                  <a:pt x="11895" y="2643"/>
                  <a:pt x="11833" y="2761"/>
                  <a:pt x="11771" y="2885"/>
                </a:cubicBezTo>
                <a:cubicBezTo>
                  <a:pt x="11709" y="3003"/>
                  <a:pt x="11653" y="3116"/>
                  <a:pt x="11591" y="3229"/>
                </a:cubicBezTo>
                <a:cubicBezTo>
                  <a:pt x="11371" y="3623"/>
                  <a:pt x="11123" y="3994"/>
                  <a:pt x="10836" y="4343"/>
                </a:cubicBezTo>
                <a:cubicBezTo>
                  <a:pt x="10736" y="4458"/>
                  <a:pt x="10607" y="4509"/>
                  <a:pt x="10480" y="4509"/>
                </a:cubicBezTo>
                <a:cubicBezTo>
                  <a:pt x="10220" y="4509"/>
                  <a:pt x="9969" y="4298"/>
                  <a:pt x="9992" y="3989"/>
                </a:cubicBezTo>
                <a:lnTo>
                  <a:pt x="9992" y="3972"/>
                </a:lnTo>
                <a:lnTo>
                  <a:pt x="9992" y="3960"/>
                </a:lnTo>
                <a:cubicBezTo>
                  <a:pt x="10020" y="3701"/>
                  <a:pt x="10060" y="3431"/>
                  <a:pt x="10099" y="3172"/>
                </a:cubicBezTo>
                <a:cubicBezTo>
                  <a:pt x="10161" y="2778"/>
                  <a:pt x="10217" y="2373"/>
                  <a:pt x="10251" y="1968"/>
                </a:cubicBezTo>
                <a:cubicBezTo>
                  <a:pt x="10262" y="1844"/>
                  <a:pt x="10183" y="1731"/>
                  <a:pt x="10065" y="1698"/>
                </a:cubicBezTo>
                <a:cubicBezTo>
                  <a:pt x="6733" y="679"/>
                  <a:pt x="3902" y="9"/>
                  <a:pt x="3873" y="9"/>
                </a:cubicBezTo>
                <a:cubicBezTo>
                  <a:pt x="3852" y="3"/>
                  <a:pt x="3831" y="1"/>
                  <a:pt x="3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rot="1247887" flipH="1">
            <a:off x="-179492" y="505703"/>
            <a:ext cx="607016" cy="1445647"/>
          </a:xfrm>
          <a:custGeom>
            <a:avLst/>
            <a:gdLst/>
            <a:ahLst/>
            <a:cxnLst/>
            <a:rect l="l" t="t" r="r" b="b"/>
            <a:pathLst>
              <a:path w="24279" h="57822" extrusionOk="0">
                <a:moveTo>
                  <a:pt x="4521" y="687"/>
                </a:moveTo>
                <a:cubicBezTo>
                  <a:pt x="5393" y="1335"/>
                  <a:pt x="8027" y="3507"/>
                  <a:pt x="9080" y="6710"/>
                </a:cubicBezTo>
                <a:cubicBezTo>
                  <a:pt x="9981" y="9463"/>
                  <a:pt x="9384" y="12418"/>
                  <a:pt x="8967" y="13887"/>
                </a:cubicBezTo>
                <a:cubicBezTo>
                  <a:pt x="7875" y="11050"/>
                  <a:pt x="6935" y="8607"/>
                  <a:pt x="6434" y="6930"/>
                </a:cubicBezTo>
                <a:cubicBezTo>
                  <a:pt x="6392" y="6797"/>
                  <a:pt x="6290" y="6740"/>
                  <a:pt x="6186" y="6740"/>
                </a:cubicBezTo>
                <a:cubicBezTo>
                  <a:pt x="6027" y="6740"/>
                  <a:pt x="5866" y="6877"/>
                  <a:pt x="5928" y="7082"/>
                </a:cubicBezTo>
                <a:cubicBezTo>
                  <a:pt x="6446" y="8793"/>
                  <a:pt x="7397" y="11275"/>
                  <a:pt x="8500" y="14152"/>
                </a:cubicBezTo>
                <a:lnTo>
                  <a:pt x="8557" y="14293"/>
                </a:lnTo>
                <a:cubicBezTo>
                  <a:pt x="7566" y="13398"/>
                  <a:pt x="5376" y="11191"/>
                  <a:pt x="4414" y="8241"/>
                </a:cubicBezTo>
                <a:cubicBezTo>
                  <a:pt x="3361" y="5039"/>
                  <a:pt x="4200" y="1723"/>
                  <a:pt x="4521" y="687"/>
                </a:cubicBezTo>
                <a:close/>
                <a:moveTo>
                  <a:pt x="14974" y="8759"/>
                </a:moveTo>
                <a:cubicBezTo>
                  <a:pt x="15306" y="9564"/>
                  <a:pt x="16060" y="11771"/>
                  <a:pt x="15565" y="14034"/>
                </a:cubicBezTo>
                <a:cubicBezTo>
                  <a:pt x="15126" y="16060"/>
                  <a:pt x="13679" y="17670"/>
                  <a:pt x="12885" y="18430"/>
                </a:cubicBezTo>
                <a:cubicBezTo>
                  <a:pt x="13319" y="15745"/>
                  <a:pt x="13988" y="13274"/>
                  <a:pt x="14287" y="12801"/>
                </a:cubicBezTo>
                <a:cubicBezTo>
                  <a:pt x="14417" y="12592"/>
                  <a:pt x="14239" y="12392"/>
                  <a:pt x="14056" y="12392"/>
                </a:cubicBezTo>
                <a:cubicBezTo>
                  <a:pt x="13978" y="12392"/>
                  <a:pt x="13898" y="12430"/>
                  <a:pt x="13842" y="12519"/>
                </a:cubicBezTo>
                <a:cubicBezTo>
                  <a:pt x="13533" y="13009"/>
                  <a:pt x="12880" y="15334"/>
                  <a:pt x="12435" y="17946"/>
                </a:cubicBezTo>
                <a:cubicBezTo>
                  <a:pt x="12153" y="16865"/>
                  <a:pt x="11855" y="15092"/>
                  <a:pt x="12243" y="13313"/>
                </a:cubicBezTo>
                <a:cubicBezTo>
                  <a:pt x="12733" y="11050"/>
                  <a:pt x="14337" y="9356"/>
                  <a:pt x="14974" y="8759"/>
                </a:cubicBezTo>
                <a:close/>
                <a:moveTo>
                  <a:pt x="905" y="17318"/>
                </a:moveTo>
                <a:cubicBezTo>
                  <a:pt x="1905" y="17318"/>
                  <a:pt x="4027" y="17480"/>
                  <a:pt x="5821" y="18655"/>
                </a:cubicBezTo>
                <a:cubicBezTo>
                  <a:pt x="7346" y="19657"/>
                  <a:pt x="8371" y="21126"/>
                  <a:pt x="8934" y="22100"/>
                </a:cubicBezTo>
                <a:cubicBezTo>
                  <a:pt x="6783" y="20546"/>
                  <a:pt x="4689" y="19347"/>
                  <a:pt x="4121" y="19212"/>
                </a:cubicBezTo>
                <a:cubicBezTo>
                  <a:pt x="4092" y="19204"/>
                  <a:pt x="4065" y="19201"/>
                  <a:pt x="4039" y="19201"/>
                </a:cubicBezTo>
                <a:cubicBezTo>
                  <a:pt x="3755" y="19201"/>
                  <a:pt x="3677" y="19652"/>
                  <a:pt x="4003" y="19725"/>
                </a:cubicBezTo>
                <a:cubicBezTo>
                  <a:pt x="4549" y="19854"/>
                  <a:pt x="6755" y="21149"/>
                  <a:pt x="8945" y="22764"/>
                </a:cubicBezTo>
                <a:cubicBezTo>
                  <a:pt x="8893" y="22765"/>
                  <a:pt x="8839" y="22765"/>
                  <a:pt x="8782" y="22765"/>
                </a:cubicBezTo>
                <a:cubicBezTo>
                  <a:pt x="7649" y="22765"/>
                  <a:pt x="5614" y="22586"/>
                  <a:pt x="3958" y="21503"/>
                </a:cubicBezTo>
                <a:cubicBezTo>
                  <a:pt x="2021" y="20237"/>
                  <a:pt x="1008" y="18126"/>
                  <a:pt x="682" y="17321"/>
                </a:cubicBezTo>
                <a:cubicBezTo>
                  <a:pt x="748" y="17319"/>
                  <a:pt x="823" y="17318"/>
                  <a:pt x="905" y="17318"/>
                </a:cubicBezTo>
                <a:close/>
                <a:moveTo>
                  <a:pt x="22032" y="17811"/>
                </a:moveTo>
                <a:cubicBezTo>
                  <a:pt x="22280" y="18869"/>
                  <a:pt x="22882" y="22235"/>
                  <a:pt x="21610" y="25354"/>
                </a:cubicBezTo>
                <a:cubicBezTo>
                  <a:pt x="20445" y="28224"/>
                  <a:pt x="17811" y="30155"/>
                  <a:pt x="16628" y="30915"/>
                </a:cubicBezTo>
                <a:cubicBezTo>
                  <a:pt x="17878" y="27234"/>
                  <a:pt x="19454" y="23856"/>
                  <a:pt x="19995" y="23254"/>
                </a:cubicBezTo>
                <a:cubicBezTo>
                  <a:pt x="20156" y="23058"/>
                  <a:pt x="19984" y="22821"/>
                  <a:pt x="19788" y="22821"/>
                </a:cubicBezTo>
                <a:cubicBezTo>
                  <a:pt x="19724" y="22821"/>
                  <a:pt x="19658" y="22846"/>
                  <a:pt x="19601" y="22905"/>
                </a:cubicBezTo>
                <a:cubicBezTo>
                  <a:pt x="19043" y="23530"/>
                  <a:pt x="17507" y="26750"/>
                  <a:pt x="16251" y="30369"/>
                </a:cubicBezTo>
                <a:cubicBezTo>
                  <a:pt x="16094" y="28883"/>
                  <a:pt x="15998" y="26102"/>
                  <a:pt x="17062" y="23502"/>
                </a:cubicBezTo>
                <a:lnTo>
                  <a:pt x="17062" y="23496"/>
                </a:lnTo>
                <a:cubicBezTo>
                  <a:pt x="18334" y="20378"/>
                  <a:pt x="21120" y="18396"/>
                  <a:pt x="22032" y="17811"/>
                </a:cubicBezTo>
                <a:close/>
                <a:moveTo>
                  <a:pt x="1841" y="23181"/>
                </a:moveTo>
                <a:lnTo>
                  <a:pt x="1841" y="23181"/>
                </a:lnTo>
                <a:cubicBezTo>
                  <a:pt x="2883" y="23479"/>
                  <a:pt x="6119" y="24565"/>
                  <a:pt x="8241" y="27194"/>
                </a:cubicBezTo>
                <a:cubicBezTo>
                  <a:pt x="10009" y="29373"/>
                  <a:pt x="10724" y="32069"/>
                  <a:pt x="10999" y="33538"/>
                </a:cubicBezTo>
                <a:cubicBezTo>
                  <a:pt x="8754" y="30436"/>
                  <a:pt x="6356" y="27785"/>
                  <a:pt x="5641" y="27352"/>
                </a:cubicBezTo>
                <a:cubicBezTo>
                  <a:pt x="5594" y="27327"/>
                  <a:pt x="5549" y="27315"/>
                  <a:pt x="5507" y="27315"/>
                </a:cubicBezTo>
                <a:cubicBezTo>
                  <a:pt x="5275" y="27315"/>
                  <a:pt x="5127" y="27645"/>
                  <a:pt x="5365" y="27802"/>
                </a:cubicBezTo>
                <a:cubicBezTo>
                  <a:pt x="6057" y="28224"/>
                  <a:pt x="8540" y="30999"/>
                  <a:pt x="10791" y="34169"/>
                </a:cubicBezTo>
                <a:cubicBezTo>
                  <a:pt x="9440" y="33791"/>
                  <a:pt x="6367" y="32699"/>
                  <a:pt x="4419" y="30285"/>
                </a:cubicBezTo>
                <a:cubicBezTo>
                  <a:pt x="2297" y="27661"/>
                  <a:pt x="1909" y="24262"/>
                  <a:pt x="1841" y="23181"/>
                </a:cubicBezTo>
                <a:close/>
                <a:moveTo>
                  <a:pt x="23321" y="32908"/>
                </a:moveTo>
                <a:cubicBezTo>
                  <a:pt x="23372" y="33988"/>
                  <a:pt x="23378" y="37400"/>
                  <a:pt x="21565" y="40248"/>
                </a:cubicBezTo>
                <a:cubicBezTo>
                  <a:pt x="19904" y="42865"/>
                  <a:pt x="16972" y="44301"/>
                  <a:pt x="15672" y="44835"/>
                </a:cubicBezTo>
                <a:cubicBezTo>
                  <a:pt x="17557" y="41436"/>
                  <a:pt x="19702" y="38396"/>
                  <a:pt x="20344" y="37895"/>
                </a:cubicBezTo>
                <a:cubicBezTo>
                  <a:pt x="20578" y="37724"/>
                  <a:pt x="20409" y="37413"/>
                  <a:pt x="20190" y="37413"/>
                </a:cubicBezTo>
                <a:cubicBezTo>
                  <a:pt x="20136" y="37413"/>
                  <a:pt x="20078" y="37432"/>
                  <a:pt x="20023" y="37478"/>
                </a:cubicBezTo>
                <a:cubicBezTo>
                  <a:pt x="19364" y="37991"/>
                  <a:pt x="17276" y="40895"/>
                  <a:pt x="15401" y="44233"/>
                </a:cubicBezTo>
                <a:cubicBezTo>
                  <a:pt x="15508" y="42747"/>
                  <a:pt x="15914" y="39989"/>
                  <a:pt x="17416" y="37619"/>
                </a:cubicBezTo>
                <a:cubicBezTo>
                  <a:pt x="19223" y="34776"/>
                  <a:pt x="22319" y="33319"/>
                  <a:pt x="23321" y="32908"/>
                </a:cubicBezTo>
                <a:close/>
                <a:moveTo>
                  <a:pt x="4701" y="36234"/>
                </a:moveTo>
                <a:cubicBezTo>
                  <a:pt x="5618" y="36814"/>
                  <a:pt x="8410" y="38779"/>
                  <a:pt x="9699" y="41903"/>
                </a:cubicBezTo>
                <a:cubicBezTo>
                  <a:pt x="10774" y="44492"/>
                  <a:pt x="10696" y="47278"/>
                  <a:pt x="10544" y="48764"/>
                </a:cubicBezTo>
                <a:cubicBezTo>
                  <a:pt x="9271" y="45156"/>
                  <a:pt x="7718" y="41936"/>
                  <a:pt x="7161" y="41317"/>
                </a:cubicBezTo>
                <a:cubicBezTo>
                  <a:pt x="7104" y="41263"/>
                  <a:pt x="7040" y="41240"/>
                  <a:pt x="6979" y="41240"/>
                </a:cubicBezTo>
                <a:cubicBezTo>
                  <a:pt x="6786" y="41240"/>
                  <a:pt x="6617" y="41470"/>
                  <a:pt x="6766" y="41666"/>
                </a:cubicBezTo>
                <a:cubicBezTo>
                  <a:pt x="7313" y="42269"/>
                  <a:pt x="8905" y="45635"/>
                  <a:pt x="10166" y="49310"/>
                </a:cubicBezTo>
                <a:cubicBezTo>
                  <a:pt x="8979" y="48562"/>
                  <a:pt x="6344" y="46637"/>
                  <a:pt x="5162" y="43777"/>
                </a:cubicBezTo>
                <a:cubicBezTo>
                  <a:pt x="3873" y="40659"/>
                  <a:pt x="4464" y="37293"/>
                  <a:pt x="4701" y="36234"/>
                </a:cubicBezTo>
                <a:close/>
                <a:moveTo>
                  <a:pt x="4380" y="0"/>
                </a:moveTo>
                <a:cubicBezTo>
                  <a:pt x="4276" y="0"/>
                  <a:pt x="4176" y="63"/>
                  <a:pt x="4138" y="169"/>
                </a:cubicBezTo>
                <a:cubicBezTo>
                  <a:pt x="4070" y="344"/>
                  <a:pt x="2590" y="4380"/>
                  <a:pt x="3913" y="8405"/>
                </a:cubicBezTo>
                <a:cubicBezTo>
                  <a:pt x="5230" y="12429"/>
                  <a:pt x="8596" y="15030"/>
                  <a:pt x="8742" y="15137"/>
                </a:cubicBezTo>
                <a:cubicBezTo>
                  <a:pt x="8787" y="15176"/>
                  <a:pt x="8844" y="15193"/>
                  <a:pt x="8900" y="15193"/>
                </a:cubicBezTo>
                <a:cubicBezTo>
                  <a:pt x="10059" y="18216"/>
                  <a:pt x="11365" y="21661"/>
                  <a:pt x="12474" y="25055"/>
                </a:cubicBezTo>
                <a:cubicBezTo>
                  <a:pt x="11664" y="24256"/>
                  <a:pt x="10802" y="23507"/>
                  <a:pt x="9896" y="22815"/>
                </a:cubicBezTo>
                <a:cubicBezTo>
                  <a:pt x="9694" y="22353"/>
                  <a:pt x="8495" y="19781"/>
                  <a:pt x="6108" y="18216"/>
                </a:cubicBezTo>
                <a:cubicBezTo>
                  <a:pt x="4183" y="16955"/>
                  <a:pt x="1958" y="16786"/>
                  <a:pt x="897" y="16786"/>
                </a:cubicBezTo>
                <a:cubicBezTo>
                  <a:pt x="537" y="16786"/>
                  <a:pt x="311" y="16806"/>
                  <a:pt x="276" y="16809"/>
                </a:cubicBezTo>
                <a:cubicBezTo>
                  <a:pt x="113" y="16826"/>
                  <a:pt x="0" y="16994"/>
                  <a:pt x="51" y="17152"/>
                </a:cubicBezTo>
                <a:cubicBezTo>
                  <a:pt x="96" y="17276"/>
                  <a:pt x="1087" y="20248"/>
                  <a:pt x="3665" y="21937"/>
                </a:cubicBezTo>
                <a:cubicBezTo>
                  <a:pt x="5438" y="23096"/>
                  <a:pt x="7555" y="23288"/>
                  <a:pt x="8754" y="23288"/>
                </a:cubicBezTo>
                <a:cubicBezTo>
                  <a:pt x="9159" y="23288"/>
                  <a:pt x="9452" y="23265"/>
                  <a:pt x="9603" y="23254"/>
                </a:cubicBezTo>
                <a:cubicBezTo>
                  <a:pt x="10786" y="24171"/>
                  <a:pt x="11911" y="25157"/>
                  <a:pt x="12711" y="26068"/>
                </a:cubicBezTo>
                <a:cubicBezTo>
                  <a:pt x="12739" y="26108"/>
                  <a:pt x="12784" y="26130"/>
                  <a:pt x="12829" y="26147"/>
                </a:cubicBezTo>
                <a:cubicBezTo>
                  <a:pt x="13133" y="27093"/>
                  <a:pt x="13414" y="28033"/>
                  <a:pt x="13668" y="28950"/>
                </a:cubicBezTo>
                <a:cubicBezTo>
                  <a:pt x="14568" y="32181"/>
                  <a:pt x="14641" y="35632"/>
                  <a:pt x="14349" y="38998"/>
                </a:cubicBezTo>
                <a:cubicBezTo>
                  <a:pt x="13662" y="37563"/>
                  <a:pt x="12705" y="36004"/>
                  <a:pt x="11669" y="34501"/>
                </a:cubicBezTo>
                <a:cubicBezTo>
                  <a:pt x="11607" y="33876"/>
                  <a:pt x="11140" y="29947"/>
                  <a:pt x="8647" y="26862"/>
                </a:cubicBezTo>
                <a:cubicBezTo>
                  <a:pt x="5984" y="23569"/>
                  <a:pt x="1790" y="22618"/>
                  <a:pt x="1610" y="22578"/>
                </a:cubicBezTo>
                <a:cubicBezTo>
                  <a:pt x="1593" y="22575"/>
                  <a:pt x="1575" y="22573"/>
                  <a:pt x="1558" y="22573"/>
                </a:cubicBezTo>
                <a:cubicBezTo>
                  <a:pt x="1495" y="22573"/>
                  <a:pt x="1433" y="22595"/>
                  <a:pt x="1385" y="22635"/>
                </a:cubicBezTo>
                <a:cubicBezTo>
                  <a:pt x="1323" y="22685"/>
                  <a:pt x="1290" y="22759"/>
                  <a:pt x="1290" y="22837"/>
                </a:cubicBezTo>
                <a:cubicBezTo>
                  <a:pt x="1290" y="23023"/>
                  <a:pt x="1340" y="27324"/>
                  <a:pt x="3997" y="30617"/>
                </a:cubicBezTo>
                <a:cubicBezTo>
                  <a:pt x="6468" y="33673"/>
                  <a:pt x="10521" y="34675"/>
                  <a:pt x="11247" y="34838"/>
                </a:cubicBezTo>
                <a:cubicBezTo>
                  <a:pt x="12435" y="36555"/>
                  <a:pt x="13516" y="38351"/>
                  <a:pt x="14180" y="39916"/>
                </a:cubicBezTo>
                <a:cubicBezTo>
                  <a:pt x="14197" y="39949"/>
                  <a:pt x="14219" y="39978"/>
                  <a:pt x="14247" y="40006"/>
                </a:cubicBezTo>
                <a:cubicBezTo>
                  <a:pt x="13955" y="42837"/>
                  <a:pt x="13426" y="45595"/>
                  <a:pt x="12953" y="48083"/>
                </a:cubicBezTo>
                <a:cubicBezTo>
                  <a:pt x="12773" y="49012"/>
                  <a:pt x="12598" y="49907"/>
                  <a:pt x="12446" y="50768"/>
                </a:cubicBezTo>
                <a:cubicBezTo>
                  <a:pt x="12446" y="50768"/>
                  <a:pt x="12446" y="50774"/>
                  <a:pt x="12446" y="50774"/>
                </a:cubicBezTo>
                <a:cubicBezTo>
                  <a:pt x="12440" y="50797"/>
                  <a:pt x="12440" y="50813"/>
                  <a:pt x="12435" y="50836"/>
                </a:cubicBezTo>
                <a:cubicBezTo>
                  <a:pt x="12255" y="51872"/>
                  <a:pt x="12097" y="52845"/>
                  <a:pt x="11990" y="53763"/>
                </a:cubicBezTo>
                <a:cubicBezTo>
                  <a:pt x="11703" y="52451"/>
                  <a:pt x="11348" y="51151"/>
                  <a:pt x="10921" y="49879"/>
                </a:cubicBezTo>
                <a:cubicBezTo>
                  <a:pt x="11045" y="49260"/>
                  <a:pt x="11703" y="45359"/>
                  <a:pt x="10189" y="41700"/>
                </a:cubicBezTo>
                <a:cubicBezTo>
                  <a:pt x="8573" y="37782"/>
                  <a:pt x="4819" y="35683"/>
                  <a:pt x="4661" y="35593"/>
                </a:cubicBezTo>
                <a:cubicBezTo>
                  <a:pt x="4622" y="35572"/>
                  <a:pt x="4580" y="35562"/>
                  <a:pt x="4539" y="35562"/>
                </a:cubicBezTo>
                <a:cubicBezTo>
                  <a:pt x="4425" y="35562"/>
                  <a:pt x="4317" y="35635"/>
                  <a:pt x="4284" y="35750"/>
                </a:cubicBezTo>
                <a:cubicBezTo>
                  <a:pt x="4233" y="35925"/>
                  <a:pt x="3057" y="40062"/>
                  <a:pt x="4673" y="43980"/>
                </a:cubicBezTo>
                <a:cubicBezTo>
                  <a:pt x="6175" y="47611"/>
                  <a:pt x="9778" y="49727"/>
                  <a:pt x="10431" y="50082"/>
                </a:cubicBezTo>
                <a:cubicBezTo>
                  <a:pt x="11078" y="52069"/>
                  <a:pt x="11607" y="54095"/>
                  <a:pt x="11799" y="55784"/>
                </a:cubicBezTo>
                <a:cubicBezTo>
                  <a:pt x="11804" y="55823"/>
                  <a:pt x="11821" y="55857"/>
                  <a:pt x="11844" y="55891"/>
                </a:cubicBezTo>
                <a:cubicBezTo>
                  <a:pt x="11827" y="56459"/>
                  <a:pt x="11861" y="57033"/>
                  <a:pt x="11940" y="57596"/>
                </a:cubicBezTo>
                <a:cubicBezTo>
                  <a:pt x="11956" y="57726"/>
                  <a:pt x="12069" y="57821"/>
                  <a:pt x="12198" y="57821"/>
                </a:cubicBezTo>
                <a:lnTo>
                  <a:pt x="12238" y="57821"/>
                </a:lnTo>
                <a:cubicBezTo>
                  <a:pt x="12384" y="57799"/>
                  <a:pt x="12480" y="57664"/>
                  <a:pt x="12463" y="57518"/>
                </a:cubicBezTo>
                <a:cubicBezTo>
                  <a:pt x="12204" y="55801"/>
                  <a:pt x="12497" y="53527"/>
                  <a:pt x="12964" y="50898"/>
                </a:cubicBezTo>
                <a:cubicBezTo>
                  <a:pt x="13448" y="49277"/>
                  <a:pt x="14315" y="47385"/>
                  <a:pt x="15289" y="45550"/>
                </a:cubicBezTo>
                <a:cubicBezTo>
                  <a:pt x="15992" y="45308"/>
                  <a:pt x="19904" y="43850"/>
                  <a:pt x="22015" y="40535"/>
                </a:cubicBezTo>
                <a:cubicBezTo>
                  <a:pt x="24278" y="36960"/>
                  <a:pt x="23839" y="32682"/>
                  <a:pt x="23822" y="32497"/>
                </a:cubicBezTo>
                <a:cubicBezTo>
                  <a:pt x="23811" y="32418"/>
                  <a:pt x="23766" y="32350"/>
                  <a:pt x="23698" y="32305"/>
                </a:cubicBezTo>
                <a:cubicBezTo>
                  <a:pt x="23656" y="32277"/>
                  <a:pt x="23607" y="32264"/>
                  <a:pt x="23558" y="32264"/>
                </a:cubicBezTo>
                <a:cubicBezTo>
                  <a:pt x="23529" y="32264"/>
                  <a:pt x="23500" y="32269"/>
                  <a:pt x="23473" y="32277"/>
                </a:cubicBezTo>
                <a:cubicBezTo>
                  <a:pt x="23299" y="32339"/>
                  <a:pt x="19240" y="33758"/>
                  <a:pt x="16972" y="37332"/>
                </a:cubicBezTo>
                <a:cubicBezTo>
                  <a:pt x="14850" y="40676"/>
                  <a:pt x="14827" y="44638"/>
                  <a:pt x="14838" y="45263"/>
                </a:cubicBezTo>
                <a:cubicBezTo>
                  <a:pt x="14360" y="46158"/>
                  <a:pt x="13904" y="47070"/>
                  <a:pt x="13510" y="47960"/>
                </a:cubicBezTo>
                <a:cubicBezTo>
                  <a:pt x="14124" y="44768"/>
                  <a:pt x="14799" y="41165"/>
                  <a:pt x="14985" y="37506"/>
                </a:cubicBezTo>
                <a:cubicBezTo>
                  <a:pt x="15007" y="37473"/>
                  <a:pt x="15024" y="37433"/>
                  <a:pt x="15030" y="37394"/>
                </a:cubicBezTo>
                <a:cubicBezTo>
                  <a:pt x="15216" y="35705"/>
                  <a:pt x="15733" y="33673"/>
                  <a:pt x="16375" y="31686"/>
                </a:cubicBezTo>
                <a:cubicBezTo>
                  <a:pt x="17022" y="31326"/>
                  <a:pt x="20614" y="29198"/>
                  <a:pt x="22100" y="25556"/>
                </a:cubicBezTo>
                <a:cubicBezTo>
                  <a:pt x="23698" y="21633"/>
                  <a:pt x="22505" y="17501"/>
                  <a:pt x="22454" y="17327"/>
                </a:cubicBezTo>
                <a:cubicBezTo>
                  <a:pt x="22422" y="17213"/>
                  <a:pt x="22316" y="17140"/>
                  <a:pt x="22203" y="17140"/>
                </a:cubicBezTo>
                <a:cubicBezTo>
                  <a:pt x="22159" y="17140"/>
                  <a:pt x="22114" y="17151"/>
                  <a:pt x="22072" y="17175"/>
                </a:cubicBezTo>
                <a:cubicBezTo>
                  <a:pt x="21914" y="17259"/>
                  <a:pt x="18171" y="19381"/>
                  <a:pt x="16572" y="23299"/>
                </a:cubicBezTo>
                <a:cubicBezTo>
                  <a:pt x="15075" y="26969"/>
                  <a:pt x="15756" y="30864"/>
                  <a:pt x="15880" y="31483"/>
                </a:cubicBezTo>
                <a:cubicBezTo>
                  <a:pt x="15548" y="32508"/>
                  <a:pt x="15249" y="33544"/>
                  <a:pt x="15013" y="34546"/>
                </a:cubicBezTo>
                <a:cubicBezTo>
                  <a:pt x="14940" y="32604"/>
                  <a:pt x="14692" y="30673"/>
                  <a:pt x="14174" y="28821"/>
                </a:cubicBezTo>
                <a:cubicBezTo>
                  <a:pt x="13696" y="27093"/>
                  <a:pt x="13127" y="25303"/>
                  <a:pt x="12514" y="23513"/>
                </a:cubicBezTo>
                <a:cubicBezTo>
                  <a:pt x="12525" y="23485"/>
                  <a:pt x="12525" y="23457"/>
                  <a:pt x="12525" y="23434"/>
                </a:cubicBezTo>
                <a:cubicBezTo>
                  <a:pt x="12446" y="22218"/>
                  <a:pt x="12564" y="20727"/>
                  <a:pt x="12767" y="19246"/>
                </a:cubicBezTo>
                <a:cubicBezTo>
                  <a:pt x="13240" y="18858"/>
                  <a:pt x="15486" y="16899"/>
                  <a:pt x="16082" y="14146"/>
                </a:cubicBezTo>
                <a:cubicBezTo>
                  <a:pt x="16741" y="11135"/>
                  <a:pt x="15368" y="8320"/>
                  <a:pt x="15311" y="8202"/>
                </a:cubicBezTo>
                <a:cubicBezTo>
                  <a:pt x="15272" y="8129"/>
                  <a:pt x="15204" y="8078"/>
                  <a:pt x="15131" y="8061"/>
                </a:cubicBezTo>
                <a:cubicBezTo>
                  <a:pt x="15111" y="8057"/>
                  <a:pt x="15091" y="8055"/>
                  <a:pt x="15071" y="8055"/>
                </a:cubicBezTo>
                <a:cubicBezTo>
                  <a:pt x="15012" y="8055"/>
                  <a:pt x="14952" y="8074"/>
                  <a:pt x="14906" y="8112"/>
                </a:cubicBezTo>
                <a:cubicBezTo>
                  <a:pt x="14805" y="8196"/>
                  <a:pt x="12384" y="10183"/>
                  <a:pt x="11726" y="13201"/>
                </a:cubicBezTo>
                <a:cubicBezTo>
                  <a:pt x="11123" y="15987"/>
                  <a:pt x="12069" y="18666"/>
                  <a:pt x="12249" y="19139"/>
                </a:cubicBezTo>
                <a:cubicBezTo>
                  <a:pt x="12114" y="20079"/>
                  <a:pt x="12024" y="21030"/>
                  <a:pt x="11985" y="21982"/>
                </a:cubicBezTo>
                <a:cubicBezTo>
                  <a:pt x="11084" y="19432"/>
                  <a:pt x="10138" y="16938"/>
                  <a:pt x="9271" y="14687"/>
                </a:cubicBezTo>
                <a:cubicBezTo>
                  <a:pt x="9654" y="13572"/>
                  <a:pt x="10707" y="9970"/>
                  <a:pt x="9581" y="6547"/>
                </a:cubicBezTo>
                <a:cubicBezTo>
                  <a:pt x="8264" y="2522"/>
                  <a:pt x="4678" y="141"/>
                  <a:pt x="4526" y="46"/>
                </a:cubicBezTo>
                <a:cubicBezTo>
                  <a:pt x="4481" y="15"/>
                  <a:pt x="4430" y="0"/>
                  <a:pt x="4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CF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7"/>
        <p:cNvGrpSpPr/>
        <p:nvPr/>
      </p:nvGrpSpPr>
      <p:grpSpPr>
        <a:xfrm>
          <a:off x="0" y="0"/>
          <a:ext cx="0" cy="0"/>
          <a:chOff x="0" y="0"/>
          <a:chExt cx="0" cy="0"/>
        </a:xfrm>
      </p:grpSpPr>
      <p:sp>
        <p:nvSpPr>
          <p:cNvPr id="248" name="Google Shape;248;p26"/>
          <p:cNvSpPr/>
          <p:nvPr/>
        </p:nvSpPr>
        <p:spPr>
          <a:xfrm>
            <a:off x="7487123" y="3157149"/>
            <a:ext cx="2792028" cy="2740513"/>
          </a:xfrm>
          <a:custGeom>
            <a:avLst/>
            <a:gdLst/>
            <a:ahLst/>
            <a:cxnLst/>
            <a:rect l="l" t="t" r="r" b="b"/>
            <a:pathLst>
              <a:path w="23426" h="27814" extrusionOk="0">
                <a:moveTo>
                  <a:pt x="14310" y="1"/>
                </a:moveTo>
                <a:cubicBezTo>
                  <a:pt x="13950" y="1"/>
                  <a:pt x="13583" y="22"/>
                  <a:pt x="13209" y="63"/>
                </a:cubicBezTo>
                <a:cubicBezTo>
                  <a:pt x="11660" y="233"/>
                  <a:pt x="10452" y="1029"/>
                  <a:pt x="9651" y="2395"/>
                </a:cubicBezTo>
                <a:cubicBezTo>
                  <a:pt x="9269" y="3048"/>
                  <a:pt x="8942" y="3728"/>
                  <a:pt x="8730" y="4457"/>
                </a:cubicBezTo>
                <a:cubicBezTo>
                  <a:pt x="8434" y="5466"/>
                  <a:pt x="8090" y="6368"/>
                  <a:pt x="7457" y="7222"/>
                </a:cubicBezTo>
                <a:cubicBezTo>
                  <a:pt x="5191" y="10279"/>
                  <a:pt x="1837" y="12541"/>
                  <a:pt x="637" y="16316"/>
                </a:cubicBezTo>
                <a:cubicBezTo>
                  <a:pt x="83" y="18061"/>
                  <a:pt x="0" y="19815"/>
                  <a:pt x="647" y="21559"/>
                </a:cubicBezTo>
                <a:cubicBezTo>
                  <a:pt x="1564" y="24031"/>
                  <a:pt x="3344" y="25670"/>
                  <a:pt x="5703" y="26727"/>
                </a:cubicBezTo>
                <a:cubicBezTo>
                  <a:pt x="6707" y="27175"/>
                  <a:pt x="7782" y="27311"/>
                  <a:pt x="8876" y="27338"/>
                </a:cubicBezTo>
                <a:cubicBezTo>
                  <a:pt x="8974" y="27341"/>
                  <a:pt x="9071" y="27342"/>
                  <a:pt x="9167" y="27342"/>
                </a:cubicBezTo>
                <a:cubicBezTo>
                  <a:pt x="10496" y="27342"/>
                  <a:pt x="11780" y="27118"/>
                  <a:pt x="13009" y="26574"/>
                </a:cubicBezTo>
                <a:cubicBezTo>
                  <a:pt x="13181" y="26498"/>
                  <a:pt x="13369" y="26465"/>
                  <a:pt x="13570" y="26465"/>
                </a:cubicBezTo>
                <a:cubicBezTo>
                  <a:pt x="14856" y="26465"/>
                  <a:pt x="16647" y="27813"/>
                  <a:pt x="17883" y="27813"/>
                </a:cubicBezTo>
                <a:cubicBezTo>
                  <a:pt x="18168" y="27813"/>
                  <a:pt x="18423" y="27742"/>
                  <a:pt x="18636" y="27566"/>
                </a:cubicBezTo>
                <a:cubicBezTo>
                  <a:pt x="20009" y="26433"/>
                  <a:pt x="19739" y="21491"/>
                  <a:pt x="20611" y="19931"/>
                </a:cubicBezTo>
                <a:cubicBezTo>
                  <a:pt x="21241" y="18806"/>
                  <a:pt x="21792" y="17643"/>
                  <a:pt x="22256" y="16440"/>
                </a:cubicBezTo>
                <a:cubicBezTo>
                  <a:pt x="22979" y="14565"/>
                  <a:pt x="23419" y="12627"/>
                  <a:pt x="23421" y="10607"/>
                </a:cubicBezTo>
                <a:cubicBezTo>
                  <a:pt x="23421" y="10442"/>
                  <a:pt x="23426" y="10278"/>
                  <a:pt x="23419" y="10114"/>
                </a:cubicBezTo>
                <a:cubicBezTo>
                  <a:pt x="23409" y="9864"/>
                  <a:pt x="23400" y="9612"/>
                  <a:pt x="23371" y="9361"/>
                </a:cubicBezTo>
                <a:cubicBezTo>
                  <a:pt x="23095" y="6901"/>
                  <a:pt x="22133" y="4735"/>
                  <a:pt x="20512" y="2873"/>
                </a:cubicBezTo>
                <a:cubicBezTo>
                  <a:pt x="18831" y="940"/>
                  <a:pt x="16738" y="1"/>
                  <a:pt x="14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rot="-2505963">
            <a:off x="303154" y="4777131"/>
            <a:ext cx="2223834" cy="1758725"/>
          </a:xfrm>
          <a:custGeom>
            <a:avLst/>
            <a:gdLst/>
            <a:ahLst/>
            <a:cxnLst/>
            <a:rect l="l" t="t" r="r" b="b"/>
            <a:pathLst>
              <a:path w="29386" h="23240" extrusionOk="0">
                <a:moveTo>
                  <a:pt x="9202" y="1"/>
                </a:moveTo>
                <a:cubicBezTo>
                  <a:pt x="8164" y="1"/>
                  <a:pt x="7126" y="30"/>
                  <a:pt x="6093" y="75"/>
                </a:cubicBezTo>
                <a:cubicBezTo>
                  <a:pt x="4731" y="134"/>
                  <a:pt x="3324" y="228"/>
                  <a:pt x="2108" y="848"/>
                </a:cubicBezTo>
                <a:cubicBezTo>
                  <a:pt x="895" y="1467"/>
                  <a:pt x="370" y="2840"/>
                  <a:pt x="226" y="4197"/>
                </a:cubicBezTo>
                <a:cubicBezTo>
                  <a:pt x="0" y="6332"/>
                  <a:pt x="73" y="8521"/>
                  <a:pt x="689" y="10578"/>
                </a:cubicBezTo>
                <a:cubicBezTo>
                  <a:pt x="1305" y="12634"/>
                  <a:pt x="2492" y="14552"/>
                  <a:pt x="4211" y="15838"/>
                </a:cubicBezTo>
                <a:cubicBezTo>
                  <a:pt x="6438" y="17499"/>
                  <a:pt x="9325" y="17968"/>
                  <a:pt x="12099" y="18114"/>
                </a:cubicBezTo>
                <a:cubicBezTo>
                  <a:pt x="14873" y="18261"/>
                  <a:pt x="17695" y="18145"/>
                  <a:pt x="20383" y="18841"/>
                </a:cubicBezTo>
                <a:cubicBezTo>
                  <a:pt x="23469" y="19640"/>
                  <a:pt x="26176" y="21456"/>
                  <a:pt x="28817" y="23240"/>
                </a:cubicBezTo>
                <a:cubicBezTo>
                  <a:pt x="29253" y="21987"/>
                  <a:pt x="29361" y="20476"/>
                  <a:pt x="29368" y="19150"/>
                </a:cubicBezTo>
                <a:cubicBezTo>
                  <a:pt x="29385" y="15619"/>
                  <a:pt x="29375" y="11949"/>
                  <a:pt x="27856" y="8762"/>
                </a:cubicBezTo>
                <a:cubicBezTo>
                  <a:pt x="26070" y="5019"/>
                  <a:pt x="22375" y="2446"/>
                  <a:pt x="18417" y="1202"/>
                </a:cubicBezTo>
                <a:cubicBezTo>
                  <a:pt x="15448" y="269"/>
                  <a:pt x="12327" y="1"/>
                  <a:pt x="9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902823" y="-1478046"/>
            <a:ext cx="2792030" cy="3259774"/>
          </a:xfrm>
          <a:custGeom>
            <a:avLst/>
            <a:gdLst/>
            <a:ahLst/>
            <a:cxnLst/>
            <a:rect l="l" t="t" r="r" b="b"/>
            <a:pathLst>
              <a:path w="12952" h="15122" extrusionOk="0">
                <a:moveTo>
                  <a:pt x="7915" y="0"/>
                </a:moveTo>
                <a:cubicBezTo>
                  <a:pt x="7716" y="0"/>
                  <a:pt x="7512" y="12"/>
                  <a:pt x="7305" y="35"/>
                </a:cubicBezTo>
                <a:cubicBezTo>
                  <a:pt x="6450" y="129"/>
                  <a:pt x="5780" y="570"/>
                  <a:pt x="5339" y="1325"/>
                </a:cubicBezTo>
                <a:cubicBezTo>
                  <a:pt x="5125" y="1687"/>
                  <a:pt x="4946" y="2062"/>
                  <a:pt x="4828" y="2464"/>
                </a:cubicBezTo>
                <a:cubicBezTo>
                  <a:pt x="4664" y="3023"/>
                  <a:pt x="4475" y="3523"/>
                  <a:pt x="4124" y="3995"/>
                </a:cubicBezTo>
                <a:cubicBezTo>
                  <a:pt x="2872" y="5686"/>
                  <a:pt x="1017" y="6938"/>
                  <a:pt x="353" y="9025"/>
                </a:cubicBezTo>
                <a:cubicBezTo>
                  <a:pt x="48" y="9992"/>
                  <a:pt x="1" y="10960"/>
                  <a:pt x="359" y="11925"/>
                </a:cubicBezTo>
                <a:cubicBezTo>
                  <a:pt x="866" y="13291"/>
                  <a:pt x="1849" y="14197"/>
                  <a:pt x="3155" y="14781"/>
                </a:cubicBezTo>
                <a:cubicBezTo>
                  <a:pt x="3709" y="15029"/>
                  <a:pt x="4303" y="15105"/>
                  <a:pt x="4909" y="15119"/>
                </a:cubicBezTo>
                <a:cubicBezTo>
                  <a:pt x="4965" y="15121"/>
                  <a:pt x="5020" y="15121"/>
                  <a:pt x="5076" y="15121"/>
                </a:cubicBezTo>
                <a:cubicBezTo>
                  <a:pt x="5808" y="15121"/>
                  <a:pt x="6517" y="14996"/>
                  <a:pt x="7194" y="14697"/>
                </a:cubicBezTo>
                <a:cubicBezTo>
                  <a:pt x="8036" y="14323"/>
                  <a:pt x="8798" y="13818"/>
                  <a:pt x="9507" y="13234"/>
                </a:cubicBezTo>
                <a:cubicBezTo>
                  <a:pt x="10266" y="12606"/>
                  <a:pt x="10916" y="11886"/>
                  <a:pt x="11397" y="11024"/>
                </a:cubicBezTo>
                <a:cubicBezTo>
                  <a:pt x="11743" y="10401"/>
                  <a:pt x="12050" y="9758"/>
                  <a:pt x="12306" y="9093"/>
                </a:cubicBezTo>
                <a:cubicBezTo>
                  <a:pt x="12706" y="8054"/>
                  <a:pt x="12949" y="6985"/>
                  <a:pt x="12951" y="5868"/>
                </a:cubicBezTo>
                <a:cubicBezTo>
                  <a:pt x="12951" y="5776"/>
                  <a:pt x="12952" y="5685"/>
                  <a:pt x="12951" y="5595"/>
                </a:cubicBezTo>
                <a:cubicBezTo>
                  <a:pt x="12943" y="5454"/>
                  <a:pt x="12939" y="5314"/>
                  <a:pt x="12923" y="5176"/>
                </a:cubicBezTo>
                <a:cubicBezTo>
                  <a:pt x="12772" y="3816"/>
                  <a:pt x="12240" y="2618"/>
                  <a:pt x="11343" y="1588"/>
                </a:cubicBezTo>
                <a:cubicBezTo>
                  <a:pt x="10413" y="519"/>
                  <a:pt x="9257" y="0"/>
                  <a:pt x="79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rot="361420" flipH="1">
            <a:off x="151597" y="3023169"/>
            <a:ext cx="600001" cy="621771"/>
          </a:xfrm>
          <a:custGeom>
            <a:avLst/>
            <a:gdLst/>
            <a:ahLst/>
            <a:cxnLst/>
            <a:rect l="l" t="t" r="r" b="b"/>
            <a:pathLst>
              <a:path w="8443" h="8749" extrusionOk="0">
                <a:moveTo>
                  <a:pt x="4211" y="1"/>
                </a:moveTo>
                <a:cubicBezTo>
                  <a:pt x="1609" y="1"/>
                  <a:pt x="1" y="2952"/>
                  <a:pt x="732" y="5424"/>
                </a:cubicBezTo>
                <a:cubicBezTo>
                  <a:pt x="1192" y="6978"/>
                  <a:pt x="2522" y="8241"/>
                  <a:pt x="4096" y="8629"/>
                </a:cubicBezTo>
                <a:cubicBezTo>
                  <a:pt x="4409" y="8705"/>
                  <a:pt x="4735" y="8748"/>
                  <a:pt x="5058" y="8748"/>
                </a:cubicBezTo>
                <a:cubicBezTo>
                  <a:pt x="5526" y="8748"/>
                  <a:pt x="5989" y="8659"/>
                  <a:pt x="6408" y="8455"/>
                </a:cubicBezTo>
                <a:cubicBezTo>
                  <a:pt x="7503" y="7923"/>
                  <a:pt x="8115" y="6697"/>
                  <a:pt x="8284" y="5488"/>
                </a:cubicBezTo>
                <a:cubicBezTo>
                  <a:pt x="8443" y="4353"/>
                  <a:pt x="8269" y="3157"/>
                  <a:pt x="7708" y="2159"/>
                </a:cubicBezTo>
                <a:cubicBezTo>
                  <a:pt x="7148" y="1158"/>
                  <a:pt x="6187" y="371"/>
                  <a:pt x="5072" y="105"/>
                </a:cubicBezTo>
                <a:cubicBezTo>
                  <a:pt x="4775" y="34"/>
                  <a:pt x="4487" y="1"/>
                  <a:pt x="4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rot="5406078">
            <a:off x="-37137" y="3053304"/>
            <a:ext cx="678486" cy="787729"/>
          </a:xfrm>
          <a:custGeom>
            <a:avLst/>
            <a:gdLst/>
            <a:ahLst/>
            <a:cxnLst/>
            <a:rect l="l" t="t" r="r" b="b"/>
            <a:pathLst>
              <a:path w="25253" h="29319" extrusionOk="0">
                <a:moveTo>
                  <a:pt x="9626" y="6071"/>
                </a:moveTo>
                <a:cubicBezTo>
                  <a:pt x="9666" y="6071"/>
                  <a:pt x="9761" y="6077"/>
                  <a:pt x="9840" y="6268"/>
                </a:cubicBezTo>
                <a:cubicBezTo>
                  <a:pt x="9992" y="6634"/>
                  <a:pt x="9896" y="7265"/>
                  <a:pt x="9716" y="7473"/>
                </a:cubicBezTo>
                <a:lnTo>
                  <a:pt x="9716" y="7467"/>
                </a:lnTo>
                <a:cubicBezTo>
                  <a:pt x="9685" y="7503"/>
                  <a:pt x="9668" y="7507"/>
                  <a:pt x="9659" y="7507"/>
                </a:cubicBezTo>
                <a:cubicBezTo>
                  <a:pt x="9657" y="7507"/>
                  <a:pt x="9655" y="7507"/>
                  <a:pt x="9654" y="7507"/>
                </a:cubicBezTo>
                <a:cubicBezTo>
                  <a:pt x="9401" y="7433"/>
                  <a:pt x="9103" y="6837"/>
                  <a:pt x="9176" y="6403"/>
                </a:cubicBezTo>
                <a:cubicBezTo>
                  <a:pt x="9215" y="6173"/>
                  <a:pt x="9339" y="6071"/>
                  <a:pt x="9581" y="6071"/>
                </a:cubicBezTo>
                <a:close/>
                <a:moveTo>
                  <a:pt x="9583" y="5546"/>
                </a:moveTo>
                <a:cubicBezTo>
                  <a:pt x="9081" y="5546"/>
                  <a:pt x="8739" y="5830"/>
                  <a:pt x="8658" y="6319"/>
                </a:cubicBezTo>
                <a:cubicBezTo>
                  <a:pt x="8551" y="6944"/>
                  <a:pt x="8923" y="7850"/>
                  <a:pt x="9508" y="8013"/>
                </a:cubicBezTo>
                <a:cubicBezTo>
                  <a:pt x="9559" y="8030"/>
                  <a:pt x="9609" y="8036"/>
                  <a:pt x="9666" y="8036"/>
                </a:cubicBezTo>
                <a:cubicBezTo>
                  <a:pt x="9834" y="8036"/>
                  <a:pt x="9998" y="7957"/>
                  <a:pt x="10110" y="7822"/>
                </a:cubicBezTo>
                <a:cubicBezTo>
                  <a:pt x="10442" y="7450"/>
                  <a:pt x="10544" y="6595"/>
                  <a:pt x="10324" y="6066"/>
                </a:cubicBezTo>
                <a:cubicBezTo>
                  <a:pt x="10195" y="5745"/>
                  <a:pt x="9953" y="5559"/>
                  <a:pt x="9654" y="5548"/>
                </a:cubicBezTo>
                <a:cubicBezTo>
                  <a:pt x="9630" y="5546"/>
                  <a:pt x="9606" y="5546"/>
                  <a:pt x="9583" y="5546"/>
                </a:cubicBezTo>
                <a:close/>
                <a:moveTo>
                  <a:pt x="8672" y="13834"/>
                </a:moveTo>
                <a:cubicBezTo>
                  <a:pt x="8761" y="13834"/>
                  <a:pt x="8843" y="13838"/>
                  <a:pt x="8917" y="13845"/>
                </a:cubicBezTo>
                <a:cubicBezTo>
                  <a:pt x="8709" y="14019"/>
                  <a:pt x="8489" y="14177"/>
                  <a:pt x="8258" y="14318"/>
                </a:cubicBezTo>
                <a:cubicBezTo>
                  <a:pt x="8027" y="14457"/>
                  <a:pt x="7765" y="14529"/>
                  <a:pt x="7499" y="14529"/>
                </a:cubicBezTo>
                <a:cubicBezTo>
                  <a:pt x="7390" y="14529"/>
                  <a:pt x="7280" y="14517"/>
                  <a:pt x="7172" y="14492"/>
                </a:cubicBezTo>
                <a:cubicBezTo>
                  <a:pt x="7082" y="14475"/>
                  <a:pt x="7003" y="14436"/>
                  <a:pt x="6930" y="14380"/>
                </a:cubicBezTo>
                <a:cubicBezTo>
                  <a:pt x="6969" y="14340"/>
                  <a:pt x="7009" y="14312"/>
                  <a:pt x="7059" y="14284"/>
                </a:cubicBezTo>
                <a:cubicBezTo>
                  <a:pt x="7685" y="13927"/>
                  <a:pt x="8257" y="13834"/>
                  <a:pt x="8672" y="13834"/>
                </a:cubicBezTo>
                <a:close/>
                <a:moveTo>
                  <a:pt x="8679" y="13311"/>
                </a:moveTo>
                <a:cubicBezTo>
                  <a:pt x="8155" y="13311"/>
                  <a:pt x="7485" y="13436"/>
                  <a:pt x="6800" y="13828"/>
                </a:cubicBezTo>
                <a:cubicBezTo>
                  <a:pt x="6457" y="14019"/>
                  <a:pt x="6390" y="14239"/>
                  <a:pt x="6390" y="14391"/>
                </a:cubicBezTo>
                <a:cubicBezTo>
                  <a:pt x="6390" y="14509"/>
                  <a:pt x="6435" y="14723"/>
                  <a:pt x="6739" y="14886"/>
                </a:cubicBezTo>
                <a:cubicBezTo>
                  <a:pt x="6964" y="14999"/>
                  <a:pt x="7210" y="15055"/>
                  <a:pt x="7467" y="15055"/>
                </a:cubicBezTo>
                <a:cubicBezTo>
                  <a:pt x="7480" y="15055"/>
                  <a:pt x="7492" y="15055"/>
                  <a:pt x="7504" y="15055"/>
                </a:cubicBezTo>
                <a:cubicBezTo>
                  <a:pt x="7514" y="15055"/>
                  <a:pt x="7523" y="15055"/>
                  <a:pt x="7533" y="15055"/>
                </a:cubicBezTo>
                <a:cubicBezTo>
                  <a:pt x="7889" y="15055"/>
                  <a:pt x="8238" y="14954"/>
                  <a:pt x="8540" y="14762"/>
                </a:cubicBezTo>
                <a:cubicBezTo>
                  <a:pt x="9080" y="14425"/>
                  <a:pt x="9288" y="14222"/>
                  <a:pt x="9412" y="14104"/>
                </a:cubicBezTo>
                <a:cubicBezTo>
                  <a:pt x="9440" y="14076"/>
                  <a:pt x="9463" y="14053"/>
                  <a:pt x="9491" y="14031"/>
                </a:cubicBezTo>
                <a:lnTo>
                  <a:pt x="9514" y="14025"/>
                </a:lnTo>
                <a:cubicBezTo>
                  <a:pt x="9773" y="14002"/>
                  <a:pt x="9863" y="13665"/>
                  <a:pt x="9643" y="13513"/>
                </a:cubicBezTo>
                <a:cubicBezTo>
                  <a:pt x="9509" y="13414"/>
                  <a:pt x="9155" y="13311"/>
                  <a:pt x="8679" y="13311"/>
                </a:cubicBezTo>
                <a:close/>
                <a:moveTo>
                  <a:pt x="17197" y="15382"/>
                </a:moveTo>
                <a:cubicBezTo>
                  <a:pt x="17265" y="15382"/>
                  <a:pt x="17338" y="15382"/>
                  <a:pt x="17422" y="15387"/>
                </a:cubicBezTo>
                <a:cubicBezTo>
                  <a:pt x="17642" y="15404"/>
                  <a:pt x="17816" y="15494"/>
                  <a:pt x="17884" y="15629"/>
                </a:cubicBezTo>
                <a:cubicBezTo>
                  <a:pt x="17912" y="15691"/>
                  <a:pt x="17906" y="15759"/>
                  <a:pt x="17873" y="15815"/>
                </a:cubicBezTo>
                <a:lnTo>
                  <a:pt x="17878" y="15815"/>
                </a:lnTo>
                <a:cubicBezTo>
                  <a:pt x="17825" y="15893"/>
                  <a:pt x="17697" y="15937"/>
                  <a:pt x="17525" y="15937"/>
                </a:cubicBezTo>
                <a:cubicBezTo>
                  <a:pt x="17498" y="15937"/>
                  <a:pt x="17469" y="15936"/>
                  <a:pt x="17439" y="15933"/>
                </a:cubicBezTo>
                <a:cubicBezTo>
                  <a:pt x="16949" y="15894"/>
                  <a:pt x="16634" y="15584"/>
                  <a:pt x="16640" y="15494"/>
                </a:cubicBezTo>
                <a:cubicBezTo>
                  <a:pt x="16657" y="15466"/>
                  <a:pt x="16797" y="15382"/>
                  <a:pt x="17197" y="15382"/>
                </a:cubicBezTo>
                <a:close/>
                <a:moveTo>
                  <a:pt x="17191" y="14854"/>
                </a:moveTo>
                <a:cubicBezTo>
                  <a:pt x="16298" y="14854"/>
                  <a:pt x="16131" y="15223"/>
                  <a:pt x="16111" y="15455"/>
                </a:cubicBezTo>
                <a:cubicBezTo>
                  <a:pt x="16077" y="15933"/>
                  <a:pt x="16674" y="16400"/>
                  <a:pt x="17394" y="16457"/>
                </a:cubicBezTo>
                <a:cubicBezTo>
                  <a:pt x="17439" y="16457"/>
                  <a:pt x="17484" y="16462"/>
                  <a:pt x="17529" y="16462"/>
                </a:cubicBezTo>
                <a:cubicBezTo>
                  <a:pt x="17996" y="16462"/>
                  <a:pt x="18216" y="16248"/>
                  <a:pt x="18312" y="16108"/>
                </a:cubicBezTo>
                <a:cubicBezTo>
                  <a:pt x="18452" y="15899"/>
                  <a:pt x="18469" y="15629"/>
                  <a:pt x="18351" y="15398"/>
                </a:cubicBezTo>
                <a:cubicBezTo>
                  <a:pt x="18205" y="15094"/>
                  <a:pt x="17867" y="14892"/>
                  <a:pt x="17456" y="14864"/>
                </a:cubicBezTo>
                <a:cubicBezTo>
                  <a:pt x="17361" y="14857"/>
                  <a:pt x="17273" y="14854"/>
                  <a:pt x="17191" y="14854"/>
                </a:cubicBezTo>
                <a:close/>
                <a:moveTo>
                  <a:pt x="3997" y="560"/>
                </a:moveTo>
                <a:cubicBezTo>
                  <a:pt x="4718" y="741"/>
                  <a:pt x="7037" y="1315"/>
                  <a:pt x="9716" y="2125"/>
                </a:cubicBezTo>
                <a:cubicBezTo>
                  <a:pt x="9682" y="2441"/>
                  <a:pt x="9637" y="2767"/>
                  <a:pt x="9587" y="3082"/>
                </a:cubicBezTo>
                <a:cubicBezTo>
                  <a:pt x="9547" y="3347"/>
                  <a:pt x="9508" y="3617"/>
                  <a:pt x="9480" y="3893"/>
                </a:cubicBezTo>
                <a:lnTo>
                  <a:pt x="9480" y="3904"/>
                </a:lnTo>
                <a:cubicBezTo>
                  <a:pt x="9404" y="4572"/>
                  <a:pt x="9936" y="5033"/>
                  <a:pt x="10490" y="5033"/>
                </a:cubicBezTo>
                <a:cubicBezTo>
                  <a:pt x="10762" y="5033"/>
                  <a:pt x="11040" y="4922"/>
                  <a:pt x="11253" y="4670"/>
                </a:cubicBezTo>
                <a:cubicBezTo>
                  <a:pt x="11557" y="4298"/>
                  <a:pt x="11827" y="3898"/>
                  <a:pt x="12058" y="3476"/>
                </a:cubicBezTo>
                <a:cubicBezTo>
                  <a:pt x="12120" y="3358"/>
                  <a:pt x="12182" y="3240"/>
                  <a:pt x="12244" y="3122"/>
                </a:cubicBezTo>
                <a:lnTo>
                  <a:pt x="12328" y="2964"/>
                </a:lnTo>
                <a:cubicBezTo>
                  <a:pt x="13341" y="3307"/>
                  <a:pt x="14276" y="3645"/>
                  <a:pt x="15114" y="3972"/>
                </a:cubicBezTo>
                <a:cubicBezTo>
                  <a:pt x="14782" y="4326"/>
                  <a:pt x="14456" y="4681"/>
                  <a:pt x="14141" y="5052"/>
                </a:cubicBezTo>
                <a:cubicBezTo>
                  <a:pt x="13369" y="5970"/>
                  <a:pt x="12705" y="6972"/>
                  <a:pt x="12159" y="8041"/>
                </a:cubicBezTo>
                <a:cubicBezTo>
                  <a:pt x="12092" y="8148"/>
                  <a:pt x="12064" y="8278"/>
                  <a:pt x="12080" y="8402"/>
                </a:cubicBezTo>
                <a:cubicBezTo>
                  <a:pt x="12117" y="8655"/>
                  <a:pt x="12343" y="8815"/>
                  <a:pt x="12668" y="8815"/>
                </a:cubicBezTo>
                <a:cubicBezTo>
                  <a:pt x="12690" y="8815"/>
                  <a:pt x="12711" y="8814"/>
                  <a:pt x="12733" y="8813"/>
                </a:cubicBezTo>
                <a:cubicBezTo>
                  <a:pt x="13482" y="8773"/>
                  <a:pt x="14141" y="8407"/>
                  <a:pt x="14636" y="8098"/>
                </a:cubicBezTo>
                <a:cubicBezTo>
                  <a:pt x="15278" y="7687"/>
                  <a:pt x="15886" y="7208"/>
                  <a:pt x="16432" y="6679"/>
                </a:cubicBezTo>
                <a:cubicBezTo>
                  <a:pt x="16510" y="6600"/>
                  <a:pt x="16595" y="6516"/>
                  <a:pt x="16674" y="6437"/>
                </a:cubicBezTo>
                <a:cubicBezTo>
                  <a:pt x="17118" y="5992"/>
                  <a:pt x="17569" y="5542"/>
                  <a:pt x="18075" y="5294"/>
                </a:cubicBezTo>
                <a:cubicBezTo>
                  <a:pt x="18165" y="5339"/>
                  <a:pt x="18250" y="5385"/>
                  <a:pt x="18340" y="5435"/>
                </a:cubicBezTo>
                <a:cubicBezTo>
                  <a:pt x="20147" y="6415"/>
                  <a:pt x="21903" y="7991"/>
                  <a:pt x="23029" y="9629"/>
                </a:cubicBezTo>
                <a:lnTo>
                  <a:pt x="22849" y="9618"/>
                </a:lnTo>
                <a:cubicBezTo>
                  <a:pt x="22517" y="9596"/>
                  <a:pt x="22185" y="9585"/>
                  <a:pt x="21853" y="9585"/>
                </a:cubicBezTo>
                <a:cubicBezTo>
                  <a:pt x="20287" y="9585"/>
                  <a:pt x="18728" y="9826"/>
                  <a:pt x="17237" y="10304"/>
                </a:cubicBezTo>
                <a:cubicBezTo>
                  <a:pt x="17085" y="10344"/>
                  <a:pt x="16949" y="10417"/>
                  <a:pt x="16837" y="10529"/>
                </a:cubicBezTo>
                <a:cubicBezTo>
                  <a:pt x="16589" y="10805"/>
                  <a:pt x="16685" y="11233"/>
                  <a:pt x="16927" y="11464"/>
                </a:cubicBezTo>
                <a:cubicBezTo>
                  <a:pt x="17130" y="11650"/>
                  <a:pt x="17389" y="11717"/>
                  <a:pt x="17631" y="11762"/>
                </a:cubicBezTo>
                <a:cubicBezTo>
                  <a:pt x="18274" y="11887"/>
                  <a:pt x="18925" y="11950"/>
                  <a:pt x="19576" y="11950"/>
                </a:cubicBezTo>
                <a:cubicBezTo>
                  <a:pt x="20041" y="11950"/>
                  <a:pt x="20506" y="11918"/>
                  <a:pt x="20969" y="11852"/>
                </a:cubicBezTo>
                <a:cubicBezTo>
                  <a:pt x="21284" y="11807"/>
                  <a:pt x="21599" y="11751"/>
                  <a:pt x="21909" y="11689"/>
                </a:cubicBezTo>
                <a:cubicBezTo>
                  <a:pt x="22331" y="11610"/>
                  <a:pt x="22770" y="11526"/>
                  <a:pt x="23198" y="11486"/>
                </a:cubicBezTo>
                <a:cubicBezTo>
                  <a:pt x="23358" y="11470"/>
                  <a:pt x="23517" y="11461"/>
                  <a:pt x="23676" y="11461"/>
                </a:cubicBezTo>
                <a:cubicBezTo>
                  <a:pt x="23790" y="11461"/>
                  <a:pt x="23904" y="11466"/>
                  <a:pt x="24019" y="11475"/>
                </a:cubicBezTo>
                <a:cubicBezTo>
                  <a:pt x="24689" y="13220"/>
                  <a:pt x="24571" y="14847"/>
                  <a:pt x="23659" y="16299"/>
                </a:cubicBezTo>
                <a:cubicBezTo>
                  <a:pt x="23524" y="16237"/>
                  <a:pt x="23389" y="16164"/>
                  <a:pt x="23260" y="16096"/>
                </a:cubicBezTo>
                <a:cubicBezTo>
                  <a:pt x="23102" y="16018"/>
                  <a:pt x="22950" y="15939"/>
                  <a:pt x="22792" y="15866"/>
                </a:cubicBezTo>
                <a:cubicBezTo>
                  <a:pt x="22265" y="15617"/>
                  <a:pt x="21592" y="15333"/>
                  <a:pt x="20878" y="15333"/>
                </a:cubicBezTo>
                <a:cubicBezTo>
                  <a:pt x="20785" y="15333"/>
                  <a:pt x="20691" y="15337"/>
                  <a:pt x="20597" y="15348"/>
                </a:cubicBezTo>
                <a:cubicBezTo>
                  <a:pt x="20085" y="15404"/>
                  <a:pt x="19522" y="15719"/>
                  <a:pt x="19488" y="16271"/>
                </a:cubicBezTo>
                <a:cubicBezTo>
                  <a:pt x="19466" y="16659"/>
                  <a:pt x="19713" y="17020"/>
                  <a:pt x="20209" y="17307"/>
                </a:cubicBezTo>
                <a:cubicBezTo>
                  <a:pt x="20524" y="17481"/>
                  <a:pt x="20856" y="17639"/>
                  <a:pt x="21194" y="17780"/>
                </a:cubicBezTo>
                <a:cubicBezTo>
                  <a:pt x="21368" y="17858"/>
                  <a:pt x="21543" y="17937"/>
                  <a:pt x="21712" y="18016"/>
                </a:cubicBezTo>
                <a:cubicBezTo>
                  <a:pt x="20535" y="18618"/>
                  <a:pt x="19150" y="18883"/>
                  <a:pt x="17918" y="19125"/>
                </a:cubicBezTo>
                <a:cubicBezTo>
                  <a:pt x="17248" y="19254"/>
                  <a:pt x="16617" y="19378"/>
                  <a:pt x="16111" y="19536"/>
                </a:cubicBezTo>
                <a:cubicBezTo>
                  <a:pt x="15666" y="17920"/>
                  <a:pt x="15204" y="16648"/>
                  <a:pt x="14799" y="16299"/>
                </a:cubicBezTo>
                <a:cubicBezTo>
                  <a:pt x="14433" y="15990"/>
                  <a:pt x="14073" y="15669"/>
                  <a:pt x="13718" y="15342"/>
                </a:cubicBezTo>
                <a:cubicBezTo>
                  <a:pt x="13443" y="14199"/>
                  <a:pt x="14101" y="11199"/>
                  <a:pt x="14929" y="10597"/>
                </a:cubicBezTo>
                <a:cubicBezTo>
                  <a:pt x="15173" y="10434"/>
                  <a:pt x="15010" y="10111"/>
                  <a:pt x="14787" y="10111"/>
                </a:cubicBezTo>
                <a:cubicBezTo>
                  <a:pt x="14733" y="10111"/>
                  <a:pt x="14675" y="10130"/>
                  <a:pt x="14619" y="10175"/>
                </a:cubicBezTo>
                <a:cubicBezTo>
                  <a:pt x="13702" y="10839"/>
                  <a:pt x="13105" y="13293"/>
                  <a:pt x="13133" y="14785"/>
                </a:cubicBezTo>
                <a:cubicBezTo>
                  <a:pt x="9716" y="11441"/>
                  <a:pt x="7099" y="7400"/>
                  <a:pt x="6271" y="4039"/>
                </a:cubicBezTo>
                <a:cubicBezTo>
                  <a:pt x="6234" y="3900"/>
                  <a:pt x="6128" y="3839"/>
                  <a:pt x="6021" y="3839"/>
                </a:cubicBezTo>
                <a:cubicBezTo>
                  <a:pt x="5867" y="3839"/>
                  <a:pt x="5713" y="3964"/>
                  <a:pt x="5759" y="4163"/>
                </a:cubicBezTo>
                <a:cubicBezTo>
                  <a:pt x="6744" y="8148"/>
                  <a:pt x="10161" y="13068"/>
                  <a:pt x="14456" y="16704"/>
                </a:cubicBezTo>
                <a:cubicBezTo>
                  <a:pt x="14568" y="16794"/>
                  <a:pt x="14715" y="17059"/>
                  <a:pt x="14901" y="17509"/>
                </a:cubicBezTo>
                <a:cubicBezTo>
                  <a:pt x="14421" y="17290"/>
                  <a:pt x="13782" y="17199"/>
                  <a:pt x="13037" y="17199"/>
                </a:cubicBezTo>
                <a:cubicBezTo>
                  <a:pt x="11447" y="17199"/>
                  <a:pt x="9378" y="17616"/>
                  <a:pt x="7369" y="18095"/>
                </a:cubicBezTo>
                <a:cubicBezTo>
                  <a:pt x="7042" y="18168"/>
                  <a:pt x="6784" y="18235"/>
                  <a:pt x="6603" y="18269"/>
                </a:cubicBezTo>
                <a:cubicBezTo>
                  <a:pt x="6294" y="18331"/>
                  <a:pt x="6339" y="18787"/>
                  <a:pt x="6660" y="18793"/>
                </a:cubicBezTo>
                <a:cubicBezTo>
                  <a:pt x="6677" y="18793"/>
                  <a:pt x="6694" y="18787"/>
                  <a:pt x="6710" y="18787"/>
                </a:cubicBezTo>
                <a:cubicBezTo>
                  <a:pt x="6896" y="18748"/>
                  <a:pt x="7161" y="18686"/>
                  <a:pt x="7493" y="18607"/>
                </a:cubicBezTo>
                <a:cubicBezTo>
                  <a:pt x="8708" y="18318"/>
                  <a:pt x="11221" y="17720"/>
                  <a:pt x="13067" y="17720"/>
                </a:cubicBezTo>
                <a:cubicBezTo>
                  <a:pt x="14102" y="17720"/>
                  <a:pt x="14928" y="17908"/>
                  <a:pt x="15199" y="18444"/>
                </a:cubicBezTo>
                <a:cubicBezTo>
                  <a:pt x="15216" y="18478"/>
                  <a:pt x="15238" y="18506"/>
                  <a:pt x="15261" y="18528"/>
                </a:cubicBezTo>
                <a:cubicBezTo>
                  <a:pt x="15373" y="18877"/>
                  <a:pt x="15497" y="19282"/>
                  <a:pt x="15627" y="19744"/>
                </a:cubicBezTo>
                <a:cubicBezTo>
                  <a:pt x="14962" y="20076"/>
                  <a:pt x="14315" y="20628"/>
                  <a:pt x="13628" y="21208"/>
                </a:cubicBezTo>
                <a:cubicBezTo>
                  <a:pt x="12367" y="22277"/>
                  <a:pt x="10938" y="23493"/>
                  <a:pt x="9013" y="23741"/>
                </a:cubicBezTo>
                <a:cubicBezTo>
                  <a:pt x="8765" y="23769"/>
                  <a:pt x="8523" y="23791"/>
                  <a:pt x="8281" y="23803"/>
                </a:cubicBezTo>
                <a:cubicBezTo>
                  <a:pt x="8754" y="23054"/>
                  <a:pt x="9182" y="22249"/>
                  <a:pt x="8990" y="21388"/>
                </a:cubicBezTo>
                <a:cubicBezTo>
                  <a:pt x="8906" y="20971"/>
                  <a:pt x="8658" y="20662"/>
                  <a:pt x="8343" y="20560"/>
                </a:cubicBezTo>
                <a:cubicBezTo>
                  <a:pt x="8253" y="20526"/>
                  <a:pt x="8163" y="20515"/>
                  <a:pt x="8067" y="20515"/>
                </a:cubicBezTo>
                <a:cubicBezTo>
                  <a:pt x="7847" y="20526"/>
                  <a:pt x="7628" y="20577"/>
                  <a:pt x="7425" y="20673"/>
                </a:cubicBezTo>
                <a:cubicBezTo>
                  <a:pt x="7065" y="20814"/>
                  <a:pt x="6654" y="20982"/>
                  <a:pt x="6339" y="21275"/>
                </a:cubicBezTo>
                <a:cubicBezTo>
                  <a:pt x="6018" y="21573"/>
                  <a:pt x="5832" y="21956"/>
                  <a:pt x="5652" y="22322"/>
                </a:cubicBezTo>
                <a:cubicBezTo>
                  <a:pt x="5624" y="22378"/>
                  <a:pt x="5596" y="22435"/>
                  <a:pt x="5568" y="22491"/>
                </a:cubicBezTo>
                <a:cubicBezTo>
                  <a:pt x="5444" y="22733"/>
                  <a:pt x="5303" y="22981"/>
                  <a:pt x="5146" y="23245"/>
                </a:cubicBezTo>
                <a:cubicBezTo>
                  <a:pt x="3750" y="22609"/>
                  <a:pt x="2567" y="21416"/>
                  <a:pt x="1543" y="19626"/>
                </a:cubicBezTo>
                <a:cubicBezTo>
                  <a:pt x="1774" y="19350"/>
                  <a:pt x="2027" y="19085"/>
                  <a:pt x="2297" y="18810"/>
                </a:cubicBezTo>
                <a:cubicBezTo>
                  <a:pt x="2821" y="18269"/>
                  <a:pt x="3361" y="17712"/>
                  <a:pt x="3710" y="17020"/>
                </a:cubicBezTo>
                <a:cubicBezTo>
                  <a:pt x="3885" y="16659"/>
                  <a:pt x="3902" y="16361"/>
                  <a:pt x="3750" y="16130"/>
                </a:cubicBezTo>
                <a:cubicBezTo>
                  <a:pt x="3663" y="16002"/>
                  <a:pt x="3489" y="15835"/>
                  <a:pt x="3156" y="15835"/>
                </a:cubicBezTo>
                <a:cubicBezTo>
                  <a:pt x="2993" y="15835"/>
                  <a:pt x="2793" y="15875"/>
                  <a:pt x="2545" y="15978"/>
                </a:cubicBezTo>
                <a:cubicBezTo>
                  <a:pt x="2252" y="16102"/>
                  <a:pt x="1920" y="16243"/>
                  <a:pt x="1633" y="16457"/>
                </a:cubicBezTo>
                <a:cubicBezTo>
                  <a:pt x="1239" y="16761"/>
                  <a:pt x="980" y="17172"/>
                  <a:pt x="732" y="17571"/>
                </a:cubicBezTo>
                <a:cubicBezTo>
                  <a:pt x="552" y="16479"/>
                  <a:pt x="580" y="14999"/>
                  <a:pt x="822" y="13158"/>
                </a:cubicBezTo>
                <a:cubicBezTo>
                  <a:pt x="1031" y="13096"/>
                  <a:pt x="1228" y="13034"/>
                  <a:pt x="1414" y="12961"/>
                </a:cubicBezTo>
                <a:cubicBezTo>
                  <a:pt x="1684" y="12860"/>
                  <a:pt x="1931" y="12742"/>
                  <a:pt x="2173" y="12623"/>
                </a:cubicBezTo>
                <a:lnTo>
                  <a:pt x="2297" y="12567"/>
                </a:lnTo>
                <a:cubicBezTo>
                  <a:pt x="2567" y="12438"/>
                  <a:pt x="2843" y="12308"/>
                  <a:pt x="3113" y="12184"/>
                </a:cubicBezTo>
                <a:lnTo>
                  <a:pt x="3254" y="12111"/>
                </a:lnTo>
                <a:cubicBezTo>
                  <a:pt x="3581" y="11959"/>
                  <a:pt x="3907" y="11802"/>
                  <a:pt x="4234" y="11650"/>
                </a:cubicBezTo>
                <a:cubicBezTo>
                  <a:pt x="4374" y="11582"/>
                  <a:pt x="4639" y="11458"/>
                  <a:pt x="4740" y="11194"/>
                </a:cubicBezTo>
                <a:cubicBezTo>
                  <a:pt x="4887" y="10794"/>
                  <a:pt x="4583" y="10417"/>
                  <a:pt x="4222" y="10259"/>
                </a:cubicBezTo>
                <a:cubicBezTo>
                  <a:pt x="4014" y="10168"/>
                  <a:pt x="3781" y="10123"/>
                  <a:pt x="3530" y="10123"/>
                </a:cubicBezTo>
                <a:cubicBezTo>
                  <a:pt x="3298" y="10123"/>
                  <a:pt x="3051" y="10161"/>
                  <a:pt x="2793" y="10237"/>
                </a:cubicBezTo>
                <a:cubicBezTo>
                  <a:pt x="2522" y="10321"/>
                  <a:pt x="2258" y="10428"/>
                  <a:pt x="1999" y="10546"/>
                </a:cubicBezTo>
                <a:cubicBezTo>
                  <a:pt x="1864" y="10603"/>
                  <a:pt x="1729" y="10664"/>
                  <a:pt x="1588" y="10715"/>
                </a:cubicBezTo>
                <a:cubicBezTo>
                  <a:pt x="1453" y="10771"/>
                  <a:pt x="1329" y="10816"/>
                  <a:pt x="1194" y="10856"/>
                </a:cubicBezTo>
                <a:cubicBezTo>
                  <a:pt x="1374" y="9916"/>
                  <a:pt x="1594" y="8925"/>
                  <a:pt x="1847" y="7889"/>
                </a:cubicBezTo>
                <a:lnTo>
                  <a:pt x="1965" y="7957"/>
                </a:lnTo>
                <a:cubicBezTo>
                  <a:pt x="2144" y="8054"/>
                  <a:pt x="2356" y="8151"/>
                  <a:pt x="2587" y="8151"/>
                </a:cubicBezTo>
                <a:cubicBezTo>
                  <a:pt x="2611" y="8151"/>
                  <a:pt x="2634" y="8150"/>
                  <a:pt x="2658" y="8148"/>
                </a:cubicBezTo>
                <a:cubicBezTo>
                  <a:pt x="2764" y="8131"/>
                  <a:pt x="2866" y="8103"/>
                  <a:pt x="2967" y="8064"/>
                </a:cubicBezTo>
                <a:cubicBezTo>
                  <a:pt x="2990" y="8053"/>
                  <a:pt x="3018" y="8041"/>
                  <a:pt x="3046" y="8036"/>
                </a:cubicBezTo>
                <a:cubicBezTo>
                  <a:pt x="3113" y="8013"/>
                  <a:pt x="3181" y="7991"/>
                  <a:pt x="3254" y="7974"/>
                </a:cubicBezTo>
                <a:cubicBezTo>
                  <a:pt x="3502" y="7912"/>
                  <a:pt x="3817" y="7833"/>
                  <a:pt x="4003" y="7552"/>
                </a:cubicBezTo>
                <a:cubicBezTo>
                  <a:pt x="4160" y="7315"/>
                  <a:pt x="4177" y="6983"/>
                  <a:pt x="4037" y="6679"/>
                </a:cubicBezTo>
                <a:cubicBezTo>
                  <a:pt x="3924" y="6448"/>
                  <a:pt x="3750" y="6263"/>
                  <a:pt x="3592" y="6105"/>
                </a:cubicBezTo>
                <a:lnTo>
                  <a:pt x="2590" y="5086"/>
                </a:lnTo>
                <a:cubicBezTo>
                  <a:pt x="3209" y="2902"/>
                  <a:pt x="3789" y="1163"/>
                  <a:pt x="3997" y="560"/>
                </a:cubicBezTo>
                <a:close/>
                <a:moveTo>
                  <a:pt x="3810" y="1"/>
                </a:moveTo>
                <a:cubicBezTo>
                  <a:pt x="3702" y="1"/>
                  <a:pt x="3601" y="70"/>
                  <a:pt x="3564" y="178"/>
                </a:cubicBezTo>
                <a:cubicBezTo>
                  <a:pt x="3558" y="195"/>
                  <a:pt x="2815" y="2305"/>
                  <a:pt x="2027" y="5103"/>
                </a:cubicBezTo>
                <a:cubicBezTo>
                  <a:pt x="2005" y="5193"/>
                  <a:pt x="2033" y="5294"/>
                  <a:pt x="2106" y="5362"/>
                </a:cubicBezTo>
                <a:lnTo>
                  <a:pt x="3215" y="6488"/>
                </a:lnTo>
                <a:cubicBezTo>
                  <a:pt x="3350" y="6623"/>
                  <a:pt x="3485" y="6758"/>
                  <a:pt x="3558" y="6916"/>
                </a:cubicBezTo>
                <a:cubicBezTo>
                  <a:pt x="3614" y="7045"/>
                  <a:pt x="3620" y="7186"/>
                  <a:pt x="3564" y="7270"/>
                </a:cubicBezTo>
                <a:cubicBezTo>
                  <a:pt x="3491" y="7377"/>
                  <a:pt x="3322" y="7422"/>
                  <a:pt x="3119" y="7473"/>
                </a:cubicBezTo>
                <a:cubicBezTo>
                  <a:pt x="3040" y="7490"/>
                  <a:pt x="2956" y="7512"/>
                  <a:pt x="2877" y="7540"/>
                </a:cubicBezTo>
                <a:cubicBezTo>
                  <a:pt x="2843" y="7552"/>
                  <a:pt x="2810" y="7563"/>
                  <a:pt x="2781" y="7580"/>
                </a:cubicBezTo>
                <a:cubicBezTo>
                  <a:pt x="2719" y="7602"/>
                  <a:pt x="2658" y="7619"/>
                  <a:pt x="2601" y="7630"/>
                </a:cubicBezTo>
                <a:cubicBezTo>
                  <a:pt x="2593" y="7631"/>
                  <a:pt x="2584" y="7632"/>
                  <a:pt x="2575" y="7632"/>
                </a:cubicBezTo>
                <a:cubicBezTo>
                  <a:pt x="2462" y="7632"/>
                  <a:pt x="2333" y="7569"/>
                  <a:pt x="2218" y="7501"/>
                </a:cubicBezTo>
                <a:cubicBezTo>
                  <a:pt x="2157" y="7467"/>
                  <a:pt x="2095" y="7433"/>
                  <a:pt x="2033" y="7400"/>
                </a:cubicBezTo>
                <a:cubicBezTo>
                  <a:pt x="1954" y="7355"/>
                  <a:pt x="1875" y="7310"/>
                  <a:pt x="1796" y="7265"/>
                </a:cubicBezTo>
                <a:cubicBezTo>
                  <a:pt x="1757" y="7244"/>
                  <a:pt x="1715" y="7235"/>
                  <a:pt x="1675" y="7235"/>
                </a:cubicBezTo>
                <a:cubicBezTo>
                  <a:pt x="1558" y="7235"/>
                  <a:pt x="1448" y="7312"/>
                  <a:pt x="1419" y="7433"/>
                </a:cubicBezTo>
                <a:cubicBezTo>
                  <a:pt x="1087" y="8751"/>
                  <a:pt x="811" y="10012"/>
                  <a:pt x="597" y="11177"/>
                </a:cubicBezTo>
                <a:cubicBezTo>
                  <a:pt x="567" y="11341"/>
                  <a:pt x="692" y="11488"/>
                  <a:pt x="850" y="11488"/>
                </a:cubicBezTo>
                <a:cubicBezTo>
                  <a:pt x="871" y="11488"/>
                  <a:pt x="891" y="11486"/>
                  <a:pt x="913" y="11481"/>
                </a:cubicBezTo>
                <a:cubicBezTo>
                  <a:pt x="1211" y="11413"/>
                  <a:pt x="1498" y="11329"/>
                  <a:pt x="1779" y="11216"/>
                </a:cubicBezTo>
                <a:cubicBezTo>
                  <a:pt x="1926" y="11160"/>
                  <a:pt x="2066" y="11098"/>
                  <a:pt x="2213" y="11036"/>
                </a:cubicBezTo>
                <a:cubicBezTo>
                  <a:pt x="2449" y="10923"/>
                  <a:pt x="2691" y="10828"/>
                  <a:pt x="2939" y="10749"/>
                </a:cubicBezTo>
                <a:cubicBezTo>
                  <a:pt x="3105" y="10701"/>
                  <a:pt x="3313" y="10659"/>
                  <a:pt x="3526" y="10659"/>
                </a:cubicBezTo>
                <a:cubicBezTo>
                  <a:pt x="3689" y="10659"/>
                  <a:pt x="3855" y="10683"/>
                  <a:pt x="4008" y="10749"/>
                </a:cubicBezTo>
                <a:cubicBezTo>
                  <a:pt x="4149" y="10811"/>
                  <a:pt x="4267" y="10946"/>
                  <a:pt x="4245" y="11013"/>
                </a:cubicBezTo>
                <a:cubicBezTo>
                  <a:pt x="4217" y="11081"/>
                  <a:pt x="4076" y="11149"/>
                  <a:pt x="4008" y="11182"/>
                </a:cubicBezTo>
                <a:lnTo>
                  <a:pt x="3029" y="11644"/>
                </a:lnTo>
                <a:lnTo>
                  <a:pt x="2888" y="11711"/>
                </a:lnTo>
                <a:lnTo>
                  <a:pt x="2066" y="12100"/>
                </a:lnTo>
                <a:lnTo>
                  <a:pt x="1948" y="12156"/>
                </a:lnTo>
                <a:cubicBezTo>
                  <a:pt x="1712" y="12263"/>
                  <a:pt x="1470" y="12381"/>
                  <a:pt x="1222" y="12477"/>
                </a:cubicBezTo>
                <a:cubicBezTo>
                  <a:pt x="991" y="12561"/>
                  <a:pt x="755" y="12640"/>
                  <a:pt x="513" y="12697"/>
                </a:cubicBezTo>
                <a:cubicBezTo>
                  <a:pt x="412" y="12725"/>
                  <a:pt x="333" y="12809"/>
                  <a:pt x="322" y="12916"/>
                </a:cubicBezTo>
                <a:cubicBezTo>
                  <a:pt x="1" y="15280"/>
                  <a:pt x="12" y="17098"/>
                  <a:pt x="361" y="18326"/>
                </a:cubicBezTo>
                <a:cubicBezTo>
                  <a:pt x="394" y="18452"/>
                  <a:pt x="504" y="18521"/>
                  <a:pt x="614" y="18521"/>
                </a:cubicBezTo>
                <a:cubicBezTo>
                  <a:pt x="691" y="18521"/>
                  <a:pt x="769" y="18487"/>
                  <a:pt x="822" y="18416"/>
                </a:cubicBezTo>
                <a:cubicBezTo>
                  <a:pt x="862" y="18365"/>
                  <a:pt x="896" y="18314"/>
                  <a:pt x="924" y="18264"/>
                </a:cubicBezTo>
                <a:cubicBezTo>
                  <a:pt x="1008" y="18145"/>
                  <a:pt x="1081" y="18016"/>
                  <a:pt x="1160" y="17892"/>
                </a:cubicBezTo>
                <a:cubicBezTo>
                  <a:pt x="1397" y="17504"/>
                  <a:pt x="1627" y="17138"/>
                  <a:pt x="1954" y="16885"/>
                </a:cubicBezTo>
                <a:cubicBezTo>
                  <a:pt x="2185" y="16710"/>
                  <a:pt x="2472" y="16586"/>
                  <a:pt x="2742" y="16474"/>
                </a:cubicBezTo>
                <a:cubicBezTo>
                  <a:pt x="2903" y="16405"/>
                  <a:pt x="3048" y="16370"/>
                  <a:pt x="3153" y="16370"/>
                </a:cubicBezTo>
                <a:cubicBezTo>
                  <a:pt x="3228" y="16370"/>
                  <a:pt x="3281" y="16388"/>
                  <a:pt x="3305" y="16423"/>
                </a:cubicBezTo>
                <a:cubicBezTo>
                  <a:pt x="3350" y="16485"/>
                  <a:pt x="3322" y="16620"/>
                  <a:pt x="3237" y="16789"/>
                </a:cubicBezTo>
                <a:cubicBezTo>
                  <a:pt x="2928" y="17408"/>
                  <a:pt x="2438" y="17915"/>
                  <a:pt x="1915" y="18449"/>
                </a:cubicBezTo>
                <a:cubicBezTo>
                  <a:pt x="1599" y="18765"/>
                  <a:pt x="1301" y="19097"/>
                  <a:pt x="1020" y="19446"/>
                </a:cubicBezTo>
                <a:cubicBezTo>
                  <a:pt x="952" y="19530"/>
                  <a:pt x="946" y="19643"/>
                  <a:pt x="997" y="19733"/>
                </a:cubicBezTo>
                <a:cubicBezTo>
                  <a:pt x="2151" y="21810"/>
                  <a:pt x="3508" y="23150"/>
                  <a:pt x="5146" y="23831"/>
                </a:cubicBezTo>
                <a:cubicBezTo>
                  <a:pt x="5178" y="23845"/>
                  <a:pt x="5213" y="23851"/>
                  <a:pt x="5247" y="23851"/>
                </a:cubicBezTo>
                <a:cubicBezTo>
                  <a:pt x="5336" y="23851"/>
                  <a:pt x="5423" y="23807"/>
                  <a:pt x="5472" y="23729"/>
                </a:cubicBezTo>
                <a:cubicBezTo>
                  <a:pt x="5697" y="23375"/>
                  <a:pt x="5883" y="23048"/>
                  <a:pt x="6041" y="22739"/>
                </a:cubicBezTo>
                <a:cubicBezTo>
                  <a:pt x="6069" y="22677"/>
                  <a:pt x="6102" y="22620"/>
                  <a:pt x="6131" y="22559"/>
                </a:cubicBezTo>
                <a:cubicBezTo>
                  <a:pt x="6294" y="22221"/>
                  <a:pt x="6451" y="21900"/>
                  <a:pt x="6699" y="21669"/>
                </a:cubicBezTo>
                <a:cubicBezTo>
                  <a:pt x="6947" y="21438"/>
                  <a:pt x="7296" y="21303"/>
                  <a:pt x="7628" y="21168"/>
                </a:cubicBezTo>
                <a:cubicBezTo>
                  <a:pt x="7791" y="21104"/>
                  <a:pt x="7941" y="21049"/>
                  <a:pt x="8067" y="21049"/>
                </a:cubicBezTo>
                <a:cubicBezTo>
                  <a:pt x="8107" y="21049"/>
                  <a:pt x="8145" y="21055"/>
                  <a:pt x="8180" y="21067"/>
                </a:cubicBezTo>
                <a:cubicBezTo>
                  <a:pt x="8343" y="21118"/>
                  <a:pt x="8444" y="21326"/>
                  <a:pt x="8484" y="21506"/>
                </a:cubicBezTo>
                <a:cubicBezTo>
                  <a:pt x="8635" y="22193"/>
                  <a:pt x="8230" y="22908"/>
                  <a:pt x="7808" y="23583"/>
                </a:cubicBezTo>
                <a:lnTo>
                  <a:pt x="7774" y="23634"/>
                </a:lnTo>
                <a:cubicBezTo>
                  <a:pt x="7712" y="23735"/>
                  <a:pt x="7645" y="23842"/>
                  <a:pt x="7583" y="23949"/>
                </a:cubicBezTo>
                <a:cubicBezTo>
                  <a:pt x="7476" y="24123"/>
                  <a:pt x="7605" y="24349"/>
                  <a:pt x="7808" y="24349"/>
                </a:cubicBezTo>
                <a:lnTo>
                  <a:pt x="7876" y="24349"/>
                </a:lnTo>
                <a:cubicBezTo>
                  <a:pt x="8281" y="24349"/>
                  <a:pt x="8681" y="24320"/>
                  <a:pt x="9080" y="24270"/>
                </a:cubicBezTo>
                <a:cubicBezTo>
                  <a:pt x="11163" y="24000"/>
                  <a:pt x="12655" y="22733"/>
                  <a:pt x="13972" y="21613"/>
                </a:cubicBezTo>
                <a:cubicBezTo>
                  <a:pt x="14619" y="21061"/>
                  <a:pt x="15199" y="20571"/>
                  <a:pt x="15767" y="20268"/>
                </a:cubicBezTo>
                <a:cubicBezTo>
                  <a:pt x="16297" y="22260"/>
                  <a:pt x="16933" y="25153"/>
                  <a:pt x="17614" y="29099"/>
                </a:cubicBezTo>
                <a:cubicBezTo>
                  <a:pt x="17636" y="29223"/>
                  <a:pt x="17743" y="29319"/>
                  <a:pt x="17873" y="29319"/>
                </a:cubicBezTo>
                <a:cubicBezTo>
                  <a:pt x="17890" y="29319"/>
                  <a:pt x="17901" y="29319"/>
                  <a:pt x="17918" y="29313"/>
                </a:cubicBezTo>
                <a:cubicBezTo>
                  <a:pt x="18064" y="29291"/>
                  <a:pt x="18160" y="29150"/>
                  <a:pt x="18132" y="29009"/>
                </a:cubicBezTo>
                <a:cubicBezTo>
                  <a:pt x="18002" y="28233"/>
                  <a:pt x="17175" y="23532"/>
                  <a:pt x="16257" y="20048"/>
                </a:cubicBezTo>
                <a:cubicBezTo>
                  <a:pt x="16730" y="19896"/>
                  <a:pt x="17360" y="19767"/>
                  <a:pt x="18019" y="19643"/>
                </a:cubicBezTo>
                <a:cubicBezTo>
                  <a:pt x="19449" y="19367"/>
                  <a:pt x="21064" y="19057"/>
                  <a:pt x="22404" y="18235"/>
                </a:cubicBezTo>
                <a:cubicBezTo>
                  <a:pt x="22483" y="18190"/>
                  <a:pt x="22533" y="18100"/>
                  <a:pt x="22533" y="18010"/>
                </a:cubicBezTo>
                <a:cubicBezTo>
                  <a:pt x="22533" y="17920"/>
                  <a:pt x="22483" y="17830"/>
                  <a:pt x="22404" y="17785"/>
                </a:cubicBezTo>
                <a:cubicBezTo>
                  <a:pt x="22077" y="17605"/>
                  <a:pt x="21745" y="17442"/>
                  <a:pt x="21408" y="17301"/>
                </a:cubicBezTo>
                <a:cubicBezTo>
                  <a:pt x="21087" y="17172"/>
                  <a:pt x="20777" y="17020"/>
                  <a:pt x="20473" y="16851"/>
                </a:cubicBezTo>
                <a:cubicBezTo>
                  <a:pt x="20299" y="16749"/>
                  <a:pt x="20006" y="16541"/>
                  <a:pt x="20017" y="16305"/>
                </a:cubicBezTo>
                <a:cubicBezTo>
                  <a:pt x="20034" y="16074"/>
                  <a:pt x="20355" y="15911"/>
                  <a:pt x="20659" y="15877"/>
                </a:cubicBezTo>
                <a:cubicBezTo>
                  <a:pt x="20733" y="15869"/>
                  <a:pt x="20806" y="15865"/>
                  <a:pt x="20880" y="15865"/>
                </a:cubicBezTo>
                <a:cubicBezTo>
                  <a:pt x="21489" y="15865"/>
                  <a:pt x="22095" y="16118"/>
                  <a:pt x="22562" y="16339"/>
                </a:cubicBezTo>
                <a:cubicBezTo>
                  <a:pt x="22719" y="16417"/>
                  <a:pt x="22871" y="16490"/>
                  <a:pt x="23023" y="16569"/>
                </a:cubicBezTo>
                <a:cubicBezTo>
                  <a:pt x="23226" y="16676"/>
                  <a:pt x="23434" y="16783"/>
                  <a:pt x="23648" y="16879"/>
                </a:cubicBezTo>
                <a:cubicBezTo>
                  <a:pt x="23683" y="16896"/>
                  <a:pt x="23720" y="16905"/>
                  <a:pt x="23757" y="16905"/>
                </a:cubicBezTo>
                <a:cubicBezTo>
                  <a:pt x="23839" y="16905"/>
                  <a:pt x="23918" y="16864"/>
                  <a:pt x="23969" y="16794"/>
                </a:cubicBezTo>
                <a:cubicBezTo>
                  <a:pt x="24008" y="16744"/>
                  <a:pt x="24042" y="16693"/>
                  <a:pt x="24076" y="16642"/>
                </a:cubicBezTo>
                <a:cubicBezTo>
                  <a:pt x="25123" y="14999"/>
                  <a:pt x="25252" y="13091"/>
                  <a:pt x="24442" y="11126"/>
                </a:cubicBezTo>
                <a:cubicBezTo>
                  <a:pt x="24408" y="11036"/>
                  <a:pt x="24329" y="10974"/>
                  <a:pt x="24233" y="10963"/>
                </a:cubicBezTo>
                <a:cubicBezTo>
                  <a:pt x="24053" y="10943"/>
                  <a:pt x="23872" y="10933"/>
                  <a:pt x="23690" y="10933"/>
                </a:cubicBezTo>
                <a:cubicBezTo>
                  <a:pt x="23509" y="10933"/>
                  <a:pt x="23327" y="10943"/>
                  <a:pt x="23147" y="10963"/>
                </a:cubicBezTo>
                <a:cubicBezTo>
                  <a:pt x="22697" y="11002"/>
                  <a:pt x="22246" y="11092"/>
                  <a:pt x="21813" y="11171"/>
                </a:cubicBezTo>
                <a:cubicBezTo>
                  <a:pt x="21509" y="11227"/>
                  <a:pt x="21199" y="11289"/>
                  <a:pt x="20895" y="11334"/>
                </a:cubicBezTo>
                <a:cubicBezTo>
                  <a:pt x="20456" y="11396"/>
                  <a:pt x="20013" y="11426"/>
                  <a:pt x="19570" y="11426"/>
                </a:cubicBezTo>
                <a:cubicBezTo>
                  <a:pt x="18957" y="11426"/>
                  <a:pt x="18345" y="11368"/>
                  <a:pt x="17743" y="11250"/>
                </a:cubicBezTo>
                <a:cubicBezTo>
                  <a:pt x="17563" y="11211"/>
                  <a:pt x="17394" y="11171"/>
                  <a:pt x="17293" y="11075"/>
                </a:cubicBezTo>
                <a:cubicBezTo>
                  <a:pt x="17231" y="11019"/>
                  <a:pt x="17208" y="10912"/>
                  <a:pt x="17237" y="10878"/>
                </a:cubicBezTo>
                <a:cubicBezTo>
                  <a:pt x="17287" y="10845"/>
                  <a:pt x="17343" y="10822"/>
                  <a:pt x="17400" y="10811"/>
                </a:cubicBezTo>
                <a:cubicBezTo>
                  <a:pt x="18848" y="10350"/>
                  <a:pt x="20354" y="10116"/>
                  <a:pt x="21871" y="10116"/>
                </a:cubicBezTo>
                <a:cubicBezTo>
                  <a:pt x="22187" y="10116"/>
                  <a:pt x="22504" y="10126"/>
                  <a:pt x="22820" y="10147"/>
                </a:cubicBezTo>
                <a:lnTo>
                  <a:pt x="23124" y="10169"/>
                </a:lnTo>
                <a:cubicBezTo>
                  <a:pt x="23260" y="10180"/>
                  <a:pt x="23395" y="10186"/>
                  <a:pt x="23530" y="10197"/>
                </a:cubicBezTo>
                <a:cubicBezTo>
                  <a:pt x="23535" y="10198"/>
                  <a:pt x="23540" y="10198"/>
                  <a:pt x="23545" y="10198"/>
                </a:cubicBezTo>
                <a:cubicBezTo>
                  <a:pt x="23640" y="10198"/>
                  <a:pt x="23724" y="10148"/>
                  <a:pt x="23772" y="10068"/>
                </a:cubicBezTo>
                <a:cubicBezTo>
                  <a:pt x="23822" y="9983"/>
                  <a:pt x="23822" y="9876"/>
                  <a:pt x="23772" y="9798"/>
                </a:cubicBezTo>
                <a:cubicBezTo>
                  <a:pt x="22629" y="7929"/>
                  <a:pt x="20642" y="6083"/>
                  <a:pt x="18599" y="4974"/>
                </a:cubicBezTo>
                <a:cubicBezTo>
                  <a:pt x="18469" y="4906"/>
                  <a:pt x="18340" y="4838"/>
                  <a:pt x="18210" y="4771"/>
                </a:cubicBezTo>
                <a:cubicBezTo>
                  <a:pt x="18171" y="4750"/>
                  <a:pt x="18129" y="4740"/>
                  <a:pt x="18088" y="4740"/>
                </a:cubicBezTo>
                <a:cubicBezTo>
                  <a:pt x="18053" y="4740"/>
                  <a:pt x="18019" y="4747"/>
                  <a:pt x="17985" y="4760"/>
                </a:cubicBezTo>
                <a:cubicBezTo>
                  <a:pt x="17343" y="5036"/>
                  <a:pt x="16820" y="5559"/>
                  <a:pt x="16308" y="6066"/>
                </a:cubicBezTo>
                <a:cubicBezTo>
                  <a:pt x="16229" y="6144"/>
                  <a:pt x="16150" y="6229"/>
                  <a:pt x="16071" y="6302"/>
                </a:cubicBezTo>
                <a:cubicBezTo>
                  <a:pt x="15542" y="6814"/>
                  <a:pt x="14968" y="7265"/>
                  <a:pt x="14349" y="7653"/>
                </a:cubicBezTo>
                <a:cubicBezTo>
                  <a:pt x="13910" y="7929"/>
                  <a:pt x="13324" y="8250"/>
                  <a:pt x="12700" y="8289"/>
                </a:cubicBezTo>
                <a:cubicBezTo>
                  <a:pt x="12677" y="8289"/>
                  <a:pt x="12649" y="8289"/>
                  <a:pt x="12621" y="8283"/>
                </a:cubicBezTo>
                <a:cubicBezTo>
                  <a:pt x="13150" y="7253"/>
                  <a:pt x="13792" y="6285"/>
                  <a:pt x="14540" y="5401"/>
                </a:cubicBezTo>
                <a:cubicBezTo>
                  <a:pt x="14929" y="4940"/>
                  <a:pt x="15340" y="4501"/>
                  <a:pt x="15762" y="4062"/>
                </a:cubicBezTo>
                <a:cubicBezTo>
                  <a:pt x="15891" y="3927"/>
                  <a:pt x="15841" y="3701"/>
                  <a:pt x="15672" y="3634"/>
                </a:cubicBezTo>
                <a:cubicBezTo>
                  <a:pt x="14675" y="3234"/>
                  <a:pt x="13533" y="2818"/>
                  <a:pt x="12277" y="2401"/>
                </a:cubicBezTo>
                <a:cubicBezTo>
                  <a:pt x="12248" y="2391"/>
                  <a:pt x="12219" y="2386"/>
                  <a:pt x="12190" y="2386"/>
                </a:cubicBezTo>
                <a:cubicBezTo>
                  <a:pt x="12097" y="2386"/>
                  <a:pt x="12010" y="2439"/>
                  <a:pt x="11962" y="2525"/>
                </a:cubicBezTo>
                <a:cubicBezTo>
                  <a:pt x="11895" y="2643"/>
                  <a:pt x="11833" y="2761"/>
                  <a:pt x="11771" y="2885"/>
                </a:cubicBezTo>
                <a:cubicBezTo>
                  <a:pt x="11709" y="3003"/>
                  <a:pt x="11653" y="3116"/>
                  <a:pt x="11591" y="3229"/>
                </a:cubicBezTo>
                <a:cubicBezTo>
                  <a:pt x="11371" y="3623"/>
                  <a:pt x="11123" y="3994"/>
                  <a:pt x="10836" y="4343"/>
                </a:cubicBezTo>
                <a:cubicBezTo>
                  <a:pt x="10736" y="4458"/>
                  <a:pt x="10607" y="4509"/>
                  <a:pt x="10480" y="4509"/>
                </a:cubicBezTo>
                <a:cubicBezTo>
                  <a:pt x="10220" y="4509"/>
                  <a:pt x="9969" y="4298"/>
                  <a:pt x="9992" y="3989"/>
                </a:cubicBezTo>
                <a:lnTo>
                  <a:pt x="9992" y="3972"/>
                </a:lnTo>
                <a:lnTo>
                  <a:pt x="9992" y="3960"/>
                </a:lnTo>
                <a:cubicBezTo>
                  <a:pt x="10020" y="3701"/>
                  <a:pt x="10060" y="3431"/>
                  <a:pt x="10099" y="3172"/>
                </a:cubicBezTo>
                <a:cubicBezTo>
                  <a:pt x="10161" y="2778"/>
                  <a:pt x="10217" y="2373"/>
                  <a:pt x="10251" y="1968"/>
                </a:cubicBezTo>
                <a:cubicBezTo>
                  <a:pt x="10262" y="1844"/>
                  <a:pt x="10183" y="1731"/>
                  <a:pt x="10065" y="1698"/>
                </a:cubicBezTo>
                <a:cubicBezTo>
                  <a:pt x="6733" y="679"/>
                  <a:pt x="3902" y="9"/>
                  <a:pt x="3873" y="9"/>
                </a:cubicBezTo>
                <a:cubicBezTo>
                  <a:pt x="3852" y="3"/>
                  <a:pt x="3831" y="1"/>
                  <a:pt x="3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rot="-2113790" flipH="1">
            <a:off x="-88919" y="3911520"/>
            <a:ext cx="546307" cy="1301065"/>
          </a:xfrm>
          <a:custGeom>
            <a:avLst/>
            <a:gdLst/>
            <a:ahLst/>
            <a:cxnLst/>
            <a:rect l="l" t="t" r="r" b="b"/>
            <a:pathLst>
              <a:path w="24279" h="57822" extrusionOk="0">
                <a:moveTo>
                  <a:pt x="4521" y="687"/>
                </a:moveTo>
                <a:cubicBezTo>
                  <a:pt x="5393" y="1335"/>
                  <a:pt x="8027" y="3507"/>
                  <a:pt x="9080" y="6710"/>
                </a:cubicBezTo>
                <a:cubicBezTo>
                  <a:pt x="9981" y="9463"/>
                  <a:pt x="9384" y="12418"/>
                  <a:pt x="8967" y="13887"/>
                </a:cubicBezTo>
                <a:cubicBezTo>
                  <a:pt x="7875" y="11050"/>
                  <a:pt x="6935" y="8607"/>
                  <a:pt x="6434" y="6930"/>
                </a:cubicBezTo>
                <a:cubicBezTo>
                  <a:pt x="6392" y="6797"/>
                  <a:pt x="6290" y="6740"/>
                  <a:pt x="6186" y="6740"/>
                </a:cubicBezTo>
                <a:cubicBezTo>
                  <a:pt x="6027" y="6740"/>
                  <a:pt x="5866" y="6877"/>
                  <a:pt x="5928" y="7082"/>
                </a:cubicBezTo>
                <a:cubicBezTo>
                  <a:pt x="6446" y="8793"/>
                  <a:pt x="7397" y="11275"/>
                  <a:pt x="8500" y="14152"/>
                </a:cubicBezTo>
                <a:lnTo>
                  <a:pt x="8557" y="14293"/>
                </a:lnTo>
                <a:cubicBezTo>
                  <a:pt x="7566" y="13398"/>
                  <a:pt x="5376" y="11191"/>
                  <a:pt x="4414" y="8241"/>
                </a:cubicBezTo>
                <a:cubicBezTo>
                  <a:pt x="3361" y="5039"/>
                  <a:pt x="4200" y="1723"/>
                  <a:pt x="4521" y="687"/>
                </a:cubicBezTo>
                <a:close/>
                <a:moveTo>
                  <a:pt x="14974" y="8759"/>
                </a:moveTo>
                <a:cubicBezTo>
                  <a:pt x="15306" y="9564"/>
                  <a:pt x="16060" y="11771"/>
                  <a:pt x="15565" y="14034"/>
                </a:cubicBezTo>
                <a:cubicBezTo>
                  <a:pt x="15126" y="16060"/>
                  <a:pt x="13679" y="17670"/>
                  <a:pt x="12885" y="18430"/>
                </a:cubicBezTo>
                <a:cubicBezTo>
                  <a:pt x="13319" y="15745"/>
                  <a:pt x="13988" y="13274"/>
                  <a:pt x="14287" y="12801"/>
                </a:cubicBezTo>
                <a:cubicBezTo>
                  <a:pt x="14417" y="12592"/>
                  <a:pt x="14239" y="12392"/>
                  <a:pt x="14056" y="12392"/>
                </a:cubicBezTo>
                <a:cubicBezTo>
                  <a:pt x="13978" y="12392"/>
                  <a:pt x="13898" y="12430"/>
                  <a:pt x="13842" y="12519"/>
                </a:cubicBezTo>
                <a:cubicBezTo>
                  <a:pt x="13533" y="13009"/>
                  <a:pt x="12880" y="15334"/>
                  <a:pt x="12435" y="17946"/>
                </a:cubicBezTo>
                <a:cubicBezTo>
                  <a:pt x="12153" y="16865"/>
                  <a:pt x="11855" y="15092"/>
                  <a:pt x="12243" y="13313"/>
                </a:cubicBezTo>
                <a:cubicBezTo>
                  <a:pt x="12733" y="11050"/>
                  <a:pt x="14337" y="9356"/>
                  <a:pt x="14974" y="8759"/>
                </a:cubicBezTo>
                <a:close/>
                <a:moveTo>
                  <a:pt x="905" y="17318"/>
                </a:moveTo>
                <a:cubicBezTo>
                  <a:pt x="1905" y="17318"/>
                  <a:pt x="4027" y="17480"/>
                  <a:pt x="5821" y="18655"/>
                </a:cubicBezTo>
                <a:cubicBezTo>
                  <a:pt x="7346" y="19657"/>
                  <a:pt x="8371" y="21126"/>
                  <a:pt x="8934" y="22100"/>
                </a:cubicBezTo>
                <a:cubicBezTo>
                  <a:pt x="6783" y="20546"/>
                  <a:pt x="4689" y="19347"/>
                  <a:pt x="4121" y="19212"/>
                </a:cubicBezTo>
                <a:cubicBezTo>
                  <a:pt x="4092" y="19204"/>
                  <a:pt x="4065" y="19201"/>
                  <a:pt x="4039" y="19201"/>
                </a:cubicBezTo>
                <a:cubicBezTo>
                  <a:pt x="3755" y="19201"/>
                  <a:pt x="3677" y="19652"/>
                  <a:pt x="4003" y="19725"/>
                </a:cubicBezTo>
                <a:cubicBezTo>
                  <a:pt x="4549" y="19854"/>
                  <a:pt x="6755" y="21149"/>
                  <a:pt x="8945" y="22764"/>
                </a:cubicBezTo>
                <a:cubicBezTo>
                  <a:pt x="8893" y="22765"/>
                  <a:pt x="8839" y="22765"/>
                  <a:pt x="8782" y="22765"/>
                </a:cubicBezTo>
                <a:cubicBezTo>
                  <a:pt x="7649" y="22765"/>
                  <a:pt x="5614" y="22586"/>
                  <a:pt x="3958" y="21503"/>
                </a:cubicBezTo>
                <a:cubicBezTo>
                  <a:pt x="2021" y="20237"/>
                  <a:pt x="1008" y="18126"/>
                  <a:pt x="682" y="17321"/>
                </a:cubicBezTo>
                <a:cubicBezTo>
                  <a:pt x="748" y="17319"/>
                  <a:pt x="823" y="17318"/>
                  <a:pt x="905" y="17318"/>
                </a:cubicBezTo>
                <a:close/>
                <a:moveTo>
                  <a:pt x="22032" y="17811"/>
                </a:moveTo>
                <a:cubicBezTo>
                  <a:pt x="22280" y="18869"/>
                  <a:pt x="22882" y="22235"/>
                  <a:pt x="21610" y="25354"/>
                </a:cubicBezTo>
                <a:cubicBezTo>
                  <a:pt x="20445" y="28224"/>
                  <a:pt x="17811" y="30155"/>
                  <a:pt x="16628" y="30915"/>
                </a:cubicBezTo>
                <a:cubicBezTo>
                  <a:pt x="17878" y="27234"/>
                  <a:pt x="19454" y="23856"/>
                  <a:pt x="19995" y="23254"/>
                </a:cubicBezTo>
                <a:cubicBezTo>
                  <a:pt x="20156" y="23058"/>
                  <a:pt x="19984" y="22821"/>
                  <a:pt x="19788" y="22821"/>
                </a:cubicBezTo>
                <a:cubicBezTo>
                  <a:pt x="19724" y="22821"/>
                  <a:pt x="19658" y="22846"/>
                  <a:pt x="19601" y="22905"/>
                </a:cubicBezTo>
                <a:cubicBezTo>
                  <a:pt x="19043" y="23530"/>
                  <a:pt x="17507" y="26750"/>
                  <a:pt x="16251" y="30369"/>
                </a:cubicBezTo>
                <a:cubicBezTo>
                  <a:pt x="16094" y="28883"/>
                  <a:pt x="15998" y="26102"/>
                  <a:pt x="17062" y="23502"/>
                </a:cubicBezTo>
                <a:lnTo>
                  <a:pt x="17062" y="23496"/>
                </a:lnTo>
                <a:cubicBezTo>
                  <a:pt x="18334" y="20378"/>
                  <a:pt x="21120" y="18396"/>
                  <a:pt x="22032" y="17811"/>
                </a:cubicBezTo>
                <a:close/>
                <a:moveTo>
                  <a:pt x="1841" y="23181"/>
                </a:moveTo>
                <a:lnTo>
                  <a:pt x="1841" y="23181"/>
                </a:lnTo>
                <a:cubicBezTo>
                  <a:pt x="2883" y="23479"/>
                  <a:pt x="6119" y="24565"/>
                  <a:pt x="8241" y="27194"/>
                </a:cubicBezTo>
                <a:cubicBezTo>
                  <a:pt x="10009" y="29373"/>
                  <a:pt x="10724" y="32069"/>
                  <a:pt x="10999" y="33538"/>
                </a:cubicBezTo>
                <a:cubicBezTo>
                  <a:pt x="8754" y="30436"/>
                  <a:pt x="6356" y="27785"/>
                  <a:pt x="5641" y="27352"/>
                </a:cubicBezTo>
                <a:cubicBezTo>
                  <a:pt x="5594" y="27327"/>
                  <a:pt x="5549" y="27315"/>
                  <a:pt x="5507" y="27315"/>
                </a:cubicBezTo>
                <a:cubicBezTo>
                  <a:pt x="5275" y="27315"/>
                  <a:pt x="5127" y="27645"/>
                  <a:pt x="5365" y="27802"/>
                </a:cubicBezTo>
                <a:cubicBezTo>
                  <a:pt x="6057" y="28224"/>
                  <a:pt x="8540" y="30999"/>
                  <a:pt x="10791" y="34169"/>
                </a:cubicBezTo>
                <a:cubicBezTo>
                  <a:pt x="9440" y="33791"/>
                  <a:pt x="6367" y="32699"/>
                  <a:pt x="4419" y="30285"/>
                </a:cubicBezTo>
                <a:cubicBezTo>
                  <a:pt x="2297" y="27661"/>
                  <a:pt x="1909" y="24262"/>
                  <a:pt x="1841" y="23181"/>
                </a:cubicBezTo>
                <a:close/>
                <a:moveTo>
                  <a:pt x="23321" y="32908"/>
                </a:moveTo>
                <a:cubicBezTo>
                  <a:pt x="23372" y="33988"/>
                  <a:pt x="23378" y="37400"/>
                  <a:pt x="21565" y="40248"/>
                </a:cubicBezTo>
                <a:cubicBezTo>
                  <a:pt x="19904" y="42865"/>
                  <a:pt x="16972" y="44301"/>
                  <a:pt x="15672" y="44835"/>
                </a:cubicBezTo>
                <a:cubicBezTo>
                  <a:pt x="17557" y="41436"/>
                  <a:pt x="19702" y="38396"/>
                  <a:pt x="20344" y="37895"/>
                </a:cubicBezTo>
                <a:cubicBezTo>
                  <a:pt x="20578" y="37724"/>
                  <a:pt x="20409" y="37413"/>
                  <a:pt x="20190" y="37413"/>
                </a:cubicBezTo>
                <a:cubicBezTo>
                  <a:pt x="20136" y="37413"/>
                  <a:pt x="20078" y="37432"/>
                  <a:pt x="20023" y="37478"/>
                </a:cubicBezTo>
                <a:cubicBezTo>
                  <a:pt x="19364" y="37991"/>
                  <a:pt x="17276" y="40895"/>
                  <a:pt x="15401" y="44233"/>
                </a:cubicBezTo>
                <a:cubicBezTo>
                  <a:pt x="15508" y="42747"/>
                  <a:pt x="15914" y="39989"/>
                  <a:pt x="17416" y="37619"/>
                </a:cubicBezTo>
                <a:cubicBezTo>
                  <a:pt x="19223" y="34776"/>
                  <a:pt x="22319" y="33319"/>
                  <a:pt x="23321" y="32908"/>
                </a:cubicBezTo>
                <a:close/>
                <a:moveTo>
                  <a:pt x="4701" y="36234"/>
                </a:moveTo>
                <a:cubicBezTo>
                  <a:pt x="5618" y="36814"/>
                  <a:pt x="8410" y="38779"/>
                  <a:pt x="9699" y="41903"/>
                </a:cubicBezTo>
                <a:cubicBezTo>
                  <a:pt x="10774" y="44492"/>
                  <a:pt x="10696" y="47278"/>
                  <a:pt x="10544" y="48764"/>
                </a:cubicBezTo>
                <a:cubicBezTo>
                  <a:pt x="9271" y="45156"/>
                  <a:pt x="7718" y="41936"/>
                  <a:pt x="7161" y="41317"/>
                </a:cubicBezTo>
                <a:cubicBezTo>
                  <a:pt x="7104" y="41263"/>
                  <a:pt x="7040" y="41240"/>
                  <a:pt x="6979" y="41240"/>
                </a:cubicBezTo>
                <a:cubicBezTo>
                  <a:pt x="6786" y="41240"/>
                  <a:pt x="6617" y="41470"/>
                  <a:pt x="6766" y="41666"/>
                </a:cubicBezTo>
                <a:cubicBezTo>
                  <a:pt x="7313" y="42269"/>
                  <a:pt x="8905" y="45635"/>
                  <a:pt x="10166" y="49310"/>
                </a:cubicBezTo>
                <a:cubicBezTo>
                  <a:pt x="8979" y="48562"/>
                  <a:pt x="6344" y="46637"/>
                  <a:pt x="5162" y="43777"/>
                </a:cubicBezTo>
                <a:cubicBezTo>
                  <a:pt x="3873" y="40659"/>
                  <a:pt x="4464" y="37293"/>
                  <a:pt x="4701" y="36234"/>
                </a:cubicBezTo>
                <a:close/>
                <a:moveTo>
                  <a:pt x="4380" y="0"/>
                </a:moveTo>
                <a:cubicBezTo>
                  <a:pt x="4276" y="0"/>
                  <a:pt x="4176" y="63"/>
                  <a:pt x="4138" y="169"/>
                </a:cubicBezTo>
                <a:cubicBezTo>
                  <a:pt x="4070" y="344"/>
                  <a:pt x="2590" y="4380"/>
                  <a:pt x="3913" y="8405"/>
                </a:cubicBezTo>
                <a:cubicBezTo>
                  <a:pt x="5230" y="12429"/>
                  <a:pt x="8596" y="15030"/>
                  <a:pt x="8742" y="15137"/>
                </a:cubicBezTo>
                <a:cubicBezTo>
                  <a:pt x="8787" y="15176"/>
                  <a:pt x="8844" y="15193"/>
                  <a:pt x="8900" y="15193"/>
                </a:cubicBezTo>
                <a:cubicBezTo>
                  <a:pt x="10059" y="18216"/>
                  <a:pt x="11365" y="21661"/>
                  <a:pt x="12474" y="25055"/>
                </a:cubicBezTo>
                <a:cubicBezTo>
                  <a:pt x="11664" y="24256"/>
                  <a:pt x="10802" y="23507"/>
                  <a:pt x="9896" y="22815"/>
                </a:cubicBezTo>
                <a:cubicBezTo>
                  <a:pt x="9694" y="22353"/>
                  <a:pt x="8495" y="19781"/>
                  <a:pt x="6108" y="18216"/>
                </a:cubicBezTo>
                <a:cubicBezTo>
                  <a:pt x="4183" y="16955"/>
                  <a:pt x="1958" y="16786"/>
                  <a:pt x="897" y="16786"/>
                </a:cubicBezTo>
                <a:cubicBezTo>
                  <a:pt x="537" y="16786"/>
                  <a:pt x="311" y="16806"/>
                  <a:pt x="276" y="16809"/>
                </a:cubicBezTo>
                <a:cubicBezTo>
                  <a:pt x="113" y="16826"/>
                  <a:pt x="0" y="16994"/>
                  <a:pt x="51" y="17152"/>
                </a:cubicBezTo>
                <a:cubicBezTo>
                  <a:pt x="96" y="17276"/>
                  <a:pt x="1087" y="20248"/>
                  <a:pt x="3665" y="21937"/>
                </a:cubicBezTo>
                <a:cubicBezTo>
                  <a:pt x="5438" y="23096"/>
                  <a:pt x="7555" y="23288"/>
                  <a:pt x="8754" y="23288"/>
                </a:cubicBezTo>
                <a:cubicBezTo>
                  <a:pt x="9159" y="23288"/>
                  <a:pt x="9452" y="23265"/>
                  <a:pt x="9603" y="23254"/>
                </a:cubicBezTo>
                <a:cubicBezTo>
                  <a:pt x="10786" y="24171"/>
                  <a:pt x="11911" y="25157"/>
                  <a:pt x="12711" y="26068"/>
                </a:cubicBezTo>
                <a:cubicBezTo>
                  <a:pt x="12739" y="26108"/>
                  <a:pt x="12784" y="26130"/>
                  <a:pt x="12829" y="26147"/>
                </a:cubicBezTo>
                <a:cubicBezTo>
                  <a:pt x="13133" y="27093"/>
                  <a:pt x="13414" y="28033"/>
                  <a:pt x="13668" y="28950"/>
                </a:cubicBezTo>
                <a:cubicBezTo>
                  <a:pt x="14568" y="32181"/>
                  <a:pt x="14641" y="35632"/>
                  <a:pt x="14349" y="38998"/>
                </a:cubicBezTo>
                <a:cubicBezTo>
                  <a:pt x="13662" y="37563"/>
                  <a:pt x="12705" y="36004"/>
                  <a:pt x="11669" y="34501"/>
                </a:cubicBezTo>
                <a:cubicBezTo>
                  <a:pt x="11607" y="33876"/>
                  <a:pt x="11140" y="29947"/>
                  <a:pt x="8647" y="26862"/>
                </a:cubicBezTo>
                <a:cubicBezTo>
                  <a:pt x="5984" y="23569"/>
                  <a:pt x="1790" y="22618"/>
                  <a:pt x="1610" y="22578"/>
                </a:cubicBezTo>
                <a:cubicBezTo>
                  <a:pt x="1593" y="22575"/>
                  <a:pt x="1575" y="22573"/>
                  <a:pt x="1558" y="22573"/>
                </a:cubicBezTo>
                <a:cubicBezTo>
                  <a:pt x="1495" y="22573"/>
                  <a:pt x="1433" y="22595"/>
                  <a:pt x="1385" y="22635"/>
                </a:cubicBezTo>
                <a:cubicBezTo>
                  <a:pt x="1323" y="22685"/>
                  <a:pt x="1290" y="22759"/>
                  <a:pt x="1290" y="22837"/>
                </a:cubicBezTo>
                <a:cubicBezTo>
                  <a:pt x="1290" y="23023"/>
                  <a:pt x="1340" y="27324"/>
                  <a:pt x="3997" y="30617"/>
                </a:cubicBezTo>
                <a:cubicBezTo>
                  <a:pt x="6468" y="33673"/>
                  <a:pt x="10521" y="34675"/>
                  <a:pt x="11247" y="34838"/>
                </a:cubicBezTo>
                <a:cubicBezTo>
                  <a:pt x="12435" y="36555"/>
                  <a:pt x="13516" y="38351"/>
                  <a:pt x="14180" y="39916"/>
                </a:cubicBezTo>
                <a:cubicBezTo>
                  <a:pt x="14197" y="39949"/>
                  <a:pt x="14219" y="39978"/>
                  <a:pt x="14247" y="40006"/>
                </a:cubicBezTo>
                <a:cubicBezTo>
                  <a:pt x="13955" y="42837"/>
                  <a:pt x="13426" y="45595"/>
                  <a:pt x="12953" y="48083"/>
                </a:cubicBezTo>
                <a:cubicBezTo>
                  <a:pt x="12773" y="49012"/>
                  <a:pt x="12598" y="49907"/>
                  <a:pt x="12446" y="50768"/>
                </a:cubicBezTo>
                <a:cubicBezTo>
                  <a:pt x="12446" y="50768"/>
                  <a:pt x="12446" y="50774"/>
                  <a:pt x="12446" y="50774"/>
                </a:cubicBezTo>
                <a:cubicBezTo>
                  <a:pt x="12440" y="50797"/>
                  <a:pt x="12440" y="50813"/>
                  <a:pt x="12435" y="50836"/>
                </a:cubicBezTo>
                <a:cubicBezTo>
                  <a:pt x="12255" y="51872"/>
                  <a:pt x="12097" y="52845"/>
                  <a:pt x="11990" y="53763"/>
                </a:cubicBezTo>
                <a:cubicBezTo>
                  <a:pt x="11703" y="52451"/>
                  <a:pt x="11348" y="51151"/>
                  <a:pt x="10921" y="49879"/>
                </a:cubicBezTo>
                <a:cubicBezTo>
                  <a:pt x="11045" y="49260"/>
                  <a:pt x="11703" y="45359"/>
                  <a:pt x="10189" y="41700"/>
                </a:cubicBezTo>
                <a:cubicBezTo>
                  <a:pt x="8573" y="37782"/>
                  <a:pt x="4819" y="35683"/>
                  <a:pt x="4661" y="35593"/>
                </a:cubicBezTo>
                <a:cubicBezTo>
                  <a:pt x="4622" y="35572"/>
                  <a:pt x="4580" y="35562"/>
                  <a:pt x="4539" y="35562"/>
                </a:cubicBezTo>
                <a:cubicBezTo>
                  <a:pt x="4425" y="35562"/>
                  <a:pt x="4317" y="35635"/>
                  <a:pt x="4284" y="35750"/>
                </a:cubicBezTo>
                <a:cubicBezTo>
                  <a:pt x="4233" y="35925"/>
                  <a:pt x="3057" y="40062"/>
                  <a:pt x="4673" y="43980"/>
                </a:cubicBezTo>
                <a:cubicBezTo>
                  <a:pt x="6175" y="47611"/>
                  <a:pt x="9778" y="49727"/>
                  <a:pt x="10431" y="50082"/>
                </a:cubicBezTo>
                <a:cubicBezTo>
                  <a:pt x="11078" y="52069"/>
                  <a:pt x="11607" y="54095"/>
                  <a:pt x="11799" y="55784"/>
                </a:cubicBezTo>
                <a:cubicBezTo>
                  <a:pt x="11804" y="55823"/>
                  <a:pt x="11821" y="55857"/>
                  <a:pt x="11844" y="55891"/>
                </a:cubicBezTo>
                <a:cubicBezTo>
                  <a:pt x="11827" y="56459"/>
                  <a:pt x="11861" y="57033"/>
                  <a:pt x="11940" y="57596"/>
                </a:cubicBezTo>
                <a:cubicBezTo>
                  <a:pt x="11956" y="57726"/>
                  <a:pt x="12069" y="57821"/>
                  <a:pt x="12198" y="57821"/>
                </a:cubicBezTo>
                <a:lnTo>
                  <a:pt x="12238" y="57821"/>
                </a:lnTo>
                <a:cubicBezTo>
                  <a:pt x="12384" y="57799"/>
                  <a:pt x="12480" y="57664"/>
                  <a:pt x="12463" y="57518"/>
                </a:cubicBezTo>
                <a:cubicBezTo>
                  <a:pt x="12204" y="55801"/>
                  <a:pt x="12497" y="53527"/>
                  <a:pt x="12964" y="50898"/>
                </a:cubicBezTo>
                <a:cubicBezTo>
                  <a:pt x="13448" y="49277"/>
                  <a:pt x="14315" y="47385"/>
                  <a:pt x="15289" y="45550"/>
                </a:cubicBezTo>
                <a:cubicBezTo>
                  <a:pt x="15992" y="45308"/>
                  <a:pt x="19904" y="43850"/>
                  <a:pt x="22015" y="40535"/>
                </a:cubicBezTo>
                <a:cubicBezTo>
                  <a:pt x="24278" y="36960"/>
                  <a:pt x="23839" y="32682"/>
                  <a:pt x="23822" y="32497"/>
                </a:cubicBezTo>
                <a:cubicBezTo>
                  <a:pt x="23811" y="32418"/>
                  <a:pt x="23766" y="32350"/>
                  <a:pt x="23698" y="32305"/>
                </a:cubicBezTo>
                <a:cubicBezTo>
                  <a:pt x="23656" y="32277"/>
                  <a:pt x="23607" y="32264"/>
                  <a:pt x="23558" y="32264"/>
                </a:cubicBezTo>
                <a:cubicBezTo>
                  <a:pt x="23529" y="32264"/>
                  <a:pt x="23500" y="32269"/>
                  <a:pt x="23473" y="32277"/>
                </a:cubicBezTo>
                <a:cubicBezTo>
                  <a:pt x="23299" y="32339"/>
                  <a:pt x="19240" y="33758"/>
                  <a:pt x="16972" y="37332"/>
                </a:cubicBezTo>
                <a:cubicBezTo>
                  <a:pt x="14850" y="40676"/>
                  <a:pt x="14827" y="44638"/>
                  <a:pt x="14838" y="45263"/>
                </a:cubicBezTo>
                <a:cubicBezTo>
                  <a:pt x="14360" y="46158"/>
                  <a:pt x="13904" y="47070"/>
                  <a:pt x="13510" y="47960"/>
                </a:cubicBezTo>
                <a:cubicBezTo>
                  <a:pt x="14124" y="44768"/>
                  <a:pt x="14799" y="41165"/>
                  <a:pt x="14985" y="37506"/>
                </a:cubicBezTo>
                <a:cubicBezTo>
                  <a:pt x="15007" y="37473"/>
                  <a:pt x="15024" y="37433"/>
                  <a:pt x="15030" y="37394"/>
                </a:cubicBezTo>
                <a:cubicBezTo>
                  <a:pt x="15216" y="35705"/>
                  <a:pt x="15733" y="33673"/>
                  <a:pt x="16375" y="31686"/>
                </a:cubicBezTo>
                <a:cubicBezTo>
                  <a:pt x="17022" y="31326"/>
                  <a:pt x="20614" y="29198"/>
                  <a:pt x="22100" y="25556"/>
                </a:cubicBezTo>
                <a:cubicBezTo>
                  <a:pt x="23698" y="21633"/>
                  <a:pt x="22505" y="17501"/>
                  <a:pt x="22454" y="17327"/>
                </a:cubicBezTo>
                <a:cubicBezTo>
                  <a:pt x="22422" y="17213"/>
                  <a:pt x="22316" y="17140"/>
                  <a:pt x="22203" y="17140"/>
                </a:cubicBezTo>
                <a:cubicBezTo>
                  <a:pt x="22159" y="17140"/>
                  <a:pt x="22114" y="17151"/>
                  <a:pt x="22072" y="17175"/>
                </a:cubicBezTo>
                <a:cubicBezTo>
                  <a:pt x="21914" y="17259"/>
                  <a:pt x="18171" y="19381"/>
                  <a:pt x="16572" y="23299"/>
                </a:cubicBezTo>
                <a:cubicBezTo>
                  <a:pt x="15075" y="26969"/>
                  <a:pt x="15756" y="30864"/>
                  <a:pt x="15880" y="31483"/>
                </a:cubicBezTo>
                <a:cubicBezTo>
                  <a:pt x="15548" y="32508"/>
                  <a:pt x="15249" y="33544"/>
                  <a:pt x="15013" y="34546"/>
                </a:cubicBezTo>
                <a:cubicBezTo>
                  <a:pt x="14940" y="32604"/>
                  <a:pt x="14692" y="30673"/>
                  <a:pt x="14174" y="28821"/>
                </a:cubicBezTo>
                <a:cubicBezTo>
                  <a:pt x="13696" y="27093"/>
                  <a:pt x="13127" y="25303"/>
                  <a:pt x="12514" y="23513"/>
                </a:cubicBezTo>
                <a:cubicBezTo>
                  <a:pt x="12525" y="23485"/>
                  <a:pt x="12525" y="23457"/>
                  <a:pt x="12525" y="23434"/>
                </a:cubicBezTo>
                <a:cubicBezTo>
                  <a:pt x="12446" y="22218"/>
                  <a:pt x="12564" y="20727"/>
                  <a:pt x="12767" y="19246"/>
                </a:cubicBezTo>
                <a:cubicBezTo>
                  <a:pt x="13240" y="18858"/>
                  <a:pt x="15486" y="16899"/>
                  <a:pt x="16082" y="14146"/>
                </a:cubicBezTo>
                <a:cubicBezTo>
                  <a:pt x="16741" y="11135"/>
                  <a:pt x="15368" y="8320"/>
                  <a:pt x="15311" y="8202"/>
                </a:cubicBezTo>
                <a:cubicBezTo>
                  <a:pt x="15272" y="8129"/>
                  <a:pt x="15204" y="8078"/>
                  <a:pt x="15131" y="8061"/>
                </a:cubicBezTo>
                <a:cubicBezTo>
                  <a:pt x="15111" y="8057"/>
                  <a:pt x="15091" y="8055"/>
                  <a:pt x="15071" y="8055"/>
                </a:cubicBezTo>
                <a:cubicBezTo>
                  <a:pt x="15012" y="8055"/>
                  <a:pt x="14952" y="8074"/>
                  <a:pt x="14906" y="8112"/>
                </a:cubicBezTo>
                <a:cubicBezTo>
                  <a:pt x="14805" y="8196"/>
                  <a:pt x="12384" y="10183"/>
                  <a:pt x="11726" y="13201"/>
                </a:cubicBezTo>
                <a:cubicBezTo>
                  <a:pt x="11123" y="15987"/>
                  <a:pt x="12069" y="18666"/>
                  <a:pt x="12249" y="19139"/>
                </a:cubicBezTo>
                <a:cubicBezTo>
                  <a:pt x="12114" y="20079"/>
                  <a:pt x="12024" y="21030"/>
                  <a:pt x="11985" y="21982"/>
                </a:cubicBezTo>
                <a:cubicBezTo>
                  <a:pt x="11084" y="19432"/>
                  <a:pt x="10138" y="16938"/>
                  <a:pt x="9271" y="14687"/>
                </a:cubicBezTo>
                <a:cubicBezTo>
                  <a:pt x="9654" y="13572"/>
                  <a:pt x="10707" y="9970"/>
                  <a:pt x="9581" y="6547"/>
                </a:cubicBezTo>
                <a:cubicBezTo>
                  <a:pt x="8264" y="2522"/>
                  <a:pt x="4678" y="141"/>
                  <a:pt x="4526" y="46"/>
                </a:cubicBezTo>
                <a:cubicBezTo>
                  <a:pt x="4481" y="15"/>
                  <a:pt x="4430" y="0"/>
                  <a:pt x="4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CF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54"/>
        <p:cNvGrpSpPr/>
        <p:nvPr/>
      </p:nvGrpSpPr>
      <p:grpSpPr>
        <a:xfrm>
          <a:off x="0" y="0"/>
          <a:ext cx="0" cy="0"/>
          <a:chOff x="0" y="0"/>
          <a:chExt cx="0" cy="0"/>
        </a:xfrm>
      </p:grpSpPr>
      <p:sp>
        <p:nvSpPr>
          <p:cNvPr id="255" name="Google Shape;255;p27"/>
          <p:cNvSpPr/>
          <p:nvPr/>
        </p:nvSpPr>
        <p:spPr>
          <a:xfrm rot="-2505963">
            <a:off x="7611804" y="4369806"/>
            <a:ext cx="2223834" cy="1758725"/>
          </a:xfrm>
          <a:custGeom>
            <a:avLst/>
            <a:gdLst/>
            <a:ahLst/>
            <a:cxnLst/>
            <a:rect l="l" t="t" r="r" b="b"/>
            <a:pathLst>
              <a:path w="29386" h="23240" extrusionOk="0">
                <a:moveTo>
                  <a:pt x="9202" y="1"/>
                </a:moveTo>
                <a:cubicBezTo>
                  <a:pt x="8164" y="1"/>
                  <a:pt x="7126" y="30"/>
                  <a:pt x="6093" y="75"/>
                </a:cubicBezTo>
                <a:cubicBezTo>
                  <a:pt x="4731" y="134"/>
                  <a:pt x="3324" y="228"/>
                  <a:pt x="2108" y="848"/>
                </a:cubicBezTo>
                <a:cubicBezTo>
                  <a:pt x="895" y="1467"/>
                  <a:pt x="370" y="2840"/>
                  <a:pt x="226" y="4197"/>
                </a:cubicBezTo>
                <a:cubicBezTo>
                  <a:pt x="0" y="6332"/>
                  <a:pt x="73" y="8521"/>
                  <a:pt x="689" y="10578"/>
                </a:cubicBezTo>
                <a:cubicBezTo>
                  <a:pt x="1305" y="12634"/>
                  <a:pt x="2492" y="14552"/>
                  <a:pt x="4211" y="15838"/>
                </a:cubicBezTo>
                <a:cubicBezTo>
                  <a:pt x="6438" y="17499"/>
                  <a:pt x="9325" y="17968"/>
                  <a:pt x="12099" y="18114"/>
                </a:cubicBezTo>
                <a:cubicBezTo>
                  <a:pt x="14873" y="18261"/>
                  <a:pt x="17695" y="18145"/>
                  <a:pt x="20383" y="18841"/>
                </a:cubicBezTo>
                <a:cubicBezTo>
                  <a:pt x="23469" y="19640"/>
                  <a:pt x="26176" y="21456"/>
                  <a:pt x="28817" y="23240"/>
                </a:cubicBezTo>
                <a:cubicBezTo>
                  <a:pt x="29253" y="21987"/>
                  <a:pt x="29361" y="20476"/>
                  <a:pt x="29368" y="19150"/>
                </a:cubicBezTo>
                <a:cubicBezTo>
                  <a:pt x="29385" y="15619"/>
                  <a:pt x="29375" y="11949"/>
                  <a:pt x="27856" y="8762"/>
                </a:cubicBezTo>
                <a:cubicBezTo>
                  <a:pt x="26070" y="5019"/>
                  <a:pt x="22375" y="2446"/>
                  <a:pt x="18417" y="1202"/>
                </a:cubicBezTo>
                <a:cubicBezTo>
                  <a:pt x="15448" y="269"/>
                  <a:pt x="12327" y="1"/>
                  <a:pt x="9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a:off x="-902823" y="-1478046"/>
            <a:ext cx="2792030" cy="3259774"/>
          </a:xfrm>
          <a:custGeom>
            <a:avLst/>
            <a:gdLst/>
            <a:ahLst/>
            <a:cxnLst/>
            <a:rect l="l" t="t" r="r" b="b"/>
            <a:pathLst>
              <a:path w="12952" h="15122" extrusionOk="0">
                <a:moveTo>
                  <a:pt x="7915" y="0"/>
                </a:moveTo>
                <a:cubicBezTo>
                  <a:pt x="7716" y="0"/>
                  <a:pt x="7512" y="12"/>
                  <a:pt x="7305" y="35"/>
                </a:cubicBezTo>
                <a:cubicBezTo>
                  <a:pt x="6450" y="129"/>
                  <a:pt x="5780" y="570"/>
                  <a:pt x="5339" y="1325"/>
                </a:cubicBezTo>
                <a:cubicBezTo>
                  <a:pt x="5125" y="1687"/>
                  <a:pt x="4946" y="2062"/>
                  <a:pt x="4828" y="2464"/>
                </a:cubicBezTo>
                <a:cubicBezTo>
                  <a:pt x="4664" y="3023"/>
                  <a:pt x="4475" y="3523"/>
                  <a:pt x="4124" y="3995"/>
                </a:cubicBezTo>
                <a:cubicBezTo>
                  <a:pt x="2872" y="5686"/>
                  <a:pt x="1017" y="6938"/>
                  <a:pt x="353" y="9025"/>
                </a:cubicBezTo>
                <a:cubicBezTo>
                  <a:pt x="48" y="9992"/>
                  <a:pt x="1" y="10960"/>
                  <a:pt x="359" y="11925"/>
                </a:cubicBezTo>
                <a:cubicBezTo>
                  <a:pt x="866" y="13291"/>
                  <a:pt x="1849" y="14197"/>
                  <a:pt x="3155" y="14781"/>
                </a:cubicBezTo>
                <a:cubicBezTo>
                  <a:pt x="3709" y="15029"/>
                  <a:pt x="4303" y="15105"/>
                  <a:pt x="4909" y="15119"/>
                </a:cubicBezTo>
                <a:cubicBezTo>
                  <a:pt x="4965" y="15121"/>
                  <a:pt x="5020" y="15121"/>
                  <a:pt x="5076" y="15121"/>
                </a:cubicBezTo>
                <a:cubicBezTo>
                  <a:pt x="5808" y="15121"/>
                  <a:pt x="6517" y="14996"/>
                  <a:pt x="7194" y="14697"/>
                </a:cubicBezTo>
                <a:cubicBezTo>
                  <a:pt x="8036" y="14323"/>
                  <a:pt x="8798" y="13818"/>
                  <a:pt x="9507" y="13234"/>
                </a:cubicBezTo>
                <a:cubicBezTo>
                  <a:pt x="10266" y="12606"/>
                  <a:pt x="10916" y="11886"/>
                  <a:pt x="11397" y="11024"/>
                </a:cubicBezTo>
                <a:cubicBezTo>
                  <a:pt x="11743" y="10401"/>
                  <a:pt x="12050" y="9758"/>
                  <a:pt x="12306" y="9093"/>
                </a:cubicBezTo>
                <a:cubicBezTo>
                  <a:pt x="12706" y="8054"/>
                  <a:pt x="12949" y="6985"/>
                  <a:pt x="12951" y="5868"/>
                </a:cubicBezTo>
                <a:cubicBezTo>
                  <a:pt x="12951" y="5776"/>
                  <a:pt x="12952" y="5685"/>
                  <a:pt x="12951" y="5595"/>
                </a:cubicBezTo>
                <a:cubicBezTo>
                  <a:pt x="12943" y="5454"/>
                  <a:pt x="12939" y="5314"/>
                  <a:pt x="12923" y="5176"/>
                </a:cubicBezTo>
                <a:cubicBezTo>
                  <a:pt x="12772" y="3816"/>
                  <a:pt x="12240" y="2618"/>
                  <a:pt x="11343" y="1588"/>
                </a:cubicBezTo>
                <a:cubicBezTo>
                  <a:pt x="10413" y="519"/>
                  <a:pt x="9257" y="0"/>
                  <a:pt x="7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7"/>
          <p:cNvSpPr/>
          <p:nvPr/>
        </p:nvSpPr>
        <p:spPr>
          <a:xfrm rot="-5485753" flipH="1">
            <a:off x="8555020" y="3354009"/>
            <a:ext cx="599998" cy="621765"/>
          </a:xfrm>
          <a:custGeom>
            <a:avLst/>
            <a:gdLst/>
            <a:ahLst/>
            <a:cxnLst/>
            <a:rect l="l" t="t" r="r" b="b"/>
            <a:pathLst>
              <a:path w="8443" h="8749" extrusionOk="0">
                <a:moveTo>
                  <a:pt x="4211" y="1"/>
                </a:moveTo>
                <a:cubicBezTo>
                  <a:pt x="1609" y="1"/>
                  <a:pt x="1" y="2952"/>
                  <a:pt x="732" y="5424"/>
                </a:cubicBezTo>
                <a:cubicBezTo>
                  <a:pt x="1192" y="6978"/>
                  <a:pt x="2522" y="8241"/>
                  <a:pt x="4096" y="8629"/>
                </a:cubicBezTo>
                <a:cubicBezTo>
                  <a:pt x="4409" y="8705"/>
                  <a:pt x="4735" y="8748"/>
                  <a:pt x="5058" y="8748"/>
                </a:cubicBezTo>
                <a:cubicBezTo>
                  <a:pt x="5526" y="8748"/>
                  <a:pt x="5989" y="8659"/>
                  <a:pt x="6408" y="8455"/>
                </a:cubicBezTo>
                <a:cubicBezTo>
                  <a:pt x="7503" y="7923"/>
                  <a:pt x="8115" y="6697"/>
                  <a:pt x="8284" y="5488"/>
                </a:cubicBezTo>
                <a:cubicBezTo>
                  <a:pt x="8443" y="4353"/>
                  <a:pt x="8269" y="3157"/>
                  <a:pt x="7708" y="2159"/>
                </a:cubicBezTo>
                <a:cubicBezTo>
                  <a:pt x="7148" y="1158"/>
                  <a:pt x="6187" y="371"/>
                  <a:pt x="5072" y="105"/>
                </a:cubicBezTo>
                <a:cubicBezTo>
                  <a:pt x="4775" y="34"/>
                  <a:pt x="4487" y="1"/>
                  <a:pt x="4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7"/>
          <p:cNvSpPr/>
          <p:nvPr/>
        </p:nvSpPr>
        <p:spPr>
          <a:xfrm rot="-441030">
            <a:off x="8647322" y="3404579"/>
            <a:ext cx="678505" cy="787752"/>
          </a:xfrm>
          <a:custGeom>
            <a:avLst/>
            <a:gdLst/>
            <a:ahLst/>
            <a:cxnLst/>
            <a:rect l="l" t="t" r="r" b="b"/>
            <a:pathLst>
              <a:path w="25253" h="29319" extrusionOk="0">
                <a:moveTo>
                  <a:pt x="9626" y="6071"/>
                </a:moveTo>
                <a:cubicBezTo>
                  <a:pt x="9666" y="6071"/>
                  <a:pt x="9761" y="6077"/>
                  <a:pt x="9840" y="6268"/>
                </a:cubicBezTo>
                <a:cubicBezTo>
                  <a:pt x="9992" y="6634"/>
                  <a:pt x="9896" y="7265"/>
                  <a:pt x="9716" y="7473"/>
                </a:cubicBezTo>
                <a:lnTo>
                  <a:pt x="9716" y="7467"/>
                </a:lnTo>
                <a:cubicBezTo>
                  <a:pt x="9685" y="7503"/>
                  <a:pt x="9668" y="7507"/>
                  <a:pt x="9659" y="7507"/>
                </a:cubicBezTo>
                <a:cubicBezTo>
                  <a:pt x="9657" y="7507"/>
                  <a:pt x="9655" y="7507"/>
                  <a:pt x="9654" y="7507"/>
                </a:cubicBezTo>
                <a:cubicBezTo>
                  <a:pt x="9401" y="7433"/>
                  <a:pt x="9103" y="6837"/>
                  <a:pt x="9176" y="6403"/>
                </a:cubicBezTo>
                <a:cubicBezTo>
                  <a:pt x="9215" y="6173"/>
                  <a:pt x="9339" y="6071"/>
                  <a:pt x="9581" y="6071"/>
                </a:cubicBezTo>
                <a:close/>
                <a:moveTo>
                  <a:pt x="9583" y="5546"/>
                </a:moveTo>
                <a:cubicBezTo>
                  <a:pt x="9081" y="5546"/>
                  <a:pt x="8739" y="5830"/>
                  <a:pt x="8658" y="6319"/>
                </a:cubicBezTo>
                <a:cubicBezTo>
                  <a:pt x="8551" y="6944"/>
                  <a:pt x="8923" y="7850"/>
                  <a:pt x="9508" y="8013"/>
                </a:cubicBezTo>
                <a:cubicBezTo>
                  <a:pt x="9559" y="8030"/>
                  <a:pt x="9609" y="8036"/>
                  <a:pt x="9666" y="8036"/>
                </a:cubicBezTo>
                <a:cubicBezTo>
                  <a:pt x="9834" y="8036"/>
                  <a:pt x="9998" y="7957"/>
                  <a:pt x="10110" y="7822"/>
                </a:cubicBezTo>
                <a:cubicBezTo>
                  <a:pt x="10442" y="7450"/>
                  <a:pt x="10544" y="6595"/>
                  <a:pt x="10324" y="6066"/>
                </a:cubicBezTo>
                <a:cubicBezTo>
                  <a:pt x="10195" y="5745"/>
                  <a:pt x="9953" y="5559"/>
                  <a:pt x="9654" y="5548"/>
                </a:cubicBezTo>
                <a:cubicBezTo>
                  <a:pt x="9630" y="5546"/>
                  <a:pt x="9606" y="5546"/>
                  <a:pt x="9583" y="5546"/>
                </a:cubicBezTo>
                <a:close/>
                <a:moveTo>
                  <a:pt x="8672" y="13834"/>
                </a:moveTo>
                <a:cubicBezTo>
                  <a:pt x="8761" y="13834"/>
                  <a:pt x="8843" y="13838"/>
                  <a:pt x="8917" y="13845"/>
                </a:cubicBezTo>
                <a:cubicBezTo>
                  <a:pt x="8709" y="14019"/>
                  <a:pt x="8489" y="14177"/>
                  <a:pt x="8258" y="14318"/>
                </a:cubicBezTo>
                <a:cubicBezTo>
                  <a:pt x="8027" y="14457"/>
                  <a:pt x="7765" y="14529"/>
                  <a:pt x="7499" y="14529"/>
                </a:cubicBezTo>
                <a:cubicBezTo>
                  <a:pt x="7390" y="14529"/>
                  <a:pt x="7280" y="14517"/>
                  <a:pt x="7172" y="14492"/>
                </a:cubicBezTo>
                <a:cubicBezTo>
                  <a:pt x="7082" y="14475"/>
                  <a:pt x="7003" y="14436"/>
                  <a:pt x="6930" y="14380"/>
                </a:cubicBezTo>
                <a:cubicBezTo>
                  <a:pt x="6969" y="14340"/>
                  <a:pt x="7009" y="14312"/>
                  <a:pt x="7059" y="14284"/>
                </a:cubicBezTo>
                <a:cubicBezTo>
                  <a:pt x="7685" y="13927"/>
                  <a:pt x="8257" y="13834"/>
                  <a:pt x="8672" y="13834"/>
                </a:cubicBezTo>
                <a:close/>
                <a:moveTo>
                  <a:pt x="8679" y="13311"/>
                </a:moveTo>
                <a:cubicBezTo>
                  <a:pt x="8155" y="13311"/>
                  <a:pt x="7485" y="13436"/>
                  <a:pt x="6800" y="13828"/>
                </a:cubicBezTo>
                <a:cubicBezTo>
                  <a:pt x="6457" y="14019"/>
                  <a:pt x="6390" y="14239"/>
                  <a:pt x="6390" y="14391"/>
                </a:cubicBezTo>
                <a:cubicBezTo>
                  <a:pt x="6390" y="14509"/>
                  <a:pt x="6435" y="14723"/>
                  <a:pt x="6739" y="14886"/>
                </a:cubicBezTo>
                <a:cubicBezTo>
                  <a:pt x="6964" y="14999"/>
                  <a:pt x="7210" y="15055"/>
                  <a:pt x="7467" y="15055"/>
                </a:cubicBezTo>
                <a:cubicBezTo>
                  <a:pt x="7480" y="15055"/>
                  <a:pt x="7492" y="15055"/>
                  <a:pt x="7504" y="15055"/>
                </a:cubicBezTo>
                <a:cubicBezTo>
                  <a:pt x="7514" y="15055"/>
                  <a:pt x="7523" y="15055"/>
                  <a:pt x="7533" y="15055"/>
                </a:cubicBezTo>
                <a:cubicBezTo>
                  <a:pt x="7889" y="15055"/>
                  <a:pt x="8238" y="14954"/>
                  <a:pt x="8540" y="14762"/>
                </a:cubicBezTo>
                <a:cubicBezTo>
                  <a:pt x="9080" y="14425"/>
                  <a:pt x="9288" y="14222"/>
                  <a:pt x="9412" y="14104"/>
                </a:cubicBezTo>
                <a:cubicBezTo>
                  <a:pt x="9440" y="14076"/>
                  <a:pt x="9463" y="14053"/>
                  <a:pt x="9491" y="14031"/>
                </a:cubicBezTo>
                <a:lnTo>
                  <a:pt x="9514" y="14025"/>
                </a:lnTo>
                <a:cubicBezTo>
                  <a:pt x="9773" y="14002"/>
                  <a:pt x="9863" y="13665"/>
                  <a:pt x="9643" y="13513"/>
                </a:cubicBezTo>
                <a:cubicBezTo>
                  <a:pt x="9509" y="13414"/>
                  <a:pt x="9155" y="13311"/>
                  <a:pt x="8679" y="13311"/>
                </a:cubicBezTo>
                <a:close/>
                <a:moveTo>
                  <a:pt x="17197" y="15382"/>
                </a:moveTo>
                <a:cubicBezTo>
                  <a:pt x="17265" y="15382"/>
                  <a:pt x="17338" y="15382"/>
                  <a:pt x="17422" y="15387"/>
                </a:cubicBezTo>
                <a:cubicBezTo>
                  <a:pt x="17642" y="15404"/>
                  <a:pt x="17816" y="15494"/>
                  <a:pt x="17884" y="15629"/>
                </a:cubicBezTo>
                <a:cubicBezTo>
                  <a:pt x="17912" y="15691"/>
                  <a:pt x="17906" y="15759"/>
                  <a:pt x="17873" y="15815"/>
                </a:cubicBezTo>
                <a:lnTo>
                  <a:pt x="17878" y="15815"/>
                </a:lnTo>
                <a:cubicBezTo>
                  <a:pt x="17825" y="15893"/>
                  <a:pt x="17697" y="15937"/>
                  <a:pt x="17525" y="15937"/>
                </a:cubicBezTo>
                <a:cubicBezTo>
                  <a:pt x="17498" y="15937"/>
                  <a:pt x="17469" y="15936"/>
                  <a:pt x="17439" y="15933"/>
                </a:cubicBezTo>
                <a:cubicBezTo>
                  <a:pt x="16949" y="15894"/>
                  <a:pt x="16634" y="15584"/>
                  <a:pt x="16640" y="15494"/>
                </a:cubicBezTo>
                <a:cubicBezTo>
                  <a:pt x="16657" y="15466"/>
                  <a:pt x="16797" y="15382"/>
                  <a:pt x="17197" y="15382"/>
                </a:cubicBezTo>
                <a:close/>
                <a:moveTo>
                  <a:pt x="17191" y="14854"/>
                </a:moveTo>
                <a:cubicBezTo>
                  <a:pt x="16298" y="14854"/>
                  <a:pt x="16131" y="15223"/>
                  <a:pt x="16111" y="15455"/>
                </a:cubicBezTo>
                <a:cubicBezTo>
                  <a:pt x="16077" y="15933"/>
                  <a:pt x="16674" y="16400"/>
                  <a:pt x="17394" y="16457"/>
                </a:cubicBezTo>
                <a:cubicBezTo>
                  <a:pt x="17439" y="16457"/>
                  <a:pt x="17484" y="16462"/>
                  <a:pt x="17529" y="16462"/>
                </a:cubicBezTo>
                <a:cubicBezTo>
                  <a:pt x="17996" y="16462"/>
                  <a:pt x="18216" y="16248"/>
                  <a:pt x="18312" y="16108"/>
                </a:cubicBezTo>
                <a:cubicBezTo>
                  <a:pt x="18452" y="15899"/>
                  <a:pt x="18469" y="15629"/>
                  <a:pt x="18351" y="15398"/>
                </a:cubicBezTo>
                <a:cubicBezTo>
                  <a:pt x="18205" y="15094"/>
                  <a:pt x="17867" y="14892"/>
                  <a:pt x="17456" y="14864"/>
                </a:cubicBezTo>
                <a:cubicBezTo>
                  <a:pt x="17361" y="14857"/>
                  <a:pt x="17273" y="14854"/>
                  <a:pt x="17191" y="14854"/>
                </a:cubicBezTo>
                <a:close/>
                <a:moveTo>
                  <a:pt x="3997" y="560"/>
                </a:moveTo>
                <a:cubicBezTo>
                  <a:pt x="4718" y="741"/>
                  <a:pt x="7037" y="1315"/>
                  <a:pt x="9716" y="2125"/>
                </a:cubicBezTo>
                <a:cubicBezTo>
                  <a:pt x="9682" y="2441"/>
                  <a:pt x="9637" y="2767"/>
                  <a:pt x="9587" y="3082"/>
                </a:cubicBezTo>
                <a:cubicBezTo>
                  <a:pt x="9547" y="3347"/>
                  <a:pt x="9508" y="3617"/>
                  <a:pt x="9480" y="3893"/>
                </a:cubicBezTo>
                <a:lnTo>
                  <a:pt x="9480" y="3904"/>
                </a:lnTo>
                <a:cubicBezTo>
                  <a:pt x="9404" y="4572"/>
                  <a:pt x="9936" y="5033"/>
                  <a:pt x="10490" y="5033"/>
                </a:cubicBezTo>
                <a:cubicBezTo>
                  <a:pt x="10762" y="5033"/>
                  <a:pt x="11040" y="4922"/>
                  <a:pt x="11253" y="4670"/>
                </a:cubicBezTo>
                <a:cubicBezTo>
                  <a:pt x="11557" y="4298"/>
                  <a:pt x="11827" y="3898"/>
                  <a:pt x="12058" y="3476"/>
                </a:cubicBezTo>
                <a:cubicBezTo>
                  <a:pt x="12120" y="3358"/>
                  <a:pt x="12182" y="3240"/>
                  <a:pt x="12244" y="3122"/>
                </a:cubicBezTo>
                <a:lnTo>
                  <a:pt x="12328" y="2964"/>
                </a:lnTo>
                <a:cubicBezTo>
                  <a:pt x="13341" y="3307"/>
                  <a:pt x="14276" y="3645"/>
                  <a:pt x="15114" y="3972"/>
                </a:cubicBezTo>
                <a:cubicBezTo>
                  <a:pt x="14782" y="4326"/>
                  <a:pt x="14456" y="4681"/>
                  <a:pt x="14141" y="5052"/>
                </a:cubicBezTo>
                <a:cubicBezTo>
                  <a:pt x="13369" y="5970"/>
                  <a:pt x="12705" y="6972"/>
                  <a:pt x="12159" y="8041"/>
                </a:cubicBezTo>
                <a:cubicBezTo>
                  <a:pt x="12092" y="8148"/>
                  <a:pt x="12064" y="8278"/>
                  <a:pt x="12080" y="8402"/>
                </a:cubicBezTo>
                <a:cubicBezTo>
                  <a:pt x="12117" y="8655"/>
                  <a:pt x="12343" y="8815"/>
                  <a:pt x="12668" y="8815"/>
                </a:cubicBezTo>
                <a:cubicBezTo>
                  <a:pt x="12690" y="8815"/>
                  <a:pt x="12711" y="8814"/>
                  <a:pt x="12733" y="8813"/>
                </a:cubicBezTo>
                <a:cubicBezTo>
                  <a:pt x="13482" y="8773"/>
                  <a:pt x="14141" y="8407"/>
                  <a:pt x="14636" y="8098"/>
                </a:cubicBezTo>
                <a:cubicBezTo>
                  <a:pt x="15278" y="7687"/>
                  <a:pt x="15886" y="7208"/>
                  <a:pt x="16432" y="6679"/>
                </a:cubicBezTo>
                <a:cubicBezTo>
                  <a:pt x="16510" y="6600"/>
                  <a:pt x="16595" y="6516"/>
                  <a:pt x="16674" y="6437"/>
                </a:cubicBezTo>
                <a:cubicBezTo>
                  <a:pt x="17118" y="5992"/>
                  <a:pt x="17569" y="5542"/>
                  <a:pt x="18075" y="5294"/>
                </a:cubicBezTo>
                <a:cubicBezTo>
                  <a:pt x="18165" y="5339"/>
                  <a:pt x="18250" y="5385"/>
                  <a:pt x="18340" y="5435"/>
                </a:cubicBezTo>
                <a:cubicBezTo>
                  <a:pt x="20147" y="6415"/>
                  <a:pt x="21903" y="7991"/>
                  <a:pt x="23029" y="9629"/>
                </a:cubicBezTo>
                <a:lnTo>
                  <a:pt x="22849" y="9618"/>
                </a:lnTo>
                <a:cubicBezTo>
                  <a:pt x="22517" y="9596"/>
                  <a:pt x="22185" y="9585"/>
                  <a:pt x="21853" y="9585"/>
                </a:cubicBezTo>
                <a:cubicBezTo>
                  <a:pt x="20287" y="9585"/>
                  <a:pt x="18728" y="9826"/>
                  <a:pt x="17237" y="10304"/>
                </a:cubicBezTo>
                <a:cubicBezTo>
                  <a:pt x="17085" y="10344"/>
                  <a:pt x="16949" y="10417"/>
                  <a:pt x="16837" y="10529"/>
                </a:cubicBezTo>
                <a:cubicBezTo>
                  <a:pt x="16589" y="10805"/>
                  <a:pt x="16685" y="11233"/>
                  <a:pt x="16927" y="11464"/>
                </a:cubicBezTo>
                <a:cubicBezTo>
                  <a:pt x="17130" y="11650"/>
                  <a:pt x="17389" y="11717"/>
                  <a:pt x="17631" y="11762"/>
                </a:cubicBezTo>
                <a:cubicBezTo>
                  <a:pt x="18274" y="11887"/>
                  <a:pt x="18925" y="11950"/>
                  <a:pt x="19576" y="11950"/>
                </a:cubicBezTo>
                <a:cubicBezTo>
                  <a:pt x="20041" y="11950"/>
                  <a:pt x="20506" y="11918"/>
                  <a:pt x="20969" y="11852"/>
                </a:cubicBezTo>
                <a:cubicBezTo>
                  <a:pt x="21284" y="11807"/>
                  <a:pt x="21599" y="11751"/>
                  <a:pt x="21909" y="11689"/>
                </a:cubicBezTo>
                <a:cubicBezTo>
                  <a:pt x="22331" y="11610"/>
                  <a:pt x="22770" y="11526"/>
                  <a:pt x="23198" y="11486"/>
                </a:cubicBezTo>
                <a:cubicBezTo>
                  <a:pt x="23358" y="11470"/>
                  <a:pt x="23517" y="11461"/>
                  <a:pt x="23676" y="11461"/>
                </a:cubicBezTo>
                <a:cubicBezTo>
                  <a:pt x="23790" y="11461"/>
                  <a:pt x="23904" y="11466"/>
                  <a:pt x="24019" y="11475"/>
                </a:cubicBezTo>
                <a:cubicBezTo>
                  <a:pt x="24689" y="13220"/>
                  <a:pt x="24571" y="14847"/>
                  <a:pt x="23659" y="16299"/>
                </a:cubicBezTo>
                <a:cubicBezTo>
                  <a:pt x="23524" y="16237"/>
                  <a:pt x="23389" y="16164"/>
                  <a:pt x="23260" y="16096"/>
                </a:cubicBezTo>
                <a:cubicBezTo>
                  <a:pt x="23102" y="16018"/>
                  <a:pt x="22950" y="15939"/>
                  <a:pt x="22792" y="15866"/>
                </a:cubicBezTo>
                <a:cubicBezTo>
                  <a:pt x="22265" y="15617"/>
                  <a:pt x="21592" y="15333"/>
                  <a:pt x="20878" y="15333"/>
                </a:cubicBezTo>
                <a:cubicBezTo>
                  <a:pt x="20785" y="15333"/>
                  <a:pt x="20691" y="15337"/>
                  <a:pt x="20597" y="15348"/>
                </a:cubicBezTo>
                <a:cubicBezTo>
                  <a:pt x="20085" y="15404"/>
                  <a:pt x="19522" y="15719"/>
                  <a:pt x="19488" y="16271"/>
                </a:cubicBezTo>
                <a:cubicBezTo>
                  <a:pt x="19466" y="16659"/>
                  <a:pt x="19713" y="17020"/>
                  <a:pt x="20209" y="17307"/>
                </a:cubicBezTo>
                <a:cubicBezTo>
                  <a:pt x="20524" y="17481"/>
                  <a:pt x="20856" y="17639"/>
                  <a:pt x="21194" y="17780"/>
                </a:cubicBezTo>
                <a:cubicBezTo>
                  <a:pt x="21368" y="17858"/>
                  <a:pt x="21543" y="17937"/>
                  <a:pt x="21712" y="18016"/>
                </a:cubicBezTo>
                <a:cubicBezTo>
                  <a:pt x="20535" y="18618"/>
                  <a:pt x="19150" y="18883"/>
                  <a:pt x="17918" y="19125"/>
                </a:cubicBezTo>
                <a:cubicBezTo>
                  <a:pt x="17248" y="19254"/>
                  <a:pt x="16617" y="19378"/>
                  <a:pt x="16111" y="19536"/>
                </a:cubicBezTo>
                <a:cubicBezTo>
                  <a:pt x="15666" y="17920"/>
                  <a:pt x="15204" y="16648"/>
                  <a:pt x="14799" y="16299"/>
                </a:cubicBezTo>
                <a:cubicBezTo>
                  <a:pt x="14433" y="15990"/>
                  <a:pt x="14073" y="15669"/>
                  <a:pt x="13718" y="15342"/>
                </a:cubicBezTo>
                <a:cubicBezTo>
                  <a:pt x="13443" y="14199"/>
                  <a:pt x="14101" y="11199"/>
                  <a:pt x="14929" y="10597"/>
                </a:cubicBezTo>
                <a:cubicBezTo>
                  <a:pt x="15173" y="10434"/>
                  <a:pt x="15010" y="10111"/>
                  <a:pt x="14787" y="10111"/>
                </a:cubicBezTo>
                <a:cubicBezTo>
                  <a:pt x="14733" y="10111"/>
                  <a:pt x="14675" y="10130"/>
                  <a:pt x="14619" y="10175"/>
                </a:cubicBezTo>
                <a:cubicBezTo>
                  <a:pt x="13702" y="10839"/>
                  <a:pt x="13105" y="13293"/>
                  <a:pt x="13133" y="14785"/>
                </a:cubicBezTo>
                <a:cubicBezTo>
                  <a:pt x="9716" y="11441"/>
                  <a:pt x="7099" y="7400"/>
                  <a:pt x="6271" y="4039"/>
                </a:cubicBezTo>
                <a:cubicBezTo>
                  <a:pt x="6234" y="3900"/>
                  <a:pt x="6128" y="3839"/>
                  <a:pt x="6021" y="3839"/>
                </a:cubicBezTo>
                <a:cubicBezTo>
                  <a:pt x="5867" y="3839"/>
                  <a:pt x="5713" y="3964"/>
                  <a:pt x="5759" y="4163"/>
                </a:cubicBezTo>
                <a:cubicBezTo>
                  <a:pt x="6744" y="8148"/>
                  <a:pt x="10161" y="13068"/>
                  <a:pt x="14456" y="16704"/>
                </a:cubicBezTo>
                <a:cubicBezTo>
                  <a:pt x="14568" y="16794"/>
                  <a:pt x="14715" y="17059"/>
                  <a:pt x="14901" y="17509"/>
                </a:cubicBezTo>
                <a:cubicBezTo>
                  <a:pt x="14421" y="17290"/>
                  <a:pt x="13782" y="17199"/>
                  <a:pt x="13037" y="17199"/>
                </a:cubicBezTo>
                <a:cubicBezTo>
                  <a:pt x="11447" y="17199"/>
                  <a:pt x="9378" y="17616"/>
                  <a:pt x="7369" y="18095"/>
                </a:cubicBezTo>
                <a:cubicBezTo>
                  <a:pt x="7042" y="18168"/>
                  <a:pt x="6784" y="18235"/>
                  <a:pt x="6603" y="18269"/>
                </a:cubicBezTo>
                <a:cubicBezTo>
                  <a:pt x="6294" y="18331"/>
                  <a:pt x="6339" y="18787"/>
                  <a:pt x="6660" y="18793"/>
                </a:cubicBezTo>
                <a:cubicBezTo>
                  <a:pt x="6677" y="18793"/>
                  <a:pt x="6694" y="18787"/>
                  <a:pt x="6710" y="18787"/>
                </a:cubicBezTo>
                <a:cubicBezTo>
                  <a:pt x="6896" y="18748"/>
                  <a:pt x="7161" y="18686"/>
                  <a:pt x="7493" y="18607"/>
                </a:cubicBezTo>
                <a:cubicBezTo>
                  <a:pt x="8708" y="18318"/>
                  <a:pt x="11221" y="17720"/>
                  <a:pt x="13067" y="17720"/>
                </a:cubicBezTo>
                <a:cubicBezTo>
                  <a:pt x="14102" y="17720"/>
                  <a:pt x="14928" y="17908"/>
                  <a:pt x="15199" y="18444"/>
                </a:cubicBezTo>
                <a:cubicBezTo>
                  <a:pt x="15216" y="18478"/>
                  <a:pt x="15238" y="18506"/>
                  <a:pt x="15261" y="18528"/>
                </a:cubicBezTo>
                <a:cubicBezTo>
                  <a:pt x="15373" y="18877"/>
                  <a:pt x="15497" y="19282"/>
                  <a:pt x="15627" y="19744"/>
                </a:cubicBezTo>
                <a:cubicBezTo>
                  <a:pt x="14962" y="20076"/>
                  <a:pt x="14315" y="20628"/>
                  <a:pt x="13628" y="21208"/>
                </a:cubicBezTo>
                <a:cubicBezTo>
                  <a:pt x="12367" y="22277"/>
                  <a:pt x="10938" y="23493"/>
                  <a:pt x="9013" y="23741"/>
                </a:cubicBezTo>
                <a:cubicBezTo>
                  <a:pt x="8765" y="23769"/>
                  <a:pt x="8523" y="23791"/>
                  <a:pt x="8281" y="23803"/>
                </a:cubicBezTo>
                <a:cubicBezTo>
                  <a:pt x="8754" y="23054"/>
                  <a:pt x="9182" y="22249"/>
                  <a:pt x="8990" y="21388"/>
                </a:cubicBezTo>
                <a:cubicBezTo>
                  <a:pt x="8906" y="20971"/>
                  <a:pt x="8658" y="20662"/>
                  <a:pt x="8343" y="20560"/>
                </a:cubicBezTo>
                <a:cubicBezTo>
                  <a:pt x="8253" y="20526"/>
                  <a:pt x="8163" y="20515"/>
                  <a:pt x="8067" y="20515"/>
                </a:cubicBezTo>
                <a:cubicBezTo>
                  <a:pt x="7847" y="20526"/>
                  <a:pt x="7628" y="20577"/>
                  <a:pt x="7425" y="20673"/>
                </a:cubicBezTo>
                <a:cubicBezTo>
                  <a:pt x="7065" y="20814"/>
                  <a:pt x="6654" y="20982"/>
                  <a:pt x="6339" y="21275"/>
                </a:cubicBezTo>
                <a:cubicBezTo>
                  <a:pt x="6018" y="21573"/>
                  <a:pt x="5832" y="21956"/>
                  <a:pt x="5652" y="22322"/>
                </a:cubicBezTo>
                <a:cubicBezTo>
                  <a:pt x="5624" y="22378"/>
                  <a:pt x="5596" y="22435"/>
                  <a:pt x="5568" y="22491"/>
                </a:cubicBezTo>
                <a:cubicBezTo>
                  <a:pt x="5444" y="22733"/>
                  <a:pt x="5303" y="22981"/>
                  <a:pt x="5146" y="23245"/>
                </a:cubicBezTo>
                <a:cubicBezTo>
                  <a:pt x="3750" y="22609"/>
                  <a:pt x="2567" y="21416"/>
                  <a:pt x="1543" y="19626"/>
                </a:cubicBezTo>
                <a:cubicBezTo>
                  <a:pt x="1774" y="19350"/>
                  <a:pt x="2027" y="19085"/>
                  <a:pt x="2297" y="18810"/>
                </a:cubicBezTo>
                <a:cubicBezTo>
                  <a:pt x="2821" y="18269"/>
                  <a:pt x="3361" y="17712"/>
                  <a:pt x="3710" y="17020"/>
                </a:cubicBezTo>
                <a:cubicBezTo>
                  <a:pt x="3885" y="16659"/>
                  <a:pt x="3902" y="16361"/>
                  <a:pt x="3750" y="16130"/>
                </a:cubicBezTo>
                <a:cubicBezTo>
                  <a:pt x="3663" y="16002"/>
                  <a:pt x="3489" y="15835"/>
                  <a:pt x="3156" y="15835"/>
                </a:cubicBezTo>
                <a:cubicBezTo>
                  <a:pt x="2993" y="15835"/>
                  <a:pt x="2793" y="15875"/>
                  <a:pt x="2545" y="15978"/>
                </a:cubicBezTo>
                <a:cubicBezTo>
                  <a:pt x="2252" y="16102"/>
                  <a:pt x="1920" y="16243"/>
                  <a:pt x="1633" y="16457"/>
                </a:cubicBezTo>
                <a:cubicBezTo>
                  <a:pt x="1239" y="16761"/>
                  <a:pt x="980" y="17172"/>
                  <a:pt x="732" y="17571"/>
                </a:cubicBezTo>
                <a:cubicBezTo>
                  <a:pt x="552" y="16479"/>
                  <a:pt x="580" y="14999"/>
                  <a:pt x="822" y="13158"/>
                </a:cubicBezTo>
                <a:cubicBezTo>
                  <a:pt x="1031" y="13096"/>
                  <a:pt x="1228" y="13034"/>
                  <a:pt x="1414" y="12961"/>
                </a:cubicBezTo>
                <a:cubicBezTo>
                  <a:pt x="1684" y="12860"/>
                  <a:pt x="1931" y="12742"/>
                  <a:pt x="2173" y="12623"/>
                </a:cubicBezTo>
                <a:lnTo>
                  <a:pt x="2297" y="12567"/>
                </a:lnTo>
                <a:cubicBezTo>
                  <a:pt x="2567" y="12438"/>
                  <a:pt x="2843" y="12308"/>
                  <a:pt x="3113" y="12184"/>
                </a:cubicBezTo>
                <a:lnTo>
                  <a:pt x="3254" y="12111"/>
                </a:lnTo>
                <a:cubicBezTo>
                  <a:pt x="3581" y="11959"/>
                  <a:pt x="3907" y="11802"/>
                  <a:pt x="4234" y="11650"/>
                </a:cubicBezTo>
                <a:cubicBezTo>
                  <a:pt x="4374" y="11582"/>
                  <a:pt x="4639" y="11458"/>
                  <a:pt x="4740" y="11194"/>
                </a:cubicBezTo>
                <a:cubicBezTo>
                  <a:pt x="4887" y="10794"/>
                  <a:pt x="4583" y="10417"/>
                  <a:pt x="4222" y="10259"/>
                </a:cubicBezTo>
                <a:cubicBezTo>
                  <a:pt x="4014" y="10168"/>
                  <a:pt x="3781" y="10123"/>
                  <a:pt x="3530" y="10123"/>
                </a:cubicBezTo>
                <a:cubicBezTo>
                  <a:pt x="3298" y="10123"/>
                  <a:pt x="3051" y="10161"/>
                  <a:pt x="2793" y="10237"/>
                </a:cubicBezTo>
                <a:cubicBezTo>
                  <a:pt x="2522" y="10321"/>
                  <a:pt x="2258" y="10428"/>
                  <a:pt x="1999" y="10546"/>
                </a:cubicBezTo>
                <a:cubicBezTo>
                  <a:pt x="1864" y="10603"/>
                  <a:pt x="1729" y="10664"/>
                  <a:pt x="1588" y="10715"/>
                </a:cubicBezTo>
                <a:cubicBezTo>
                  <a:pt x="1453" y="10771"/>
                  <a:pt x="1329" y="10816"/>
                  <a:pt x="1194" y="10856"/>
                </a:cubicBezTo>
                <a:cubicBezTo>
                  <a:pt x="1374" y="9916"/>
                  <a:pt x="1594" y="8925"/>
                  <a:pt x="1847" y="7889"/>
                </a:cubicBezTo>
                <a:lnTo>
                  <a:pt x="1965" y="7957"/>
                </a:lnTo>
                <a:cubicBezTo>
                  <a:pt x="2144" y="8054"/>
                  <a:pt x="2356" y="8151"/>
                  <a:pt x="2587" y="8151"/>
                </a:cubicBezTo>
                <a:cubicBezTo>
                  <a:pt x="2611" y="8151"/>
                  <a:pt x="2634" y="8150"/>
                  <a:pt x="2658" y="8148"/>
                </a:cubicBezTo>
                <a:cubicBezTo>
                  <a:pt x="2764" y="8131"/>
                  <a:pt x="2866" y="8103"/>
                  <a:pt x="2967" y="8064"/>
                </a:cubicBezTo>
                <a:cubicBezTo>
                  <a:pt x="2990" y="8053"/>
                  <a:pt x="3018" y="8041"/>
                  <a:pt x="3046" y="8036"/>
                </a:cubicBezTo>
                <a:cubicBezTo>
                  <a:pt x="3113" y="8013"/>
                  <a:pt x="3181" y="7991"/>
                  <a:pt x="3254" y="7974"/>
                </a:cubicBezTo>
                <a:cubicBezTo>
                  <a:pt x="3502" y="7912"/>
                  <a:pt x="3817" y="7833"/>
                  <a:pt x="4003" y="7552"/>
                </a:cubicBezTo>
                <a:cubicBezTo>
                  <a:pt x="4160" y="7315"/>
                  <a:pt x="4177" y="6983"/>
                  <a:pt x="4037" y="6679"/>
                </a:cubicBezTo>
                <a:cubicBezTo>
                  <a:pt x="3924" y="6448"/>
                  <a:pt x="3750" y="6263"/>
                  <a:pt x="3592" y="6105"/>
                </a:cubicBezTo>
                <a:lnTo>
                  <a:pt x="2590" y="5086"/>
                </a:lnTo>
                <a:cubicBezTo>
                  <a:pt x="3209" y="2902"/>
                  <a:pt x="3789" y="1163"/>
                  <a:pt x="3997" y="560"/>
                </a:cubicBezTo>
                <a:close/>
                <a:moveTo>
                  <a:pt x="3810" y="1"/>
                </a:moveTo>
                <a:cubicBezTo>
                  <a:pt x="3702" y="1"/>
                  <a:pt x="3601" y="70"/>
                  <a:pt x="3564" y="178"/>
                </a:cubicBezTo>
                <a:cubicBezTo>
                  <a:pt x="3558" y="195"/>
                  <a:pt x="2815" y="2305"/>
                  <a:pt x="2027" y="5103"/>
                </a:cubicBezTo>
                <a:cubicBezTo>
                  <a:pt x="2005" y="5193"/>
                  <a:pt x="2033" y="5294"/>
                  <a:pt x="2106" y="5362"/>
                </a:cubicBezTo>
                <a:lnTo>
                  <a:pt x="3215" y="6488"/>
                </a:lnTo>
                <a:cubicBezTo>
                  <a:pt x="3350" y="6623"/>
                  <a:pt x="3485" y="6758"/>
                  <a:pt x="3558" y="6916"/>
                </a:cubicBezTo>
                <a:cubicBezTo>
                  <a:pt x="3614" y="7045"/>
                  <a:pt x="3620" y="7186"/>
                  <a:pt x="3564" y="7270"/>
                </a:cubicBezTo>
                <a:cubicBezTo>
                  <a:pt x="3491" y="7377"/>
                  <a:pt x="3322" y="7422"/>
                  <a:pt x="3119" y="7473"/>
                </a:cubicBezTo>
                <a:cubicBezTo>
                  <a:pt x="3040" y="7490"/>
                  <a:pt x="2956" y="7512"/>
                  <a:pt x="2877" y="7540"/>
                </a:cubicBezTo>
                <a:cubicBezTo>
                  <a:pt x="2843" y="7552"/>
                  <a:pt x="2810" y="7563"/>
                  <a:pt x="2781" y="7580"/>
                </a:cubicBezTo>
                <a:cubicBezTo>
                  <a:pt x="2719" y="7602"/>
                  <a:pt x="2658" y="7619"/>
                  <a:pt x="2601" y="7630"/>
                </a:cubicBezTo>
                <a:cubicBezTo>
                  <a:pt x="2593" y="7631"/>
                  <a:pt x="2584" y="7632"/>
                  <a:pt x="2575" y="7632"/>
                </a:cubicBezTo>
                <a:cubicBezTo>
                  <a:pt x="2462" y="7632"/>
                  <a:pt x="2333" y="7569"/>
                  <a:pt x="2218" y="7501"/>
                </a:cubicBezTo>
                <a:cubicBezTo>
                  <a:pt x="2157" y="7467"/>
                  <a:pt x="2095" y="7433"/>
                  <a:pt x="2033" y="7400"/>
                </a:cubicBezTo>
                <a:cubicBezTo>
                  <a:pt x="1954" y="7355"/>
                  <a:pt x="1875" y="7310"/>
                  <a:pt x="1796" y="7265"/>
                </a:cubicBezTo>
                <a:cubicBezTo>
                  <a:pt x="1757" y="7244"/>
                  <a:pt x="1715" y="7235"/>
                  <a:pt x="1675" y="7235"/>
                </a:cubicBezTo>
                <a:cubicBezTo>
                  <a:pt x="1558" y="7235"/>
                  <a:pt x="1448" y="7312"/>
                  <a:pt x="1419" y="7433"/>
                </a:cubicBezTo>
                <a:cubicBezTo>
                  <a:pt x="1087" y="8751"/>
                  <a:pt x="811" y="10012"/>
                  <a:pt x="597" y="11177"/>
                </a:cubicBezTo>
                <a:cubicBezTo>
                  <a:pt x="567" y="11341"/>
                  <a:pt x="692" y="11488"/>
                  <a:pt x="850" y="11488"/>
                </a:cubicBezTo>
                <a:cubicBezTo>
                  <a:pt x="871" y="11488"/>
                  <a:pt x="891" y="11486"/>
                  <a:pt x="913" y="11481"/>
                </a:cubicBezTo>
                <a:cubicBezTo>
                  <a:pt x="1211" y="11413"/>
                  <a:pt x="1498" y="11329"/>
                  <a:pt x="1779" y="11216"/>
                </a:cubicBezTo>
                <a:cubicBezTo>
                  <a:pt x="1926" y="11160"/>
                  <a:pt x="2066" y="11098"/>
                  <a:pt x="2213" y="11036"/>
                </a:cubicBezTo>
                <a:cubicBezTo>
                  <a:pt x="2449" y="10923"/>
                  <a:pt x="2691" y="10828"/>
                  <a:pt x="2939" y="10749"/>
                </a:cubicBezTo>
                <a:cubicBezTo>
                  <a:pt x="3105" y="10701"/>
                  <a:pt x="3313" y="10659"/>
                  <a:pt x="3526" y="10659"/>
                </a:cubicBezTo>
                <a:cubicBezTo>
                  <a:pt x="3689" y="10659"/>
                  <a:pt x="3855" y="10683"/>
                  <a:pt x="4008" y="10749"/>
                </a:cubicBezTo>
                <a:cubicBezTo>
                  <a:pt x="4149" y="10811"/>
                  <a:pt x="4267" y="10946"/>
                  <a:pt x="4245" y="11013"/>
                </a:cubicBezTo>
                <a:cubicBezTo>
                  <a:pt x="4217" y="11081"/>
                  <a:pt x="4076" y="11149"/>
                  <a:pt x="4008" y="11182"/>
                </a:cubicBezTo>
                <a:lnTo>
                  <a:pt x="3029" y="11644"/>
                </a:lnTo>
                <a:lnTo>
                  <a:pt x="2888" y="11711"/>
                </a:lnTo>
                <a:lnTo>
                  <a:pt x="2066" y="12100"/>
                </a:lnTo>
                <a:lnTo>
                  <a:pt x="1948" y="12156"/>
                </a:lnTo>
                <a:cubicBezTo>
                  <a:pt x="1712" y="12263"/>
                  <a:pt x="1470" y="12381"/>
                  <a:pt x="1222" y="12477"/>
                </a:cubicBezTo>
                <a:cubicBezTo>
                  <a:pt x="991" y="12561"/>
                  <a:pt x="755" y="12640"/>
                  <a:pt x="513" y="12697"/>
                </a:cubicBezTo>
                <a:cubicBezTo>
                  <a:pt x="412" y="12725"/>
                  <a:pt x="333" y="12809"/>
                  <a:pt x="322" y="12916"/>
                </a:cubicBezTo>
                <a:cubicBezTo>
                  <a:pt x="1" y="15280"/>
                  <a:pt x="12" y="17098"/>
                  <a:pt x="361" y="18326"/>
                </a:cubicBezTo>
                <a:cubicBezTo>
                  <a:pt x="394" y="18452"/>
                  <a:pt x="504" y="18521"/>
                  <a:pt x="614" y="18521"/>
                </a:cubicBezTo>
                <a:cubicBezTo>
                  <a:pt x="691" y="18521"/>
                  <a:pt x="769" y="18487"/>
                  <a:pt x="822" y="18416"/>
                </a:cubicBezTo>
                <a:cubicBezTo>
                  <a:pt x="862" y="18365"/>
                  <a:pt x="896" y="18314"/>
                  <a:pt x="924" y="18264"/>
                </a:cubicBezTo>
                <a:cubicBezTo>
                  <a:pt x="1008" y="18145"/>
                  <a:pt x="1081" y="18016"/>
                  <a:pt x="1160" y="17892"/>
                </a:cubicBezTo>
                <a:cubicBezTo>
                  <a:pt x="1397" y="17504"/>
                  <a:pt x="1627" y="17138"/>
                  <a:pt x="1954" y="16885"/>
                </a:cubicBezTo>
                <a:cubicBezTo>
                  <a:pt x="2185" y="16710"/>
                  <a:pt x="2472" y="16586"/>
                  <a:pt x="2742" y="16474"/>
                </a:cubicBezTo>
                <a:cubicBezTo>
                  <a:pt x="2903" y="16405"/>
                  <a:pt x="3048" y="16370"/>
                  <a:pt x="3153" y="16370"/>
                </a:cubicBezTo>
                <a:cubicBezTo>
                  <a:pt x="3228" y="16370"/>
                  <a:pt x="3281" y="16388"/>
                  <a:pt x="3305" y="16423"/>
                </a:cubicBezTo>
                <a:cubicBezTo>
                  <a:pt x="3350" y="16485"/>
                  <a:pt x="3322" y="16620"/>
                  <a:pt x="3237" y="16789"/>
                </a:cubicBezTo>
                <a:cubicBezTo>
                  <a:pt x="2928" y="17408"/>
                  <a:pt x="2438" y="17915"/>
                  <a:pt x="1915" y="18449"/>
                </a:cubicBezTo>
                <a:cubicBezTo>
                  <a:pt x="1599" y="18765"/>
                  <a:pt x="1301" y="19097"/>
                  <a:pt x="1020" y="19446"/>
                </a:cubicBezTo>
                <a:cubicBezTo>
                  <a:pt x="952" y="19530"/>
                  <a:pt x="946" y="19643"/>
                  <a:pt x="997" y="19733"/>
                </a:cubicBezTo>
                <a:cubicBezTo>
                  <a:pt x="2151" y="21810"/>
                  <a:pt x="3508" y="23150"/>
                  <a:pt x="5146" y="23831"/>
                </a:cubicBezTo>
                <a:cubicBezTo>
                  <a:pt x="5178" y="23845"/>
                  <a:pt x="5213" y="23851"/>
                  <a:pt x="5247" y="23851"/>
                </a:cubicBezTo>
                <a:cubicBezTo>
                  <a:pt x="5336" y="23851"/>
                  <a:pt x="5423" y="23807"/>
                  <a:pt x="5472" y="23729"/>
                </a:cubicBezTo>
                <a:cubicBezTo>
                  <a:pt x="5697" y="23375"/>
                  <a:pt x="5883" y="23048"/>
                  <a:pt x="6041" y="22739"/>
                </a:cubicBezTo>
                <a:cubicBezTo>
                  <a:pt x="6069" y="22677"/>
                  <a:pt x="6102" y="22620"/>
                  <a:pt x="6131" y="22559"/>
                </a:cubicBezTo>
                <a:cubicBezTo>
                  <a:pt x="6294" y="22221"/>
                  <a:pt x="6451" y="21900"/>
                  <a:pt x="6699" y="21669"/>
                </a:cubicBezTo>
                <a:cubicBezTo>
                  <a:pt x="6947" y="21438"/>
                  <a:pt x="7296" y="21303"/>
                  <a:pt x="7628" y="21168"/>
                </a:cubicBezTo>
                <a:cubicBezTo>
                  <a:pt x="7791" y="21104"/>
                  <a:pt x="7941" y="21049"/>
                  <a:pt x="8067" y="21049"/>
                </a:cubicBezTo>
                <a:cubicBezTo>
                  <a:pt x="8107" y="21049"/>
                  <a:pt x="8145" y="21055"/>
                  <a:pt x="8180" y="21067"/>
                </a:cubicBezTo>
                <a:cubicBezTo>
                  <a:pt x="8343" y="21118"/>
                  <a:pt x="8444" y="21326"/>
                  <a:pt x="8484" y="21506"/>
                </a:cubicBezTo>
                <a:cubicBezTo>
                  <a:pt x="8635" y="22193"/>
                  <a:pt x="8230" y="22908"/>
                  <a:pt x="7808" y="23583"/>
                </a:cubicBezTo>
                <a:lnTo>
                  <a:pt x="7774" y="23634"/>
                </a:lnTo>
                <a:cubicBezTo>
                  <a:pt x="7712" y="23735"/>
                  <a:pt x="7645" y="23842"/>
                  <a:pt x="7583" y="23949"/>
                </a:cubicBezTo>
                <a:cubicBezTo>
                  <a:pt x="7476" y="24123"/>
                  <a:pt x="7605" y="24349"/>
                  <a:pt x="7808" y="24349"/>
                </a:cubicBezTo>
                <a:lnTo>
                  <a:pt x="7876" y="24349"/>
                </a:lnTo>
                <a:cubicBezTo>
                  <a:pt x="8281" y="24349"/>
                  <a:pt x="8681" y="24320"/>
                  <a:pt x="9080" y="24270"/>
                </a:cubicBezTo>
                <a:cubicBezTo>
                  <a:pt x="11163" y="24000"/>
                  <a:pt x="12655" y="22733"/>
                  <a:pt x="13972" y="21613"/>
                </a:cubicBezTo>
                <a:cubicBezTo>
                  <a:pt x="14619" y="21061"/>
                  <a:pt x="15199" y="20571"/>
                  <a:pt x="15767" y="20268"/>
                </a:cubicBezTo>
                <a:cubicBezTo>
                  <a:pt x="16297" y="22260"/>
                  <a:pt x="16933" y="25153"/>
                  <a:pt x="17614" y="29099"/>
                </a:cubicBezTo>
                <a:cubicBezTo>
                  <a:pt x="17636" y="29223"/>
                  <a:pt x="17743" y="29319"/>
                  <a:pt x="17873" y="29319"/>
                </a:cubicBezTo>
                <a:cubicBezTo>
                  <a:pt x="17890" y="29319"/>
                  <a:pt x="17901" y="29319"/>
                  <a:pt x="17918" y="29313"/>
                </a:cubicBezTo>
                <a:cubicBezTo>
                  <a:pt x="18064" y="29291"/>
                  <a:pt x="18160" y="29150"/>
                  <a:pt x="18132" y="29009"/>
                </a:cubicBezTo>
                <a:cubicBezTo>
                  <a:pt x="18002" y="28233"/>
                  <a:pt x="17175" y="23532"/>
                  <a:pt x="16257" y="20048"/>
                </a:cubicBezTo>
                <a:cubicBezTo>
                  <a:pt x="16730" y="19896"/>
                  <a:pt x="17360" y="19767"/>
                  <a:pt x="18019" y="19643"/>
                </a:cubicBezTo>
                <a:cubicBezTo>
                  <a:pt x="19449" y="19367"/>
                  <a:pt x="21064" y="19057"/>
                  <a:pt x="22404" y="18235"/>
                </a:cubicBezTo>
                <a:cubicBezTo>
                  <a:pt x="22483" y="18190"/>
                  <a:pt x="22533" y="18100"/>
                  <a:pt x="22533" y="18010"/>
                </a:cubicBezTo>
                <a:cubicBezTo>
                  <a:pt x="22533" y="17920"/>
                  <a:pt x="22483" y="17830"/>
                  <a:pt x="22404" y="17785"/>
                </a:cubicBezTo>
                <a:cubicBezTo>
                  <a:pt x="22077" y="17605"/>
                  <a:pt x="21745" y="17442"/>
                  <a:pt x="21408" y="17301"/>
                </a:cubicBezTo>
                <a:cubicBezTo>
                  <a:pt x="21087" y="17172"/>
                  <a:pt x="20777" y="17020"/>
                  <a:pt x="20473" y="16851"/>
                </a:cubicBezTo>
                <a:cubicBezTo>
                  <a:pt x="20299" y="16749"/>
                  <a:pt x="20006" y="16541"/>
                  <a:pt x="20017" y="16305"/>
                </a:cubicBezTo>
                <a:cubicBezTo>
                  <a:pt x="20034" y="16074"/>
                  <a:pt x="20355" y="15911"/>
                  <a:pt x="20659" y="15877"/>
                </a:cubicBezTo>
                <a:cubicBezTo>
                  <a:pt x="20733" y="15869"/>
                  <a:pt x="20806" y="15865"/>
                  <a:pt x="20880" y="15865"/>
                </a:cubicBezTo>
                <a:cubicBezTo>
                  <a:pt x="21489" y="15865"/>
                  <a:pt x="22095" y="16118"/>
                  <a:pt x="22562" y="16339"/>
                </a:cubicBezTo>
                <a:cubicBezTo>
                  <a:pt x="22719" y="16417"/>
                  <a:pt x="22871" y="16490"/>
                  <a:pt x="23023" y="16569"/>
                </a:cubicBezTo>
                <a:cubicBezTo>
                  <a:pt x="23226" y="16676"/>
                  <a:pt x="23434" y="16783"/>
                  <a:pt x="23648" y="16879"/>
                </a:cubicBezTo>
                <a:cubicBezTo>
                  <a:pt x="23683" y="16896"/>
                  <a:pt x="23720" y="16905"/>
                  <a:pt x="23757" y="16905"/>
                </a:cubicBezTo>
                <a:cubicBezTo>
                  <a:pt x="23839" y="16905"/>
                  <a:pt x="23918" y="16864"/>
                  <a:pt x="23969" y="16794"/>
                </a:cubicBezTo>
                <a:cubicBezTo>
                  <a:pt x="24008" y="16744"/>
                  <a:pt x="24042" y="16693"/>
                  <a:pt x="24076" y="16642"/>
                </a:cubicBezTo>
                <a:cubicBezTo>
                  <a:pt x="25123" y="14999"/>
                  <a:pt x="25252" y="13091"/>
                  <a:pt x="24442" y="11126"/>
                </a:cubicBezTo>
                <a:cubicBezTo>
                  <a:pt x="24408" y="11036"/>
                  <a:pt x="24329" y="10974"/>
                  <a:pt x="24233" y="10963"/>
                </a:cubicBezTo>
                <a:cubicBezTo>
                  <a:pt x="24053" y="10943"/>
                  <a:pt x="23872" y="10933"/>
                  <a:pt x="23690" y="10933"/>
                </a:cubicBezTo>
                <a:cubicBezTo>
                  <a:pt x="23509" y="10933"/>
                  <a:pt x="23327" y="10943"/>
                  <a:pt x="23147" y="10963"/>
                </a:cubicBezTo>
                <a:cubicBezTo>
                  <a:pt x="22697" y="11002"/>
                  <a:pt x="22246" y="11092"/>
                  <a:pt x="21813" y="11171"/>
                </a:cubicBezTo>
                <a:cubicBezTo>
                  <a:pt x="21509" y="11227"/>
                  <a:pt x="21199" y="11289"/>
                  <a:pt x="20895" y="11334"/>
                </a:cubicBezTo>
                <a:cubicBezTo>
                  <a:pt x="20456" y="11396"/>
                  <a:pt x="20013" y="11426"/>
                  <a:pt x="19570" y="11426"/>
                </a:cubicBezTo>
                <a:cubicBezTo>
                  <a:pt x="18957" y="11426"/>
                  <a:pt x="18345" y="11368"/>
                  <a:pt x="17743" y="11250"/>
                </a:cubicBezTo>
                <a:cubicBezTo>
                  <a:pt x="17563" y="11211"/>
                  <a:pt x="17394" y="11171"/>
                  <a:pt x="17293" y="11075"/>
                </a:cubicBezTo>
                <a:cubicBezTo>
                  <a:pt x="17231" y="11019"/>
                  <a:pt x="17208" y="10912"/>
                  <a:pt x="17237" y="10878"/>
                </a:cubicBezTo>
                <a:cubicBezTo>
                  <a:pt x="17287" y="10845"/>
                  <a:pt x="17343" y="10822"/>
                  <a:pt x="17400" y="10811"/>
                </a:cubicBezTo>
                <a:cubicBezTo>
                  <a:pt x="18848" y="10350"/>
                  <a:pt x="20354" y="10116"/>
                  <a:pt x="21871" y="10116"/>
                </a:cubicBezTo>
                <a:cubicBezTo>
                  <a:pt x="22187" y="10116"/>
                  <a:pt x="22504" y="10126"/>
                  <a:pt x="22820" y="10147"/>
                </a:cubicBezTo>
                <a:lnTo>
                  <a:pt x="23124" y="10169"/>
                </a:lnTo>
                <a:cubicBezTo>
                  <a:pt x="23260" y="10180"/>
                  <a:pt x="23395" y="10186"/>
                  <a:pt x="23530" y="10197"/>
                </a:cubicBezTo>
                <a:cubicBezTo>
                  <a:pt x="23535" y="10198"/>
                  <a:pt x="23540" y="10198"/>
                  <a:pt x="23545" y="10198"/>
                </a:cubicBezTo>
                <a:cubicBezTo>
                  <a:pt x="23640" y="10198"/>
                  <a:pt x="23724" y="10148"/>
                  <a:pt x="23772" y="10068"/>
                </a:cubicBezTo>
                <a:cubicBezTo>
                  <a:pt x="23822" y="9983"/>
                  <a:pt x="23822" y="9876"/>
                  <a:pt x="23772" y="9798"/>
                </a:cubicBezTo>
                <a:cubicBezTo>
                  <a:pt x="22629" y="7929"/>
                  <a:pt x="20642" y="6083"/>
                  <a:pt x="18599" y="4974"/>
                </a:cubicBezTo>
                <a:cubicBezTo>
                  <a:pt x="18469" y="4906"/>
                  <a:pt x="18340" y="4838"/>
                  <a:pt x="18210" y="4771"/>
                </a:cubicBezTo>
                <a:cubicBezTo>
                  <a:pt x="18171" y="4750"/>
                  <a:pt x="18129" y="4740"/>
                  <a:pt x="18088" y="4740"/>
                </a:cubicBezTo>
                <a:cubicBezTo>
                  <a:pt x="18053" y="4740"/>
                  <a:pt x="18019" y="4747"/>
                  <a:pt x="17985" y="4760"/>
                </a:cubicBezTo>
                <a:cubicBezTo>
                  <a:pt x="17343" y="5036"/>
                  <a:pt x="16820" y="5559"/>
                  <a:pt x="16308" y="6066"/>
                </a:cubicBezTo>
                <a:cubicBezTo>
                  <a:pt x="16229" y="6144"/>
                  <a:pt x="16150" y="6229"/>
                  <a:pt x="16071" y="6302"/>
                </a:cubicBezTo>
                <a:cubicBezTo>
                  <a:pt x="15542" y="6814"/>
                  <a:pt x="14968" y="7265"/>
                  <a:pt x="14349" y="7653"/>
                </a:cubicBezTo>
                <a:cubicBezTo>
                  <a:pt x="13910" y="7929"/>
                  <a:pt x="13324" y="8250"/>
                  <a:pt x="12700" y="8289"/>
                </a:cubicBezTo>
                <a:cubicBezTo>
                  <a:pt x="12677" y="8289"/>
                  <a:pt x="12649" y="8289"/>
                  <a:pt x="12621" y="8283"/>
                </a:cubicBezTo>
                <a:cubicBezTo>
                  <a:pt x="13150" y="7253"/>
                  <a:pt x="13792" y="6285"/>
                  <a:pt x="14540" y="5401"/>
                </a:cubicBezTo>
                <a:cubicBezTo>
                  <a:pt x="14929" y="4940"/>
                  <a:pt x="15340" y="4501"/>
                  <a:pt x="15762" y="4062"/>
                </a:cubicBezTo>
                <a:cubicBezTo>
                  <a:pt x="15891" y="3927"/>
                  <a:pt x="15841" y="3701"/>
                  <a:pt x="15672" y="3634"/>
                </a:cubicBezTo>
                <a:cubicBezTo>
                  <a:pt x="14675" y="3234"/>
                  <a:pt x="13533" y="2818"/>
                  <a:pt x="12277" y="2401"/>
                </a:cubicBezTo>
                <a:cubicBezTo>
                  <a:pt x="12248" y="2391"/>
                  <a:pt x="12219" y="2386"/>
                  <a:pt x="12190" y="2386"/>
                </a:cubicBezTo>
                <a:cubicBezTo>
                  <a:pt x="12097" y="2386"/>
                  <a:pt x="12010" y="2439"/>
                  <a:pt x="11962" y="2525"/>
                </a:cubicBezTo>
                <a:cubicBezTo>
                  <a:pt x="11895" y="2643"/>
                  <a:pt x="11833" y="2761"/>
                  <a:pt x="11771" y="2885"/>
                </a:cubicBezTo>
                <a:cubicBezTo>
                  <a:pt x="11709" y="3003"/>
                  <a:pt x="11653" y="3116"/>
                  <a:pt x="11591" y="3229"/>
                </a:cubicBezTo>
                <a:cubicBezTo>
                  <a:pt x="11371" y="3623"/>
                  <a:pt x="11123" y="3994"/>
                  <a:pt x="10836" y="4343"/>
                </a:cubicBezTo>
                <a:cubicBezTo>
                  <a:pt x="10736" y="4458"/>
                  <a:pt x="10607" y="4509"/>
                  <a:pt x="10480" y="4509"/>
                </a:cubicBezTo>
                <a:cubicBezTo>
                  <a:pt x="10220" y="4509"/>
                  <a:pt x="9969" y="4298"/>
                  <a:pt x="9992" y="3989"/>
                </a:cubicBezTo>
                <a:lnTo>
                  <a:pt x="9992" y="3972"/>
                </a:lnTo>
                <a:lnTo>
                  <a:pt x="9992" y="3960"/>
                </a:lnTo>
                <a:cubicBezTo>
                  <a:pt x="10020" y="3701"/>
                  <a:pt x="10060" y="3431"/>
                  <a:pt x="10099" y="3172"/>
                </a:cubicBezTo>
                <a:cubicBezTo>
                  <a:pt x="10161" y="2778"/>
                  <a:pt x="10217" y="2373"/>
                  <a:pt x="10251" y="1968"/>
                </a:cubicBezTo>
                <a:cubicBezTo>
                  <a:pt x="10262" y="1844"/>
                  <a:pt x="10183" y="1731"/>
                  <a:pt x="10065" y="1698"/>
                </a:cubicBezTo>
                <a:cubicBezTo>
                  <a:pt x="6733" y="679"/>
                  <a:pt x="3902" y="9"/>
                  <a:pt x="3873" y="9"/>
                </a:cubicBezTo>
                <a:cubicBezTo>
                  <a:pt x="3852" y="3"/>
                  <a:pt x="3831" y="1"/>
                  <a:pt x="3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7"/>
          <p:cNvSpPr/>
          <p:nvPr/>
        </p:nvSpPr>
        <p:spPr>
          <a:xfrm rot="6857914" flipH="1">
            <a:off x="135760" y="4098605"/>
            <a:ext cx="546363" cy="1301198"/>
          </a:xfrm>
          <a:custGeom>
            <a:avLst/>
            <a:gdLst/>
            <a:ahLst/>
            <a:cxnLst/>
            <a:rect l="l" t="t" r="r" b="b"/>
            <a:pathLst>
              <a:path w="24279" h="57822" extrusionOk="0">
                <a:moveTo>
                  <a:pt x="4521" y="687"/>
                </a:moveTo>
                <a:cubicBezTo>
                  <a:pt x="5393" y="1335"/>
                  <a:pt x="8027" y="3507"/>
                  <a:pt x="9080" y="6710"/>
                </a:cubicBezTo>
                <a:cubicBezTo>
                  <a:pt x="9981" y="9463"/>
                  <a:pt x="9384" y="12418"/>
                  <a:pt x="8967" y="13887"/>
                </a:cubicBezTo>
                <a:cubicBezTo>
                  <a:pt x="7875" y="11050"/>
                  <a:pt x="6935" y="8607"/>
                  <a:pt x="6434" y="6930"/>
                </a:cubicBezTo>
                <a:cubicBezTo>
                  <a:pt x="6392" y="6797"/>
                  <a:pt x="6290" y="6740"/>
                  <a:pt x="6186" y="6740"/>
                </a:cubicBezTo>
                <a:cubicBezTo>
                  <a:pt x="6027" y="6740"/>
                  <a:pt x="5866" y="6877"/>
                  <a:pt x="5928" y="7082"/>
                </a:cubicBezTo>
                <a:cubicBezTo>
                  <a:pt x="6446" y="8793"/>
                  <a:pt x="7397" y="11275"/>
                  <a:pt x="8500" y="14152"/>
                </a:cubicBezTo>
                <a:lnTo>
                  <a:pt x="8557" y="14293"/>
                </a:lnTo>
                <a:cubicBezTo>
                  <a:pt x="7566" y="13398"/>
                  <a:pt x="5376" y="11191"/>
                  <a:pt x="4414" y="8241"/>
                </a:cubicBezTo>
                <a:cubicBezTo>
                  <a:pt x="3361" y="5039"/>
                  <a:pt x="4200" y="1723"/>
                  <a:pt x="4521" y="687"/>
                </a:cubicBezTo>
                <a:close/>
                <a:moveTo>
                  <a:pt x="14974" y="8759"/>
                </a:moveTo>
                <a:cubicBezTo>
                  <a:pt x="15306" y="9564"/>
                  <a:pt x="16060" y="11771"/>
                  <a:pt x="15565" y="14034"/>
                </a:cubicBezTo>
                <a:cubicBezTo>
                  <a:pt x="15126" y="16060"/>
                  <a:pt x="13679" y="17670"/>
                  <a:pt x="12885" y="18430"/>
                </a:cubicBezTo>
                <a:cubicBezTo>
                  <a:pt x="13319" y="15745"/>
                  <a:pt x="13988" y="13274"/>
                  <a:pt x="14287" y="12801"/>
                </a:cubicBezTo>
                <a:cubicBezTo>
                  <a:pt x="14417" y="12592"/>
                  <a:pt x="14239" y="12392"/>
                  <a:pt x="14056" y="12392"/>
                </a:cubicBezTo>
                <a:cubicBezTo>
                  <a:pt x="13978" y="12392"/>
                  <a:pt x="13898" y="12430"/>
                  <a:pt x="13842" y="12519"/>
                </a:cubicBezTo>
                <a:cubicBezTo>
                  <a:pt x="13533" y="13009"/>
                  <a:pt x="12880" y="15334"/>
                  <a:pt x="12435" y="17946"/>
                </a:cubicBezTo>
                <a:cubicBezTo>
                  <a:pt x="12153" y="16865"/>
                  <a:pt x="11855" y="15092"/>
                  <a:pt x="12243" y="13313"/>
                </a:cubicBezTo>
                <a:cubicBezTo>
                  <a:pt x="12733" y="11050"/>
                  <a:pt x="14337" y="9356"/>
                  <a:pt x="14974" y="8759"/>
                </a:cubicBezTo>
                <a:close/>
                <a:moveTo>
                  <a:pt x="905" y="17318"/>
                </a:moveTo>
                <a:cubicBezTo>
                  <a:pt x="1905" y="17318"/>
                  <a:pt x="4027" y="17480"/>
                  <a:pt x="5821" y="18655"/>
                </a:cubicBezTo>
                <a:cubicBezTo>
                  <a:pt x="7346" y="19657"/>
                  <a:pt x="8371" y="21126"/>
                  <a:pt x="8934" y="22100"/>
                </a:cubicBezTo>
                <a:cubicBezTo>
                  <a:pt x="6783" y="20546"/>
                  <a:pt x="4689" y="19347"/>
                  <a:pt x="4121" y="19212"/>
                </a:cubicBezTo>
                <a:cubicBezTo>
                  <a:pt x="4092" y="19204"/>
                  <a:pt x="4065" y="19201"/>
                  <a:pt x="4039" y="19201"/>
                </a:cubicBezTo>
                <a:cubicBezTo>
                  <a:pt x="3755" y="19201"/>
                  <a:pt x="3677" y="19652"/>
                  <a:pt x="4003" y="19725"/>
                </a:cubicBezTo>
                <a:cubicBezTo>
                  <a:pt x="4549" y="19854"/>
                  <a:pt x="6755" y="21149"/>
                  <a:pt x="8945" y="22764"/>
                </a:cubicBezTo>
                <a:cubicBezTo>
                  <a:pt x="8893" y="22765"/>
                  <a:pt x="8839" y="22765"/>
                  <a:pt x="8782" y="22765"/>
                </a:cubicBezTo>
                <a:cubicBezTo>
                  <a:pt x="7649" y="22765"/>
                  <a:pt x="5614" y="22586"/>
                  <a:pt x="3958" y="21503"/>
                </a:cubicBezTo>
                <a:cubicBezTo>
                  <a:pt x="2021" y="20237"/>
                  <a:pt x="1008" y="18126"/>
                  <a:pt x="682" y="17321"/>
                </a:cubicBezTo>
                <a:cubicBezTo>
                  <a:pt x="748" y="17319"/>
                  <a:pt x="823" y="17318"/>
                  <a:pt x="905" y="17318"/>
                </a:cubicBezTo>
                <a:close/>
                <a:moveTo>
                  <a:pt x="22032" y="17811"/>
                </a:moveTo>
                <a:cubicBezTo>
                  <a:pt x="22280" y="18869"/>
                  <a:pt x="22882" y="22235"/>
                  <a:pt x="21610" y="25354"/>
                </a:cubicBezTo>
                <a:cubicBezTo>
                  <a:pt x="20445" y="28224"/>
                  <a:pt x="17811" y="30155"/>
                  <a:pt x="16628" y="30915"/>
                </a:cubicBezTo>
                <a:cubicBezTo>
                  <a:pt x="17878" y="27234"/>
                  <a:pt x="19454" y="23856"/>
                  <a:pt x="19995" y="23254"/>
                </a:cubicBezTo>
                <a:cubicBezTo>
                  <a:pt x="20156" y="23058"/>
                  <a:pt x="19984" y="22821"/>
                  <a:pt x="19788" y="22821"/>
                </a:cubicBezTo>
                <a:cubicBezTo>
                  <a:pt x="19724" y="22821"/>
                  <a:pt x="19658" y="22846"/>
                  <a:pt x="19601" y="22905"/>
                </a:cubicBezTo>
                <a:cubicBezTo>
                  <a:pt x="19043" y="23530"/>
                  <a:pt x="17507" y="26750"/>
                  <a:pt x="16251" y="30369"/>
                </a:cubicBezTo>
                <a:cubicBezTo>
                  <a:pt x="16094" y="28883"/>
                  <a:pt x="15998" y="26102"/>
                  <a:pt x="17062" y="23502"/>
                </a:cubicBezTo>
                <a:lnTo>
                  <a:pt x="17062" y="23496"/>
                </a:lnTo>
                <a:cubicBezTo>
                  <a:pt x="18334" y="20378"/>
                  <a:pt x="21120" y="18396"/>
                  <a:pt x="22032" y="17811"/>
                </a:cubicBezTo>
                <a:close/>
                <a:moveTo>
                  <a:pt x="1841" y="23181"/>
                </a:moveTo>
                <a:lnTo>
                  <a:pt x="1841" y="23181"/>
                </a:lnTo>
                <a:cubicBezTo>
                  <a:pt x="2883" y="23479"/>
                  <a:pt x="6119" y="24565"/>
                  <a:pt x="8241" y="27194"/>
                </a:cubicBezTo>
                <a:cubicBezTo>
                  <a:pt x="10009" y="29373"/>
                  <a:pt x="10724" y="32069"/>
                  <a:pt x="10999" y="33538"/>
                </a:cubicBezTo>
                <a:cubicBezTo>
                  <a:pt x="8754" y="30436"/>
                  <a:pt x="6356" y="27785"/>
                  <a:pt x="5641" y="27352"/>
                </a:cubicBezTo>
                <a:cubicBezTo>
                  <a:pt x="5594" y="27327"/>
                  <a:pt x="5549" y="27315"/>
                  <a:pt x="5507" y="27315"/>
                </a:cubicBezTo>
                <a:cubicBezTo>
                  <a:pt x="5275" y="27315"/>
                  <a:pt x="5127" y="27645"/>
                  <a:pt x="5365" y="27802"/>
                </a:cubicBezTo>
                <a:cubicBezTo>
                  <a:pt x="6057" y="28224"/>
                  <a:pt x="8540" y="30999"/>
                  <a:pt x="10791" y="34169"/>
                </a:cubicBezTo>
                <a:cubicBezTo>
                  <a:pt x="9440" y="33791"/>
                  <a:pt x="6367" y="32699"/>
                  <a:pt x="4419" y="30285"/>
                </a:cubicBezTo>
                <a:cubicBezTo>
                  <a:pt x="2297" y="27661"/>
                  <a:pt x="1909" y="24262"/>
                  <a:pt x="1841" y="23181"/>
                </a:cubicBezTo>
                <a:close/>
                <a:moveTo>
                  <a:pt x="23321" y="32908"/>
                </a:moveTo>
                <a:cubicBezTo>
                  <a:pt x="23372" y="33988"/>
                  <a:pt x="23378" y="37400"/>
                  <a:pt x="21565" y="40248"/>
                </a:cubicBezTo>
                <a:cubicBezTo>
                  <a:pt x="19904" y="42865"/>
                  <a:pt x="16972" y="44301"/>
                  <a:pt x="15672" y="44835"/>
                </a:cubicBezTo>
                <a:cubicBezTo>
                  <a:pt x="17557" y="41436"/>
                  <a:pt x="19702" y="38396"/>
                  <a:pt x="20344" y="37895"/>
                </a:cubicBezTo>
                <a:cubicBezTo>
                  <a:pt x="20578" y="37724"/>
                  <a:pt x="20409" y="37413"/>
                  <a:pt x="20190" y="37413"/>
                </a:cubicBezTo>
                <a:cubicBezTo>
                  <a:pt x="20136" y="37413"/>
                  <a:pt x="20078" y="37432"/>
                  <a:pt x="20023" y="37478"/>
                </a:cubicBezTo>
                <a:cubicBezTo>
                  <a:pt x="19364" y="37991"/>
                  <a:pt x="17276" y="40895"/>
                  <a:pt x="15401" y="44233"/>
                </a:cubicBezTo>
                <a:cubicBezTo>
                  <a:pt x="15508" y="42747"/>
                  <a:pt x="15914" y="39989"/>
                  <a:pt x="17416" y="37619"/>
                </a:cubicBezTo>
                <a:cubicBezTo>
                  <a:pt x="19223" y="34776"/>
                  <a:pt x="22319" y="33319"/>
                  <a:pt x="23321" y="32908"/>
                </a:cubicBezTo>
                <a:close/>
                <a:moveTo>
                  <a:pt x="4701" y="36234"/>
                </a:moveTo>
                <a:cubicBezTo>
                  <a:pt x="5618" y="36814"/>
                  <a:pt x="8410" y="38779"/>
                  <a:pt x="9699" y="41903"/>
                </a:cubicBezTo>
                <a:cubicBezTo>
                  <a:pt x="10774" y="44492"/>
                  <a:pt x="10696" y="47278"/>
                  <a:pt x="10544" y="48764"/>
                </a:cubicBezTo>
                <a:cubicBezTo>
                  <a:pt x="9271" y="45156"/>
                  <a:pt x="7718" y="41936"/>
                  <a:pt x="7161" y="41317"/>
                </a:cubicBezTo>
                <a:cubicBezTo>
                  <a:pt x="7104" y="41263"/>
                  <a:pt x="7040" y="41240"/>
                  <a:pt x="6979" y="41240"/>
                </a:cubicBezTo>
                <a:cubicBezTo>
                  <a:pt x="6786" y="41240"/>
                  <a:pt x="6617" y="41470"/>
                  <a:pt x="6766" y="41666"/>
                </a:cubicBezTo>
                <a:cubicBezTo>
                  <a:pt x="7313" y="42269"/>
                  <a:pt x="8905" y="45635"/>
                  <a:pt x="10166" y="49310"/>
                </a:cubicBezTo>
                <a:cubicBezTo>
                  <a:pt x="8979" y="48562"/>
                  <a:pt x="6344" y="46637"/>
                  <a:pt x="5162" y="43777"/>
                </a:cubicBezTo>
                <a:cubicBezTo>
                  <a:pt x="3873" y="40659"/>
                  <a:pt x="4464" y="37293"/>
                  <a:pt x="4701" y="36234"/>
                </a:cubicBezTo>
                <a:close/>
                <a:moveTo>
                  <a:pt x="4380" y="0"/>
                </a:moveTo>
                <a:cubicBezTo>
                  <a:pt x="4276" y="0"/>
                  <a:pt x="4176" y="63"/>
                  <a:pt x="4138" y="169"/>
                </a:cubicBezTo>
                <a:cubicBezTo>
                  <a:pt x="4070" y="344"/>
                  <a:pt x="2590" y="4380"/>
                  <a:pt x="3913" y="8405"/>
                </a:cubicBezTo>
                <a:cubicBezTo>
                  <a:pt x="5230" y="12429"/>
                  <a:pt x="8596" y="15030"/>
                  <a:pt x="8742" y="15137"/>
                </a:cubicBezTo>
                <a:cubicBezTo>
                  <a:pt x="8787" y="15176"/>
                  <a:pt x="8844" y="15193"/>
                  <a:pt x="8900" y="15193"/>
                </a:cubicBezTo>
                <a:cubicBezTo>
                  <a:pt x="10059" y="18216"/>
                  <a:pt x="11365" y="21661"/>
                  <a:pt x="12474" y="25055"/>
                </a:cubicBezTo>
                <a:cubicBezTo>
                  <a:pt x="11664" y="24256"/>
                  <a:pt x="10802" y="23507"/>
                  <a:pt x="9896" y="22815"/>
                </a:cubicBezTo>
                <a:cubicBezTo>
                  <a:pt x="9694" y="22353"/>
                  <a:pt x="8495" y="19781"/>
                  <a:pt x="6108" y="18216"/>
                </a:cubicBezTo>
                <a:cubicBezTo>
                  <a:pt x="4183" y="16955"/>
                  <a:pt x="1958" y="16786"/>
                  <a:pt x="897" y="16786"/>
                </a:cubicBezTo>
                <a:cubicBezTo>
                  <a:pt x="537" y="16786"/>
                  <a:pt x="311" y="16806"/>
                  <a:pt x="276" y="16809"/>
                </a:cubicBezTo>
                <a:cubicBezTo>
                  <a:pt x="113" y="16826"/>
                  <a:pt x="0" y="16994"/>
                  <a:pt x="51" y="17152"/>
                </a:cubicBezTo>
                <a:cubicBezTo>
                  <a:pt x="96" y="17276"/>
                  <a:pt x="1087" y="20248"/>
                  <a:pt x="3665" y="21937"/>
                </a:cubicBezTo>
                <a:cubicBezTo>
                  <a:pt x="5438" y="23096"/>
                  <a:pt x="7555" y="23288"/>
                  <a:pt x="8754" y="23288"/>
                </a:cubicBezTo>
                <a:cubicBezTo>
                  <a:pt x="9159" y="23288"/>
                  <a:pt x="9452" y="23265"/>
                  <a:pt x="9603" y="23254"/>
                </a:cubicBezTo>
                <a:cubicBezTo>
                  <a:pt x="10786" y="24171"/>
                  <a:pt x="11911" y="25157"/>
                  <a:pt x="12711" y="26068"/>
                </a:cubicBezTo>
                <a:cubicBezTo>
                  <a:pt x="12739" y="26108"/>
                  <a:pt x="12784" y="26130"/>
                  <a:pt x="12829" y="26147"/>
                </a:cubicBezTo>
                <a:cubicBezTo>
                  <a:pt x="13133" y="27093"/>
                  <a:pt x="13414" y="28033"/>
                  <a:pt x="13668" y="28950"/>
                </a:cubicBezTo>
                <a:cubicBezTo>
                  <a:pt x="14568" y="32181"/>
                  <a:pt x="14641" y="35632"/>
                  <a:pt x="14349" y="38998"/>
                </a:cubicBezTo>
                <a:cubicBezTo>
                  <a:pt x="13662" y="37563"/>
                  <a:pt x="12705" y="36004"/>
                  <a:pt x="11669" y="34501"/>
                </a:cubicBezTo>
                <a:cubicBezTo>
                  <a:pt x="11607" y="33876"/>
                  <a:pt x="11140" y="29947"/>
                  <a:pt x="8647" y="26862"/>
                </a:cubicBezTo>
                <a:cubicBezTo>
                  <a:pt x="5984" y="23569"/>
                  <a:pt x="1790" y="22618"/>
                  <a:pt x="1610" y="22578"/>
                </a:cubicBezTo>
                <a:cubicBezTo>
                  <a:pt x="1593" y="22575"/>
                  <a:pt x="1575" y="22573"/>
                  <a:pt x="1558" y="22573"/>
                </a:cubicBezTo>
                <a:cubicBezTo>
                  <a:pt x="1495" y="22573"/>
                  <a:pt x="1433" y="22595"/>
                  <a:pt x="1385" y="22635"/>
                </a:cubicBezTo>
                <a:cubicBezTo>
                  <a:pt x="1323" y="22685"/>
                  <a:pt x="1290" y="22759"/>
                  <a:pt x="1290" y="22837"/>
                </a:cubicBezTo>
                <a:cubicBezTo>
                  <a:pt x="1290" y="23023"/>
                  <a:pt x="1340" y="27324"/>
                  <a:pt x="3997" y="30617"/>
                </a:cubicBezTo>
                <a:cubicBezTo>
                  <a:pt x="6468" y="33673"/>
                  <a:pt x="10521" y="34675"/>
                  <a:pt x="11247" y="34838"/>
                </a:cubicBezTo>
                <a:cubicBezTo>
                  <a:pt x="12435" y="36555"/>
                  <a:pt x="13516" y="38351"/>
                  <a:pt x="14180" y="39916"/>
                </a:cubicBezTo>
                <a:cubicBezTo>
                  <a:pt x="14197" y="39949"/>
                  <a:pt x="14219" y="39978"/>
                  <a:pt x="14247" y="40006"/>
                </a:cubicBezTo>
                <a:cubicBezTo>
                  <a:pt x="13955" y="42837"/>
                  <a:pt x="13426" y="45595"/>
                  <a:pt x="12953" y="48083"/>
                </a:cubicBezTo>
                <a:cubicBezTo>
                  <a:pt x="12773" y="49012"/>
                  <a:pt x="12598" y="49907"/>
                  <a:pt x="12446" y="50768"/>
                </a:cubicBezTo>
                <a:cubicBezTo>
                  <a:pt x="12446" y="50768"/>
                  <a:pt x="12446" y="50774"/>
                  <a:pt x="12446" y="50774"/>
                </a:cubicBezTo>
                <a:cubicBezTo>
                  <a:pt x="12440" y="50797"/>
                  <a:pt x="12440" y="50813"/>
                  <a:pt x="12435" y="50836"/>
                </a:cubicBezTo>
                <a:cubicBezTo>
                  <a:pt x="12255" y="51872"/>
                  <a:pt x="12097" y="52845"/>
                  <a:pt x="11990" y="53763"/>
                </a:cubicBezTo>
                <a:cubicBezTo>
                  <a:pt x="11703" y="52451"/>
                  <a:pt x="11348" y="51151"/>
                  <a:pt x="10921" y="49879"/>
                </a:cubicBezTo>
                <a:cubicBezTo>
                  <a:pt x="11045" y="49260"/>
                  <a:pt x="11703" y="45359"/>
                  <a:pt x="10189" y="41700"/>
                </a:cubicBezTo>
                <a:cubicBezTo>
                  <a:pt x="8573" y="37782"/>
                  <a:pt x="4819" y="35683"/>
                  <a:pt x="4661" y="35593"/>
                </a:cubicBezTo>
                <a:cubicBezTo>
                  <a:pt x="4622" y="35572"/>
                  <a:pt x="4580" y="35562"/>
                  <a:pt x="4539" y="35562"/>
                </a:cubicBezTo>
                <a:cubicBezTo>
                  <a:pt x="4425" y="35562"/>
                  <a:pt x="4317" y="35635"/>
                  <a:pt x="4284" y="35750"/>
                </a:cubicBezTo>
                <a:cubicBezTo>
                  <a:pt x="4233" y="35925"/>
                  <a:pt x="3057" y="40062"/>
                  <a:pt x="4673" y="43980"/>
                </a:cubicBezTo>
                <a:cubicBezTo>
                  <a:pt x="6175" y="47611"/>
                  <a:pt x="9778" y="49727"/>
                  <a:pt x="10431" y="50082"/>
                </a:cubicBezTo>
                <a:cubicBezTo>
                  <a:pt x="11078" y="52069"/>
                  <a:pt x="11607" y="54095"/>
                  <a:pt x="11799" y="55784"/>
                </a:cubicBezTo>
                <a:cubicBezTo>
                  <a:pt x="11804" y="55823"/>
                  <a:pt x="11821" y="55857"/>
                  <a:pt x="11844" y="55891"/>
                </a:cubicBezTo>
                <a:cubicBezTo>
                  <a:pt x="11827" y="56459"/>
                  <a:pt x="11861" y="57033"/>
                  <a:pt x="11940" y="57596"/>
                </a:cubicBezTo>
                <a:cubicBezTo>
                  <a:pt x="11956" y="57726"/>
                  <a:pt x="12069" y="57821"/>
                  <a:pt x="12198" y="57821"/>
                </a:cubicBezTo>
                <a:lnTo>
                  <a:pt x="12238" y="57821"/>
                </a:lnTo>
                <a:cubicBezTo>
                  <a:pt x="12384" y="57799"/>
                  <a:pt x="12480" y="57664"/>
                  <a:pt x="12463" y="57518"/>
                </a:cubicBezTo>
                <a:cubicBezTo>
                  <a:pt x="12204" y="55801"/>
                  <a:pt x="12497" y="53527"/>
                  <a:pt x="12964" y="50898"/>
                </a:cubicBezTo>
                <a:cubicBezTo>
                  <a:pt x="13448" y="49277"/>
                  <a:pt x="14315" y="47385"/>
                  <a:pt x="15289" y="45550"/>
                </a:cubicBezTo>
                <a:cubicBezTo>
                  <a:pt x="15992" y="45308"/>
                  <a:pt x="19904" y="43850"/>
                  <a:pt x="22015" y="40535"/>
                </a:cubicBezTo>
                <a:cubicBezTo>
                  <a:pt x="24278" y="36960"/>
                  <a:pt x="23839" y="32682"/>
                  <a:pt x="23822" y="32497"/>
                </a:cubicBezTo>
                <a:cubicBezTo>
                  <a:pt x="23811" y="32418"/>
                  <a:pt x="23766" y="32350"/>
                  <a:pt x="23698" y="32305"/>
                </a:cubicBezTo>
                <a:cubicBezTo>
                  <a:pt x="23656" y="32277"/>
                  <a:pt x="23607" y="32264"/>
                  <a:pt x="23558" y="32264"/>
                </a:cubicBezTo>
                <a:cubicBezTo>
                  <a:pt x="23529" y="32264"/>
                  <a:pt x="23500" y="32269"/>
                  <a:pt x="23473" y="32277"/>
                </a:cubicBezTo>
                <a:cubicBezTo>
                  <a:pt x="23299" y="32339"/>
                  <a:pt x="19240" y="33758"/>
                  <a:pt x="16972" y="37332"/>
                </a:cubicBezTo>
                <a:cubicBezTo>
                  <a:pt x="14850" y="40676"/>
                  <a:pt x="14827" y="44638"/>
                  <a:pt x="14838" y="45263"/>
                </a:cubicBezTo>
                <a:cubicBezTo>
                  <a:pt x="14360" y="46158"/>
                  <a:pt x="13904" y="47070"/>
                  <a:pt x="13510" y="47960"/>
                </a:cubicBezTo>
                <a:cubicBezTo>
                  <a:pt x="14124" y="44768"/>
                  <a:pt x="14799" y="41165"/>
                  <a:pt x="14985" y="37506"/>
                </a:cubicBezTo>
                <a:cubicBezTo>
                  <a:pt x="15007" y="37473"/>
                  <a:pt x="15024" y="37433"/>
                  <a:pt x="15030" y="37394"/>
                </a:cubicBezTo>
                <a:cubicBezTo>
                  <a:pt x="15216" y="35705"/>
                  <a:pt x="15733" y="33673"/>
                  <a:pt x="16375" y="31686"/>
                </a:cubicBezTo>
                <a:cubicBezTo>
                  <a:pt x="17022" y="31326"/>
                  <a:pt x="20614" y="29198"/>
                  <a:pt x="22100" y="25556"/>
                </a:cubicBezTo>
                <a:cubicBezTo>
                  <a:pt x="23698" y="21633"/>
                  <a:pt x="22505" y="17501"/>
                  <a:pt x="22454" y="17327"/>
                </a:cubicBezTo>
                <a:cubicBezTo>
                  <a:pt x="22422" y="17213"/>
                  <a:pt x="22316" y="17140"/>
                  <a:pt x="22203" y="17140"/>
                </a:cubicBezTo>
                <a:cubicBezTo>
                  <a:pt x="22159" y="17140"/>
                  <a:pt x="22114" y="17151"/>
                  <a:pt x="22072" y="17175"/>
                </a:cubicBezTo>
                <a:cubicBezTo>
                  <a:pt x="21914" y="17259"/>
                  <a:pt x="18171" y="19381"/>
                  <a:pt x="16572" y="23299"/>
                </a:cubicBezTo>
                <a:cubicBezTo>
                  <a:pt x="15075" y="26969"/>
                  <a:pt x="15756" y="30864"/>
                  <a:pt x="15880" y="31483"/>
                </a:cubicBezTo>
                <a:cubicBezTo>
                  <a:pt x="15548" y="32508"/>
                  <a:pt x="15249" y="33544"/>
                  <a:pt x="15013" y="34546"/>
                </a:cubicBezTo>
                <a:cubicBezTo>
                  <a:pt x="14940" y="32604"/>
                  <a:pt x="14692" y="30673"/>
                  <a:pt x="14174" y="28821"/>
                </a:cubicBezTo>
                <a:cubicBezTo>
                  <a:pt x="13696" y="27093"/>
                  <a:pt x="13127" y="25303"/>
                  <a:pt x="12514" y="23513"/>
                </a:cubicBezTo>
                <a:cubicBezTo>
                  <a:pt x="12525" y="23485"/>
                  <a:pt x="12525" y="23457"/>
                  <a:pt x="12525" y="23434"/>
                </a:cubicBezTo>
                <a:cubicBezTo>
                  <a:pt x="12446" y="22218"/>
                  <a:pt x="12564" y="20727"/>
                  <a:pt x="12767" y="19246"/>
                </a:cubicBezTo>
                <a:cubicBezTo>
                  <a:pt x="13240" y="18858"/>
                  <a:pt x="15486" y="16899"/>
                  <a:pt x="16082" y="14146"/>
                </a:cubicBezTo>
                <a:cubicBezTo>
                  <a:pt x="16741" y="11135"/>
                  <a:pt x="15368" y="8320"/>
                  <a:pt x="15311" y="8202"/>
                </a:cubicBezTo>
                <a:cubicBezTo>
                  <a:pt x="15272" y="8129"/>
                  <a:pt x="15204" y="8078"/>
                  <a:pt x="15131" y="8061"/>
                </a:cubicBezTo>
                <a:cubicBezTo>
                  <a:pt x="15111" y="8057"/>
                  <a:pt x="15091" y="8055"/>
                  <a:pt x="15071" y="8055"/>
                </a:cubicBezTo>
                <a:cubicBezTo>
                  <a:pt x="15012" y="8055"/>
                  <a:pt x="14952" y="8074"/>
                  <a:pt x="14906" y="8112"/>
                </a:cubicBezTo>
                <a:cubicBezTo>
                  <a:pt x="14805" y="8196"/>
                  <a:pt x="12384" y="10183"/>
                  <a:pt x="11726" y="13201"/>
                </a:cubicBezTo>
                <a:cubicBezTo>
                  <a:pt x="11123" y="15987"/>
                  <a:pt x="12069" y="18666"/>
                  <a:pt x="12249" y="19139"/>
                </a:cubicBezTo>
                <a:cubicBezTo>
                  <a:pt x="12114" y="20079"/>
                  <a:pt x="12024" y="21030"/>
                  <a:pt x="11985" y="21982"/>
                </a:cubicBezTo>
                <a:cubicBezTo>
                  <a:pt x="11084" y="19432"/>
                  <a:pt x="10138" y="16938"/>
                  <a:pt x="9271" y="14687"/>
                </a:cubicBezTo>
                <a:cubicBezTo>
                  <a:pt x="9654" y="13572"/>
                  <a:pt x="10707" y="9970"/>
                  <a:pt x="9581" y="6547"/>
                </a:cubicBezTo>
                <a:cubicBezTo>
                  <a:pt x="8264" y="2522"/>
                  <a:pt x="4678" y="141"/>
                  <a:pt x="4526" y="46"/>
                </a:cubicBezTo>
                <a:cubicBezTo>
                  <a:pt x="4481" y="15"/>
                  <a:pt x="4430" y="0"/>
                  <a:pt x="4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CF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marL="914400" lvl="1" indent="-31750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marL="1371600" lvl="2" indent="-31750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marL="1828800" lvl="3" indent="-31750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marL="2286000" lvl="4" indent="-31750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marL="2743200" lvl="5" indent="-31750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marL="3200400" lvl="6" indent="-31750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marL="3657600" lvl="7" indent="-31750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marL="4114800" lvl="8" indent="-31750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8" r:id="rId3"/>
    <p:sldLayoutId id="2147483663" r:id="rId4"/>
    <p:sldLayoutId id="2147483666" r:id="rId5"/>
    <p:sldLayoutId id="2147483670" r:id="rId6"/>
    <p:sldLayoutId id="2147483672" r:id="rId7"/>
    <p:sldLayoutId id="214748367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pic>
        <p:nvPicPr>
          <p:cNvPr id="1026" name="Picture 2" descr="Concept tekening voor creatief denken | Premium Vector">
            <a:extLst>
              <a:ext uri="{FF2B5EF4-FFF2-40B4-BE49-F238E27FC236}">
                <a16:creationId xmlns:a16="http://schemas.microsoft.com/office/drawing/2014/main" id="{94E889F6-D783-653D-F5BB-A4C50C2DA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932" y="1842977"/>
            <a:ext cx="3313371" cy="331337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6094958B-A4A1-D151-CE75-18EA6CE12696}"/>
              </a:ext>
            </a:extLst>
          </p:cNvPr>
          <p:cNvSpPr txBox="1"/>
          <p:nvPr/>
        </p:nvSpPr>
        <p:spPr>
          <a:xfrm>
            <a:off x="1963479" y="221458"/>
            <a:ext cx="5068186" cy="2000548"/>
          </a:xfrm>
          <a:prstGeom prst="rect">
            <a:avLst/>
          </a:prstGeom>
          <a:noFill/>
        </p:spPr>
        <p:txBody>
          <a:bodyPr wrap="square" lIns="91440" tIns="45720" rIns="91440" bIns="45720" rtlCol="0" anchor="t">
            <a:spAutoFit/>
          </a:bodyPr>
          <a:lstStyle/>
          <a:p>
            <a:pPr algn="ctr"/>
            <a:r>
              <a:rPr lang="nl-BE" sz="6000" b="1">
                <a:latin typeface="Abril Fatface"/>
              </a:rPr>
              <a:t>Quiz</a:t>
            </a:r>
            <a:r>
              <a:rPr lang="nl-BE" sz="3200" b="1">
                <a:latin typeface="Abril Fatface"/>
              </a:rPr>
              <a:t> </a:t>
            </a:r>
            <a:endParaRPr lang="nl-BE" sz="3200" b="1">
              <a:latin typeface="Abril Fatface" panose="02000503000000020003" pitchFamily="2" charset="0"/>
            </a:endParaRPr>
          </a:p>
          <a:p>
            <a:pPr algn="ctr"/>
            <a:r>
              <a:rPr lang="nl-BE" sz="3200">
                <a:latin typeface="Abril Fatface"/>
              </a:rPr>
              <a:t>Computationeel denken</a:t>
            </a:r>
          </a:p>
          <a:p>
            <a:pPr algn="ctr"/>
            <a:endParaRPr lang="nl-BE" sz="3200">
              <a:latin typeface="Abril Fatface" panose="02000503000000020003" pitchFamily="2" charset="0"/>
            </a:endParaRPr>
          </a:p>
        </p:txBody>
      </p:sp>
      <p:pic>
        <p:nvPicPr>
          <p:cNvPr id="8" name="Afbeelding 7">
            <a:extLst>
              <a:ext uri="{FF2B5EF4-FFF2-40B4-BE49-F238E27FC236}">
                <a16:creationId xmlns:a16="http://schemas.microsoft.com/office/drawing/2014/main" id="{BA1DE811-E731-99D0-C27E-AA189228F77C}"/>
              </a:ext>
            </a:extLst>
          </p:cNvPr>
          <p:cNvPicPr>
            <a:picLocks noChangeAspect="1"/>
          </p:cNvPicPr>
          <p:nvPr/>
        </p:nvPicPr>
        <p:blipFill>
          <a:blip r:embed="rId4"/>
          <a:stretch>
            <a:fillRect/>
          </a:stretch>
        </p:blipFill>
        <p:spPr>
          <a:xfrm>
            <a:off x="8092440" y="3278343"/>
            <a:ext cx="1148080" cy="2125687"/>
          </a:xfrm>
          <a:prstGeom prst="rect">
            <a:avLst/>
          </a:prstGeom>
        </p:spPr>
      </p:pic>
      <p:pic>
        <p:nvPicPr>
          <p:cNvPr id="4" name="Afbeelding 4">
            <a:extLst>
              <a:ext uri="{FF2B5EF4-FFF2-40B4-BE49-F238E27FC236}">
                <a16:creationId xmlns:a16="http://schemas.microsoft.com/office/drawing/2014/main" id="{63A6B99C-3A8F-B467-70A8-4D4F702E5F68}"/>
              </a:ext>
            </a:extLst>
          </p:cNvPr>
          <p:cNvPicPr>
            <a:picLocks noChangeAspect="1"/>
          </p:cNvPicPr>
          <p:nvPr/>
        </p:nvPicPr>
        <p:blipFill>
          <a:blip r:embed="rId5"/>
          <a:stretch>
            <a:fillRect/>
          </a:stretch>
        </p:blipFill>
        <p:spPr>
          <a:xfrm>
            <a:off x="-82920" y="4006098"/>
            <a:ext cx="2743200" cy="11805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8</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42176"/>
            <a:ext cx="8776741" cy="592127"/>
          </a:xfrm>
          <a:solidFill>
            <a:schemeClr val="accent4">
              <a:lumMod val="40000"/>
              <a:lumOff val="60000"/>
            </a:schemeClr>
          </a:solidFill>
          <a:ln w="19050">
            <a:solidFill>
              <a:schemeClr val="accent4"/>
            </a:solidFill>
          </a:ln>
        </p:spPr>
        <p:txBody>
          <a:bodyPr/>
          <a:lstStyle/>
          <a:p>
            <a:r>
              <a:rPr lang="nl-NL" sz="2400"/>
              <a:t>Naar welke waarde evolueert onderstaande expressie? </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616377" y="2345507"/>
            <a:ext cx="1911246"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True</a:t>
            </a:r>
          </a:p>
          <a:p>
            <a:pPr marL="596900" indent="-457200" algn="l">
              <a:lnSpc>
                <a:spcPct val="150000"/>
              </a:lnSpc>
              <a:buAutoNum type="alphaUcPeriod"/>
            </a:pPr>
            <a:r>
              <a:rPr lang="nl-NL" sz="2000">
                <a:latin typeface="Abril Fatface" panose="02000503000000020003" pitchFamily="2" charset="0"/>
              </a:rPr>
              <a:t>False</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DEF1D87D-37FC-2CF9-C30C-F193F5201FEE}"/>
              </a:ext>
            </a:extLst>
          </p:cNvPr>
          <p:cNvPicPr>
            <a:picLocks noChangeAspect="1"/>
          </p:cNvPicPr>
          <p:nvPr/>
        </p:nvPicPr>
        <p:blipFill>
          <a:blip r:embed="rId3"/>
          <a:stretch>
            <a:fillRect/>
          </a:stretch>
        </p:blipFill>
        <p:spPr>
          <a:xfrm>
            <a:off x="299007" y="3012559"/>
            <a:ext cx="2145686" cy="2200704"/>
          </a:xfrm>
          <a:prstGeom prst="rect">
            <a:avLst/>
          </a:prstGeom>
        </p:spPr>
      </p:pic>
      <p:sp>
        <p:nvSpPr>
          <p:cNvPr id="4" name="Tekstvak 3">
            <a:extLst>
              <a:ext uri="{FF2B5EF4-FFF2-40B4-BE49-F238E27FC236}">
                <a16:creationId xmlns:a16="http://schemas.microsoft.com/office/drawing/2014/main" id="{A8909E92-D0C7-1E72-3B75-B356F117B34B}"/>
              </a:ext>
            </a:extLst>
          </p:cNvPr>
          <p:cNvSpPr txBox="1"/>
          <p:nvPr/>
        </p:nvSpPr>
        <p:spPr>
          <a:xfrm>
            <a:off x="1850064" y="2054099"/>
            <a:ext cx="5786330" cy="738664"/>
          </a:xfrm>
          <a:prstGeom prst="rect">
            <a:avLst/>
          </a:prstGeom>
          <a:noFill/>
        </p:spPr>
        <p:txBody>
          <a:bodyPr wrap="square" rtlCol="0">
            <a:spAutoFit/>
          </a:bodyPr>
          <a:lstStyle/>
          <a:p>
            <a:r>
              <a:rPr lang="nl-NL" sz="2800">
                <a:latin typeface="Abril Fatface" panose="02000503000000020003" pitchFamily="2" charset="0"/>
              </a:rPr>
              <a:t>True and not(False) or not(True) </a:t>
            </a:r>
          </a:p>
          <a:p>
            <a:endParaRPr lang="nl-BE"/>
          </a:p>
        </p:txBody>
      </p:sp>
    </p:spTree>
    <p:extLst>
      <p:ext uri="{BB962C8B-B14F-4D97-AF65-F5344CB8AC3E}">
        <p14:creationId xmlns:p14="http://schemas.microsoft.com/office/powerpoint/2010/main" val="3513203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9</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37764"/>
            <a:ext cx="8776741" cy="973807"/>
          </a:xfrm>
          <a:solidFill>
            <a:schemeClr val="accent4">
              <a:lumMod val="40000"/>
              <a:lumOff val="60000"/>
            </a:schemeClr>
          </a:solidFill>
          <a:ln w="19050">
            <a:solidFill>
              <a:schemeClr val="accent4"/>
            </a:solidFill>
          </a:ln>
        </p:spPr>
        <p:txBody>
          <a:bodyPr/>
          <a:lstStyle/>
          <a:p>
            <a:r>
              <a:rPr lang="nl-NL" sz="2800"/>
              <a:t>Wat is de geprinte waarde van:</a:t>
            </a:r>
          </a:p>
          <a:p>
            <a:r>
              <a:rPr lang="nl-NL" sz="2800"/>
              <a:t> print(2%6)?</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814850" y="2852450"/>
            <a:ext cx="1911246"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2</a:t>
            </a:r>
          </a:p>
          <a:p>
            <a:pPr marL="596900" indent="-457200" algn="l">
              <a:lnSpc>
                <a:spcPct val="150000"/>
              </a:lnSpc>
              <a:buAutoNum type="alphaUcPeriod"/>
            </a:pPr>
            <a:r>
              <a:rPr lang="nl-NL" sz="2000">
                <a:latin typeface="Abril Fatface" panose="02000503000000020003" pitchFamily="2" charset="0"/>
              </a:rPr>
              <a:t>12</a:t>
            </a:r>
          </a:p>
          <a:p>
            <a:pPr marL="596900" indent="-457200" algn="l">
              <a:lnSpc>
                <a:spcPct val="150000"/>
              </a:lnSpc>
              <a:buAutoNum type="alphaUcPeriod"/>
            </a:pPr>
            <a:r>
              <a:rPr lang="nl-NL" sz="2000">
                <a:latin typeface="Abril Fatface" panose="02000503000000020003" pitchFamily="2" charset="0"/>
              </a:rPr>
              <a:t>16</a:t>
            </a:r>
          </a:p>
          <a:p>
            <a:pPr marL="596900" indent="-457200" algn="l">
              <a:lnSpc>
                <a:spcPct val="150000"/>
              </a:lnSpc>
              <a:buAutoNum type="alphaUcPeriod"/>
            </a:pPr>
            <a:r>
              <a:rPr lang="nl-NL" sz="2000">
                <a:latin typeface="Abril Fatface" panose="02000503000000020003" pitchFamily="2" charset="0"/>
              </a:rPr>
              <a:t>0</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spTree>
    <p:extLst>
      <p:ext uri="{BB962C8B-B14F-4D97-AF65-F5344CB8AC3E}">
        <p14:creationId xmlns:p14="http://schemas.microsoft.com/office/powerpoint/2010/main" val="2783512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10</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40378"/>
            <a:ext cx="8776741" cy="523038"/>
          </a:xfrm>
          <a:solidFill>
            <a:schemeClr val="accent4">
              <a:lumMod val="40000"/>
              <a:lumOff val="60000"/>
            </a:schemeClr>
          </a:solidFill>
          <a:ln w="19050">
            <a:solidFill>
              <a:schemeClr val="accent4"/>
            </a:solidFill>
          </a:ln>
        </p:spPr>
        <p:txBody>
          <a:bodyPr/>
          <a:lstStyle/>
          <a:p>
            <a:r>
              <a:rPr lang="nl-NL" sz="2400"/>
              <a:t>Wat is de output van dit programma?</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1181098" y="2306287"/>
            <a:ext cx="6781801" cy="35260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buAutoNum type="alphaUcPeriod"/>
            </a:pPr>
            <a:r>
              <a:rPr lang="nl-NL" sz="2000" err="1">
                <a:latin typeface="Abril Fatface" panose="02000503000000020003" pitchFamily="2" charset="0"/>
              </a:rPr>
              <a:t>MathijsMathijsMathijsMathijsMathijsMathijs</a:t>
            </a:r>
            <a:endParaRPr lang="nl-NL" sz="2000">
              <a:latin typeface="Abril Fatface" panose="02000503000000020003" pitchFamily="2" charset="0"/>
            </a:endParaRPr>
          </a:p>
          <a:p>
            <a:pPr marL="596900" indent="-457200" algn="l">
              <a:buAutoNum type="alphaUcPeriod"/>
            </a:pPr>
            <a:r>
              <a:rPr lang="nl-NL" sz="2000">
                <a:latin typeface="Abril Fatface" panose="02000503000000020003" pitchFamily="2" charset="0"/>
              </a:rPr>
              <a:t>Mathijs  </a:t>
            </a:r>
            <a:r>
              <a:rPr lang="nl-NL" sz="2000" err="1">
                <a:latin typeface="Abril Fatface" panose="02000503000000020003" pitchFamily="2" charset="0"/>
              </a:rPr>
              <a:t>Mathijs</a:t>
            </a:r>
            <a:r>
              <a:rPr lang="nl-NL" sz="2000">
                <a:latin typeface="Abril Fatface" panose="02000503000000020003" pitchFamily="2" charset="0"/>
              </a:rPr>
              <a:t>  </a:t>
            </a:r>
            <a:r>
              <a:rPr lang="nl-NL" sz="2000" err="1">
                <a:latin typeface="Abril Fatface" panose="02000503000000020003" pitchFamily="2" charset="0"/>
              </a:rPr>
              <a:t>Mathijs</a:t>
            </a:r>
            <a:r>
              <a:rPr lang="nl-NL" sz="2000">
                <a:latin typeface="Abril Fatface" panose="02000503000000020003" pitchFamily="2" charset="0"/>
              </a:rPr>
              <a:t>  </a:t>
            </a:r>
            <a:r>
              <a:rPr lang="nl-NL" sz="2000" err="1">
                <a:latin typeface="Abril Fatface" panose="02000503000000020003" pitchFamily="2" charset="0"/>
              </a:rPr>
              <a:t>Mathijs</a:t>
            </a:r>
            <a:r>
              <a:rPr lang="nl-NL" sz="2000">
                <a:latin typeface="Abril Fatface" panose="02000503000000020003" pitchFamily="2" charset="0"/>
              </a:rPr>
              <a:t>  </a:t>
            </a:r>
            <a:r>
              <a:rPr lang="nl-NL" sz="2000" err="1">
                <a:latin typeface="Abril Fatface" panose="02000503000000020003" pitchFamily="2" charset="0"/>
              </a:rPr>
              <a:t>Mathijs</a:t>
            </a:r>
            <a:r>
              <a:rPr lang="nl-NL" sz="2000">
                <a:latin typeface="Abril Fatface" panose="02000503000000020003" pitchFamily="2" charset="0"/>
              </a:rPr>
              <a:t>  </a:t>
            </a:r>
            <a:r>
              <a:rPr lang="nl-NL" sz="2000" err="1">
                <a:latin typeface="Abril Fatface" panose="02000503000000020003" pitchFamily="2" charset="0"/>
              </a:rPr>
              <a:t>Mathijs</a:t>
            </a:r>
            <a:r>
              <a:rPr lang="nl-NL" sz="2000">
                <a:latin typeface="Abril Fatface" panose="02000503000000020003" pitchFamily="2" charset="0"/>
              </a:rPr>
              <a:t> </a:t>
            </a:r>
          </a:p>
          <a:p>
            <a:pPr marL="596900" indent="-457200" algn="l">
              <a:buAutoNum type="alphaUcPeriod"/>
            </a:pPr>
            <a:r>
              <a:rPr lang="nl-NL" sz="2000">
                <a:latin typeface="Abril Fatface" panose="02000503000000020003" pitchFamily="2" charset="0"/>
              </a:rPr>
              <a:t>Mathijs*6</a:t>
            </a:r>
          </a:p>
          <a:p>
            <a:pPr marL="596900" indent="-457200" algn="l">
              <a:buAutoNum type="alphaUcPeriod"/>
            </a:pPr>
            <a:r>
              <a:rPr lang="nl-NL" sz="2000">
                <a:latin typeface="Abril Fatface" panose="02000503000000020003" pitchFamily="2" charset="0"/>
              </a:rPr>
              <a:t>Mathijs</a:t>
            </a:r>
          </a:p>
          <a:p>
            <a:pPr marL="139700" indent="0" algn="l"/>
            <a:r>
              <a:rPr lang="nl-NL" sz="2000">
                <a:latin typeface="Abril Fatface" panose="02000503000000020003" pitchFamily="2" charset="0"/>
              </a:rPr>
              <a:t>          Mathijs</a:t>
            </a:r>
          </a:p>
          <a:p>
            <a:pPr marL="139700" indent="0" algn="l"/>
            <a:r>
              <a:rPr lang="nl-NL" sz="2000">
                <a:latin typeface="Abril Fatface" panose="02000503000000020003" pitchFamily="2" charset="0"/>
              </a:rPr>
              <a:t>          Mathijs</a:t>
            </a:r>
          </a:p>
          <a:p>
            <a:pPr marL="139700" indent="0" algn="l"/>
            <a:r>
              <a:rPr lang="nl-NL" sz="2000">
                <a:latin typeface="Abril Fatface" panose="02000503000000020003" pitchFamily="2" charset="0"/>
              </a:rPr>
              <a:t>          Mathijs</a:t>
            </a:r>
          </a:p>
          <a:p>
            <a:pPr marL="139700" indent="0" algn="l"/>
            <a:r>
              <a:rPr lang="nl-NL" sz="2000">
                <a:latin typeface="Abril Fatface" panose="02000503000000020003" pitchFamily="2" charset="0"/>
              </a:rPr>
              <a:t>          Mathijs</a:t>
            </a:r>
          </a:p>
          <a:p>
            <a:pPr marL="139700" indent="0" algn="l"/>
            <a:r>
              <a:rPr lang="nl-NL" sz="2000">
                <a:latin typeface="Abril Fatface" panose="02000503000000020003" pitchFamily="2" charset="0"/>
              </a:rPr>
              <a:t>          Mathijs</a:t>
            </a:r>
          </a:p>
          <a:p>
            <a:pPr marL="139700" indent="0" algn="l"/>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64F69077-7700-7D56-B4EE-14FC14BA90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0599" y="3114235"/>
            <a:ext cx="5107057" cy="1577773"/>
          </a:xfrm>
          <a:prstGeom prst="rect">
            <a:avLst/>
          </a:prstGeom>
          <a:noFill/>
          <a:ln>
            <a:noFill/>
          </a:ln>
        </p:spPr>
      </p:pic>
    </p:spTree>
    <p:extLst>
      <p:ext uri="{BB962C8B-B14F-4D97-AF65-F5344CB8AC3E}">
        <p14:creationId xmlns:p14="http://schemas.microsoft.com/office/powerpoint/2010/main" val="3141203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11</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349786"/>
            <a:ext cx="8776741" cy="572700"/>
          </a:xfrm>
          <a:solidFill>
            <a:schemeClr val="accent4">
              <a:lumMod val="40000"/>
              <a:lumOff val="60000"/>
            </a:schemeClr>
          </a:solidFill>
          <a:ln w="19050">
            <a:solidFill>
              <a:schemeClr val="accent4"/>
            </a:solidFill>
          </a:ln>
        </p:spPr>
        <p:txBody>
          <a:bodyPr/>
          <a:lstStyle/>
          <a:p>
            <a:r>
              <a:rPr lang="nl-NL" sz="2400"/>
              <a:t>Op welke manier kan “</a:t>
            </a:r>
            <a:r>
              <a:rPr lang="nl-NL" sz="2400" err="1"/>
              <a:t>Hello</a:t>
            </a:r>
            <a:r>
              <a:rPr lang="nl-NL" sz="2400"/>
              <a:t> World” geprint worden?</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065487" y="2254547"/>
            <a:ext cx="3520369"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Print (“</a:t>
            </a:r>
            <a:r>
              <a:rPr lang="nl-NL" sz="2000" err="1">
                <a:latin typeface="Abril Fatface" panose="02000503000000020003" pitchFamily="2" charset="0"/>
              </a:rPr>
              <a:t>Hello</a:t>
            </a:r>
            <a:r>
              <a:rPr lang="nl-NL" sz="2000">
                <a:latin typeface="Abril Fatface" panose="02000503000000020003" pitchFamily="2" charset="0"/>
              </a:rPr>
              <a:t> World”)</a:t>
            </a:r>
          </a:p>
          <a:p>
            <a:pPr marL="596900" indent="-457200" algn="l">
              <a:lnSpc>
                <a:spcPct val="150000"/>
              </a:lnSpc>
              <a:buAutoNum type="alphaUcPeriod"/>
            </a:pPr>
            <a:r>
              <a:rPr lang="nl-NL" sz="2000">
                <a:latin typeface="Abril Fatface" panose="02000503000000020003" pitchFamily="2" charset="0"/>
              </a:rPr>
              <a:t>print (“</a:t>
            </a:r>
            <a:r>
              <a:rPr lang="nl-NL" sz="2000" err="1">
                <a:latin typeface="Abril Fatface" panose="02000503000000020003" pitchFamily="2" charset="0"/>
              </a:rPr>
              <a:t>Hello</a:t>
            </a:r>
            <a:r>
              <a:rPr lang="nl-NL" sz="2000">
                <a:latin typeface="Abril Fatface" panose="02000503000000020003" pitchFamily="2" charset="0"/>
              </a:rPr>
              <a:t> World’)</a:t>
            </a:r>
          </a:p>
          <a:p>
            <a:pPr marL="596900" indent="-457200" algn="l">
              <a:lnSpc>
                <a:spcPct val="150000"/>
              </a:lnSpc>
              <a:buAutoNum type="alphaUcPeriod"/>
            </a:pPr>
            <a:r>
              <a:rPr lang="nl-NL" sz="2000">
                <a:latin typeface="Abril Fatface" panose="02000503000000020003" pitchFamily="2" charset="0"/>
              </a:rPr>
              <a:t>print(‘</a:t>
            </a:r>
            <a:r>
              <a:rPr lang="nl-NL" sz="2000" err="1">
                <a:latin typeface="Abril Fatface" panose="02000503000000020003" pitchFamily="2" charset="0"/>
              </a:rPr>
              <a:t>Hello</a:t>
            </a:r>
            <a:r>
              <a:rPr lang="nl-NL" sz="2000">
                <a:latin typeface="Abril Fatface" panose="02000503000000020003" pitchFamily="2" charset="0"/>
              </a:rPr>
              <a:t> World’)</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4" name="Afbeelding 3">
            <a:extLst>
              <a:ext uri="{FF2B5EF4-FFF2-40B4-BE49-F238E27FC236}">
                <a16:creationId xmlns:a16="http://schemas.microsoft.com/office/drawing/2014/main" id="{542D736B-5F60-169F-E629-96E331DCA6F4}"/>
              </a:ext>
            </a:extLst>
          </p:cNvPr>
          <p:cNvPicPr>
            <a:picLocks noChangeAspect="1"/>
          </p:cNvPicPr>
          <p:nvPr/>
        </p:nvPicPr>
        <p:blipFill>
          <a:blip r:embed="rId3"/>
          <a:stretch>
            <a:fillRect/>
          </a:stretch>
        </p:blipFill>
        <p:spPr>
          <a:xfrm rot="21401198">
            <a:off x="646682" y="2228754"/>
            <a:ext cx="1984521" cy="1984521"/>
          </a:xfrm>
          <a:prstGeom prst="rect">
            <a:avLst/>
          </a:prstGeom>
          <a:ln>
            <a:noFill/>
          </a:ln>
          <a:effectLst>
            <a:softEdge rad="112500"/>
          </a:effectLst>
        </p:spPr>
      </p:pic>
    </p:spTree>
    <p:extLst>
      <p:ext uri="{BB962C8B-B14F-4D97-AF65-F5344CB8AC3E}">
        <p14:creationId xmlns:p14="http://schemas.microsoft.com/office/powerpoint/2010/main" val="1045084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19999" y="265226"/>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12</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8" y="1059692"/>
            <a:ext cx="8776741" cy="894671"/>
          </a:xfrm>
          <a:solidFill>
            <a:schemeClr val="accent4">
              <a:lumMod val="40000"/>
              <a:lumOff val="60000"/>
            </a:schemeClr>
          </a:solidFill>
          <a:ln w="19050">
            <a:solidFill>
              <a:schemeClr val="accent4"/>
            </a:solidFill>
          </a:ln>
        </p:spPr>
        <p:txBody>
          <a:bodyPr/>
          <a:lstStyle/>
          <a:p>
            <a:r>
              <a:rPr lang="nl-NL" sz="2400"/>
              <a:t>Welke flowchart geeft het algoritme van het kaartspel </a:t>
            </a:r>
            <a:r>
              <a:rPr lang="nl-NL" sz="2400" i="1"/>
              <a:t>hoger lager  </a:t>
            </a:r>
            <a:r>
              <a:rPr lang="nl-NL" sz="2400"/>
              <a:t>weer?</a:t>
            </a:r>
          </a:p>
        </p:txBody>
      </p:sp>
      <p:sp>
        <p:nvSpPr>
          <p:cNvPr id="2" name="Tekstvak 1">
            <a:extLst>
              <a:ext uri="{FF2B5EF4-FFF2-40B4-BE49-F238E27FC236}">
                <a16:creationId xmlns:a16="http://schemas.microsoft.com/office/drawing/2014/main" id="{D8B50780-25FA-FA51-34D8-5D416941E0B9}"/>
              </a:ext>
            </a:extLst>
          </p:cNvPr>
          <p:cNvSpPr txBox="1"/>
          <p:nvPr/>
        </p:nvSpPr>
        <p:spPr>
          <a:xfrm>
            <a:off x="829339" y="1990927"/>
            <a:ext cx="7662531" cy="2315249"/>
          </a:xfrm>
          <a:prstGeom prst="rect">
            <a:avLst/>
          </a:prstGeom>
          <a:noFill/>
        </p:spPr>
        <p:txBody>
          <a:bodyPr wrap="square" rtlCol="0">
            <a:spAutoFit/>
          </a:bodyPr>
          <a:lstStyle/>
          <a:p>
            <a:pPr>
              <a:lnSpc>
                <a:spcPct val="150000"/>
              </a:lnSpc>
            </a:pPr>
            <a:r>
              <a:rPr lang="nl-BE" sz="1600">
                <a:latin typeface="Abril Fatface" panose="02000503000000020003" pitchFamily="2" charset="0"/>
              </a:rPr>
              <a:t>Spelregels: </a:t>
            </a:r>
          </a:p>
          <a:p>
            <a:pPr marL="342900" indent="-342900">
              <a:lnSpc>
                <a:spcPct val="150000"/>
              </a:lnSpc>
              <a:buFont typeface="+mj-lt"/>
              <a:buAutoNum type="arabicPeriod"/>
            </a:pPr>
            <a:r>
              <a:rPr lang="nl-BE" sz="1600">
                <a:latin typeface="Abril Fatface" panose="02000503000000020003" pitchFamily="2" charset="0"/>
              </a:rPr>
              <a:t>De kaartdeler laat een kaart zien.</a:t>
            </a:r>
          </a:p>
          <a:p>
            <a:pPr marL="342900" indent="-342900">
              <a:lnSpc>
                <a:spcPct val="150000"/>
              </a:lnSpc>
              <a:buFont typeface="+mj-lt"/>
              <a:buAutoNum type="arabicPeriod"/>
            </a:pPr>
            <a:r>
              <a:rPr lang="nl-BE" sz="1600">
                <a:latin typeface="Abril Fatface" panose="02000503000000020003" pitchFamily="2" charset="0"/>
              </a:rPr>
              <a:t>De speler kiest hoger of lager.</a:t>
            </a:r>
          </a:p>
          <a:p>
            <a:pPr>
              <a:lnSpc>
                <a:spcPct val="150000"/>
              </a:lnSpc>
            </a:pPr>
            <a:endParaRPr lang="nl-BE" sz="200">
              <a:latin typeface="Abril Fatface" panose="02000503000000020003" pitchFamily="2" charset="0"/>
            </a:endParaRPr>
          </a:p>
          <a:p>
            <a:pPr marL="342900" indent="-342900">
              <a:lnSpc>
                <a:spcPct val="150000"/>
              </a:lnSpc>
              <a:buFont typeface="+mj-lt"/>
              <a:buAutoNum type="arabicPeriod" startAt="3"/>
            </a:pPr>
            <a:r>
              <a:rPr lang="nl-BE" sz="1600">
                <a:latin typeface="Abril Fatface" panose="02000503000000020003" pitchFamily="2" charset="0"/>
                <a:sym typeface="Wingdings" panose="05000000000000000000" pitchFamily="2" charset="2"/>
              </a:rPr>
              <a:t>Bij een juist antwoord krijgt de speler 1 punt.</a:t>
            </a:r>
            <a:br>
              <a:rPr lang="nl-BE" sz="1600">
                <a:latin typeface="Abril Fatface" panose="02000503000000020003" pitchFamily="2" charset="0"/>
                <a:sym typeface="Wingdings" panose="05000000000000000000" pitchFamily="2" charset="2"/>
              </a:rPr>
            </a:br>
            <a:r>
              <a:rPr lang="nl-BE" sz="1600">
                <a:latin typeface="Abril Fatface" panose="02000503000000020003" pitchFamily="2" charset="0"/>
                <a:sym typeface="Wingdings" panose="05000000000000000000" pitchFamily="2" charset="2"/>
              </a:rPr>
              <a:t>Bij een fout antwoord is het spel gedaan! </a:t>
            </a:r>
            <a:br>
              <a:rPr lang="nl-BE" sz="1600">
                <a:latin typeface="Abril Fatface" panose="02000503000000020003" pitchFamily="2" charset="0"/>
                <a:sym typeface="Wingdings" panose="05000000000000000000" pitchFamily="2" charset="2"/>
              </a:rPr>
            </a:br>
            <a:r>
              <a:rPr lang="nl-BE" sz="1600">
                <a:latin typeface="Abril Fatface" panose="02000503000000020003" pitchFamily="2" charset="0"/>
                <a:sym typeface="Wingdings" panose="05000000000000000000" pitchFamily="2" charset="2"/>
              </a:rPr>
              <a:t>Bij eenzelfde waarde, krijgt de speler eveneens 1 punt.</a:t>
            </a:r>
          </a:p>
        </p:txBody>
      </p:sp>
      <p:pic>
        <p:nvPicPr>
          <p:cNvPr id="1028" name="Picture 4" descr="Hoger-Lager | Koraal Media">
            <a:extLst>
              <a:ext uri="{FF2B5EF4-FFF2-40B4-BE49-F238E27FC236}">
                <a16:creationId xmlns:a16="http://schemas.microsoft.com/office/drawing/2014/main" id="{DD62A9B9-B866-5BDF-F5E0-D0459DF03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305" y="1507027"/>
            <a:ext cx="1970565" cy="15117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18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19999" y="265226"/>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12</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8" y="423611"/>
            <a:ext cx="1964148" cy="572700"/>
          </a:xfrm>
          <a:solidFill>
            <a:schemeClr val="accent4">
              <a:lumMod val="40000"/>
              <a:lumOff val="60000"/>
            </a:schemeClr>
          </a:solidFill>
          <a:ln w="19050">
            <a:solidFill>
              <a:schemeClr val="accent4"/>
            </a:solidFill>
          </a:ln>
        </p:spPr>
        <p:txBody>
          <a:bodyPr/>
          <a:lstStyle/>
          <a:p>
            <a:r>
              <a:rPr lang="nl-NL" sz="2400"/>
              <a:t>Flowcharts</a:t>
            </a:r>
          </a:p>
        </p:txBody>
      </p:sp>
      <p:pic>
        <p:nvPicPr>
          <p:cNvPr id="4" name="Afbeelding 5">
            <a:extLst>
              <a:ext uri="{FF2B5EF4-FFF2-40B4-BE49-F238E27FC236}">
                <a16:creationId xmlns:a16="http://schemas.microsoft.com/office/drawing/2014/main" id="{2E72FE2F-E7E9-31DB-2761-A92B95FE72F2}"/>
              </a:ext>
            </a:extLst>
          </p:cNvPr>
          <p:cNvPicPr>
            <a:picLocks noChangeAspect="1"/>
          </p:cNvPicPr>
          <p:nvPr/>
        </p:nvPicPr>
        <p:blipFill rotWithShape="1">
          <a:blip r:embed="rId3"/>
          <a:srcRect l="2430" r="4462"/>
          <a:stretch/>
        </p:blipFill>
        <p:spPr>
          <a:xfrm>
            <a:off x="121227" y="1434445"/>
            <a:ext cx="4447657" cy="3392752"/>
          </a:xfrm>
          <a:prstGeom prst="rect">
            <a:avLst/>
          </a:prstGeom>
        </p:spPr>
      </p:pic>
      <p:pic>
        <p:nvPicPr>
          <p:cNvPr id="6" name="Afbeelding 6">
            <a:extLst>
              <a:ext uri="{FF2B5EF4-FFF2-40B4-BE49-F238E27FC236}">
                <a16:creationId xmlns:a16="http://schemas.microsoft.com/office/drawing/2014/main" id="{8CB564B1-8BF1-6273-D3EE-232EBFFFBEEB}"/>
              </a:ext>
            </a:extLst>
          </p:cNvPr>
          <p:cNvPicPr>
            <a:picLocks noChangeAspect="1"/>
          </p:cNvPicPr>
          <p:nvPr/>
        </p:nvPicPr>
        <p:blipFill rotWithShape="1">
          <a:blip r:embed="rId4"/>
          <a:srcRect l="1146" t="4384" r="7365" b="231"/>
          <a:stretch/>
        </p:blipFill>
        <p:spPr>
          <a:xfrm>
            <a:off x="4689764" y="1564332"/>
            <a:ext cx="4371265" cy="3227119"/>
          </a:xfrm>
          <a:prstGeom prst="rect">
            <a:avLst/>
          </a:prstGeom>
        </p:spPr>
      </p:pic>
      <p:sp>
        <p:nvSpPr>
          <p:cNvPr id="9" name="Tekstvak 8">
            <a:extLst>
              <a:ext uri="{FF2B5EF4-FFF2-40B4-BE49-F238E27FC236}">
                <a16:creationId xmlns:a16="http://schemas.microsoft.com/office/drawing/2014/main" id="{B4D04C40-17D8-F960-70E0-FD23D1A37BAB}"/>
              </a:ext>
            </a:extLst>
          </p:cNvPr>
          <p:cNvSpPr txBox="1"/>
          <p:nvPr/>
        </p:nvSpPr>
        <p:spPr>
          <a:xfrm>
            <a:off x="2377786" y="113087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bril Fatface"/>
              </a:rPr>
              <a:t>A.</a:t>
            </a:r>
            <a:endParaRPr lang="nl-NL"/>
          </a:p>
        </p:txBody>
      </p:sp>
      <p:sp>
        <p:nvSpPr>
          <p:cNvPr id="10" name="Tekstvak 9">
            <a:extLst>
              <a:ext uri="{FF2B5EF4-FFF2-40B4-BE49-F238E27FC236}">
                <a16:creationId xmlns:a16="http://schemas.microsoft.com/office/drawing/2014/main" id="{C62497B2-559F-7916-B5F6-9E9332386C5B}"/>
              </a:ext>
            </a:extLst>
          </p:cNvPr>
          <p:cNvSpPr txBox="1"/>
          <p:nvPr/>
        </p:nvSpPr>
        <p:spPr>
          <a:xfrm>
            <a:off x="6871854" y="113087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bril Fatface"/>
              </a:rPr>
              <a:t>B.</a:t>
            </a:r>
            <a:endParaRPr lang="nl-NL"/>
          </a:p>
        </p:txBody>
      </p:sp>
    </p:spTree>
    <p:extLst>
      <p:ext uri="{BB962C8B-B14F-4D97-AF65-F5344CB8AC3E}">
        <p14:creationId xmlns:p14="http://schemas.microsoft.com/office/powerpoint/2010/main" val="2271712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13</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36119"/>
            <a:ext cx="8776741" cy="572700"/>
          </a:xfrm>
          <a:solidFill>
            <a:schemeClr val="accent4">
              <a:lumMod val="40000"/>
              <a:lumOff val="60000"/>
            </a:schemeClr>
          </a:solidFill>
          <a:ln w="19050">
            <a:solidFill>
              <a:schemeClr val="accent4"/>
            </a:solidFill>
          </a:ln>
        </p:spPr>
        <p:txBody>
          <a:bodyPr/>
          <a:lstStyle/>
          <a:p>
            <a:r>
              <a:rPr lang="nl-NL" sz="2800"/>
              <a:t>Wat is de output van dit programma?</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5293554" y="2812658"/>
            <a:ext cx="1911246"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2</a:t>
            </a:r>
          </a:p>
          <a:p>
            <a:pPr marL="596900" indent="-457200" algn="l">
              <a:lnSpc>
                <a:spcPct val="150000"/>
              </a:lnSpc>
              <a:buAutoNum type="alphaUcPeriod"/>
            </a:pPr>
            <a:r>
              <a:rPr lang="nl-NL" sz="2000">
                <a:latin typeface="Abril Fatface" panose="02000503000000020003" pitchFamily="2" charset="0"/>
              </a:rPr>
              <a:t>3</a:t>
            </a:r>
          </a:p>
          <a:p>
            <a:pPr marL="596900" indent="-457200" algn="l">
              <a:lnSpc>
                <a:spcPct val="150000"/>
              </a:lnSpc>
              <a:buAutoNum type="alphaUcPeriod"/>
            </a:pPr>
            <a:r>
              <a:rPr lang="nl-NL" sz="2000">
                <a:latin typeface="Abril Fatface" panose="02000503000000020003" pitchFamily="2" charset="0"/>
              </a:rPr>
              <a:t>4</a:t>
            </a:r>
          </a:p>
          <a:p>
            <a:pPr marL="596900" indent="-457200" algn="l">
              <a:lnSpc>
                <a:spcPct val="150000"/>
              </a:lnSpc>
              <a:buAutoNum type="alphaUcPeriod"/>
            </a:pPr>
            <a:r>
              <a:rPr lang="nl-NL" sz="2000">
                <a:latin typeface="Abril Fatface" panose="02000503000000020003" pitchFamily="2" charset="0"/>
              </a:rPr>
              <a:t>5</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E076D41A-FBF7-9DDD-E4C8-A7C35C7669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9200" y="1921896"/>
            <a:ext cx="2915920" cy="2997333"/>
          </a:xfrm>
          <a:prstGeom prst="rect">
            <a:avLst/>
          </a:prstGeom>
          <a:noFill/>
          <a:ln>
            <a:noFill/>
          </a:ln>
        </p:spPr>
      </p:pic>
    </p:spTree>
    <p:extLst>
      <p:ext uri="{BB962C8B-B14F-4D97-AF65-F5344CB8AC3E}">
        <p14:creationId xmlns:p14="http://schemas.microsoft.com/office/powerpoint/2010/main" val="1620258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14</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349786"/>
            <a:ext cx="8776741" cy="572700"/>
          </a:xfrm>
          <a:solidFill>
            <a:schemeClr val="accent4">
              <a:lumMod val="40000"/>
              <a:lumOff val="60000"/>
            </a:schemeClr>
          </a:solidFill>
          <a:ln w="19050">
            <a:solidFill>
              <a:schemeClr val="accent4"/>
            </a:solidFill>
          </a:ln>
        </p:spPr>
        <p:txBody>
          <a:bodyPr/>
          <a:lstStyle/>
          <a:p>
            <a:r>
              <a:rPr lang="nl-NL" sz="2400"/>
              <a:t>Wat is GEEN correcte benaming voor een variabele?</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623465" y="2779224"/>
            <a:ext cx="2214797" cy="206810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err="1">
                <a:latin typeface="Abril Fatface" panose="02000503000000020003" pitchFamily="2" charset="0"/>
              </a:rPr>
              <a:t>mijn__var</a:t>
            </a:r>
            <a:endParaRPr lang="nl-NL" sz="2000">
              <a:latin typeface="Abril Fatface" panose="02000503000000020003" pitchFamily="2" charset="0"/>
            </a:endParaRPr>
          </a:p>
          <a:p>
            <a:pPr marL="596900" indent="-457200" algn="l">
              <a:lnSpc>
                <a:spcPct val="150000"/>
              </a:lnSpc>
              <a:buAutoNum type="alphaUcPeriod"/>
            </a:pPr>
            <a:r>
              <a:rPr lang="nl-NL" sz="2000"/>
              <a:t>__</a:t>
            </a:r>
            <a:r>
              <a:rPr lang="nl-NL" sz="2000" err="1"/>
              <a:t>mijnvar</a:t>
            </a:r>
            <a:endParaRPr lang="nl-NL" sz="2000"/>
          </a:p>
          <a:p>
            <a:pPr marL="596900" indent="-457200" algn="l">
              <a:lnSpc>
                <a:spcPct val="150000"/>
              </a:lnSpc>
              <a:buAutoNum type="alphaUcPeriod"/>
            </a:pPr>
            <a:r>
              <a:rPr lang="nl-NL" sz="2000" err="1">
                <a:latin typeface="Abril Fatface" panose="02000503000000020003" pitchFamily="2" charset="0"/>
              </a:rPr>
              <a:t>MijnVar</a:t>
            </a:r>
            <a:endParaRPr lang="nl-NL" sz="2000">
              <a:latin typeface="Abril Fatface" panose="02000503000000020003" pitchFamily="2" charset="0"/>
            </a:endParaRPr>
          </a:p>
          <a:p>
            <a:pPr marL="596900" indent="-457200" algn="l">
              <a:lnSpc>
                <a:spcPct val="150000"/>
              </a:lnSpc>
              <a:buAutoNum type="alphaUcPeriod"/>
            </a:pPr>
            <a:r>
              <a:rPr lang="nl-NL" sz="2000"/>
              <a:t>mijn</a:t>
            </a:r>
            <a:r>
              <a:rPr lang="nl-NL" sz="2000" b="1"/>
              <a:t>-</a:t>
            </a:r>
            <a:r>
              <a:rPr lang="nl-NL" sz="2000"/>
              <a:t>var</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spTree>
    <p:extLst>
      <p:ext uri="{BB962C8B-B14F-4D97-AF65-F5344CB8AC3E}">
        <p14:creationId xmlns:p14="http://schemas.microsoft.com/office/powerpoint/2010/main" val="485947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15</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53324"/>
            <a:ext cx="8776741" cy="901760"/>
          </a:xfrm>
          <a:solidFill>
            <a:schemeClr val="accent4">
              <a:lumMod val="40000"/>
              <a:lumOff val="60000"/>
            </a:schemeClr>
          </a:solidFill>
          <a:ln w="19050">
            <a:solidFill>
              <a:schemeClr val="accent4"/>
            </a:solidFill>
          </a:ln>
        </p:spPr>
        <p:txBody>
          <a:bodyPr/>
          <a:lstStyle/>
          <a:p>
            <a:r>
              <a:rPr lang="nl-NL" sz="2400"/>
              <a:t>Ik wil de getallen 1  t.e.m. 100 laten verschijnen. Welke lus kan ik hiervoor gebruiken?</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2248137" y="2869462"/>
            <a:ext cx="5454947" cy="14042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De </a:t>
            </a:r>
            <a:r>
              <a:rPr lang="nl-NL" sz="2000" err="1">
                <a:latin typeface="Abril Fatface" panose="02000503000000020003" pitchFamily="2" charset="0"/>
              </a:rPr>
              <a:t>for</a:t>
            </a:r>
            <a:r>
              <a:rPr lang="nl-NL" sz="2000">
                <a:latin typeface="Abril Fatface" panose="02000503000000020003" pitchFamily="2" charset="0"/>
              </a:rPr>
              <a:t>-lus</a:t>
            </a:r>
          </a:p>
          <a:p>
            <a:pPr marL="596900" indent="-457200" algn="l">
              <a:lnSpc>
                <a:spcPct val="150000"/>
              </a:lnSpc>
              <a:buAutoNum type="alphaUcPeriod"/>
            </a:pPr>
            <a:r>
              <a:rPr lang="nl-NL" sz="2000">
                <a:latin typeface="Abril Fatface" panose="02000503000000020003" pitchFamily="2" charset="0"/>
              </a:rPr>
              <a:t>De </a:t>
            </a:r>
            <a:r>
              <a:rPr lang="nl-NL" sz="2000" err="1">
                <a:latin typeface="Abril Fatface" panose="02000503000000020003" pitchFamily="2" charset="0"/>
              </a:rPr>
              <a:t>while</a:t>
            </a:r>
            <a:r>
              <a:rPr lang="nl-NL" sz="2000">
                <a:latin typeface="Abril Fatface" panose="02000503000000020003" pitchFamily="2" charset="0"/>
              </a:rPr>
              <a:t>-lus</a:t>
            </a:r>
          </a:p>
          <a:p>
            <a:pPr marL="596900" indent="-457200" algn="l">
              <a:lnSpc>
                <a:spcPct val="150000"/>
              </a:lnSpc>
              <a:buAutoNum type="alphaUcPeriod"/>
            </a:pPr>
            <a:r>
              <a:rPr lang="nl-NL" sz="2000">
                <a:latin typeface="Abril Fatface" panose="02000503000000020003" pitchFamily="2" charset="0"/>
              </a:rPr>
              <a:t>Geen van beiden</a:t>
            </a:r>
          </a:p>
          <a:p>
            <a:pPr marL="596900" indent="-457200" algn="l">
              <a:lnSpc>
                <a:spcPct val="150000"/>
              </a:lnSpc>
              <a:buAutoNum type="alphaUcPeriod"/>
            </a:pPr>
            <a:r>
              <a:rPr lang="nl-NL" sz="2000">
                <a:latin typeface="Abril Fatface" panose="02000503000000020003" pitchFamily="2" charset="0"/>
              </a:rPr>
              <a:t>Beide lussen kunnen gebruikt worden.</a:t>
            </a:r>
          </a:p>
        </p:txBody>
      </p:sp>
    </p:spTree>
    <p:extLst>
      <p:ext uri="{BB962C8B-B14F-4D97-AF65-F5344CB8AC3E}">
        <p14:creationId xmlns:p14="http://schemas.microsoft.com/office/powerpoint/2010/main" val="1203956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16</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32013"/>
            <a:ext cx="8776741" cy="572700"/>
          </a:xfrm>
          <a:solidFill>
            <a:schemeClr val="accent4">
              <a:lumMod val="40000"/>
              <a:lumOff val="60000"/>
            </a:schemeClr>
          </a:solidFill>
          <a:ln w="19050">
            <a:solidFill>
              <a:schemeClr val="accent4"/>
            </a:solidFill>
          </a:ln>
        </p:spPr>
        <p:txBody>
          <a:bodyPr/>
          <a:lstStyle/>
          <a:p>
            <a:r>
              <a:rPr lang="nl-NL" sz="2800"/>
              <a:t>Vervolledig het patroon.</a:t>
            </a:r>
          </a:p>
        </p:txBody>
      </p:sp>
      <p:pic>
        <p:nvPicPr>
          <p:cNvPr id="4" name="Afbeelding 3">
            <a:extLst>
              <a:ext uri="{FF2B5EF4-FFF2-40B4-BE49-F238E27FC236}">
                <a16:creationId xmlns:a16="http://schemas.microsoft.com/office/drawing/2014/main" id="{4FB60AD5-7085-A3C6-99AD-3590FA7B80AE}"/>
              </a:ext>
            </a:extLst>
          </p:cNvPr>
          <p:cNvPicPr>
            <a:picLocks noChangeAspect="1"/>
          </p:cNvPicPr>
          <p:nvPr/>
        </p:nvPicPr>
        <p:blipFill rotWithShape="1">
          <a:blip r:embed="rId3"/>
          <a:srcRect l="2328" t="2337" r="2467" b="6585"/>
          <a:stretch/>
        </p:blipFill>
        <p:spPr>
          <a:xfrm>
            <a:off x="1813810" y="1963711"/>
            <a:ext cx="6198434" cy="2788172"/>
          </a:xfrm>
          <a:prstGeom prst="rect">
            <a:avLst/>
          </a:prstGeom>
        </p:spPr>
      </p:pic>
    </p:spTree>
    <p:extLst>
      <p:ext uri="{BB962C8B-B14F-4D97-AF65-F5344CB8AC3E}">
        <p14:creationId xmlns:p14="http://schemas.microsoft.com/office/powerpoint/2010/main" val="2508305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pic>
        <p:nvPicPr>
          <p:cNvPr id="8" name="Afbeelding 7">
            <a:extLst>
              <a:ext uri="{FF2B5EF4-FFF2-40B4-BE49-F238E27FC236}">
                <a16:creationId xmlns:a16="http://schemas.microsoft.com/office/drawing/2014/main" id="{BA1DE811-E731-99D0-C27E-AA189228F77C}"/>
              </a:ext>
            </a:extLst>
          </p:cNvPr>
          <p:cNvPicPr>
            <a:picLocks noChangeAspect="1"/>
          </p:cNvPicPr>
          <p:nvPr/>
        </p:nvPicPr>
        <p:blipFill>
          <a:blip r:embed="rId3"/>
          <a:stretch>
            <a:fillRect/>
          </a:stretch>
        </p:blipFill>
        <p:spPr>
          <a:xfrm>
            <a:off x="8092440" y="3278343"/>
            <a:ext cx="1148080" cy="2125687"/>
          </a:xfrm>
          <a:prstGeom prst="rect">
            <a:avLst/>
          </a:prstGeom>
        </p:spPr>
      </p:pic>
      <p:sp>
        <p:nvSpPr>
          <p:cNvPr id="3" name="Tekstvak 2">
            <a:extLst>
              <a:ext uri="{FF2B5EF4-FFF2-40B4-BE49-F238E27FC236}">
                <a16:creationId xmlns:a16="http://schemas.microsoft.com/office/drawing/2014/main" id="{67B48FEF-ED1E-2C43-76B2-947724E13FB5}"/>
              </a:ext>
            </a:extLst>
          </p:cNvPr>
          <p:cNvSpPr txBox="1"/>
          <p:nvPr/>
        </p:nvSpPr>
        <p:spPr>
          <a:xfrm>
            <a:off x="1488503" y="827365"/>
            <a:ext cx="4645742" cy="646331"/>
          </a:xfrm>
          <a:prstGeom prst="rect">
            <a:avLst/>
          </a:prstGeom>
          <a:noFill/>
        </p:spPr>
        <p:txBody>
          <a:bodyPr wrap="square" rtlCol="0">
            <a:spAutoFit/>
          </a:bodyPr>
          <a:lstStyle/>
          <a:p>
            <a:r>
              <a:rPr lang="nl-BE" sz="3600">
                <a:latin typeface="Abril Fatface" panose="02000503000000020003" pitchFamily="2" charset="0"/>
              </a:rPr>
              <a:t>Spelregels</a:t>
            </a:r>
            <a:r>
              <a:rPr lang="nl-BE" sz="1600"/>
              <a:t> </a:t>
            </a:r>
          </a:p>
        </p:txBody>
      </p:sp>
      <p:sp>
        <p:nvSpPr>
          <p:cNvPr id="4" name="Tekstvak 3">
            <a:extLst>
              <a:ext uri="{FF2B5EF4-FFF2-40B4-BE49-F238E27FC236}">
                <a16:creationId xmlns:a16="http://schemas.microsoft.com/office/drawing/2014/main" id="{F3BDAF59-CC8C-C0A8-F447-3A9084AE25A6}"/>
              </a:ext>
            </a:extLst>
          </p:cNvPr>
          <p:cNvSpPr txBox="1"/>
          <p:nvPr/>
        </p:nvSpPr>
        <p:spPr>
          <a:xfrm>
            <a:off x="1268361" y="1443478"/>
            <a:ext cx="7875639" cy="45397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BE" sz="2000">
                <a:latin typeface="Abril Fatface" panose="02000503000000020003" pitchFamily="2" charset="0"/>
              </a:rPr>
              <a:t>Bedenk een leuke teamnaam!</a:t>
            </a:r>
          </a:p>
          <a:p>
            <a:pPr marL="285750" indent="-285750">
              <a:lnSpc>
                <a:spcPct val="150000"/>
              </a:lnSpc>
              <a:buFont typeface="Arial" panose="020B0604020202020204" pitchFamily="34" charset="0"/>
              <a:buChar char="•"/>
            </a:pPr>
            <a:r>
              <a:rPr lang="nl-BE" sz="2000">
                <a:latin typeface="Abril Fatface" panose="02000503000000020003" pitchFamily="2" charset="0"/>
              </a:rPr>
              <a:t>Je werkt gedurende de quiz in je toegewezen groep.</a:t>
            </a:r>
          </a:p>
          <a:p>
            <a:pPr marL="285750" indent="-285750">
              <a:lnSpc>
                <a:spcPct val="150000"/>
              </a:lnSpc>
              <a:buFont typeface="Arial" panose="020B0604020202020204" pitchFamily="34" charset="0"/>
              <a:buChar char="•"/>
            </a:pPr>
            <a:r>
              <a:rPr lang="nl-BE" sz="2000">
                <a:latin typeface="Abril Fatface" panose="02000503000000020003" pitchFamily="2" charset="0"/>
              </a:rPr>
              <a:t>Je noteert de antwoorden op het voorziene document.</a:t>
            </a:r>
          </a:p>
          <a:p>
            <a:pPr marL="285750" indent="-285750">
              <a:lnSpc>
                <a:spcPct val="150000"/>
              </a:lnSpc>
              <a:buFont typeface="Arial" panose="020B0604020202020204" pitchFamily="34" charset="0"/>
              <a:buChar char="•"/>
            </a:pPr>
            <a:r>
              <a:rPr lang="nl-BE" sz="2000">
                <a:latin typeface="Abril Fatface" panose="02000503000000020003" pitchFamily="2" charset="0"/>
              </a:rPr>
              <a:t>Het winnende team wordt beloond!</a:t>
            </a:r>
          </a:p>
          <a:p>
            <a:pPr>
              <a:lnSpc>
                <a:spcPct val="150000"/>
              </a:lnSpc>
            </a:pPr>
            <a:endParaRPr lang="nl-BE" sz="1000">
              <a:latin typeface="Abril Fatface" panose="02000503000000020003" pitchFamily="2" charset="0"/>
            </a:endParaRPr>
          </a:p>
          <a:p>
            <a:endParaRPr lang="nl-BE" sz="800">
              <a:latin typeface="Abril Fatface" panose="02000503000000020003" pitchFamily="2" charset="0"/>
            </a:endParaRPr>
          </a:p>
          <a:p>
            <a:r>
              <a:rPr lang="nl-BE" sz="2800">
                <a:latin typeface="Abril Fatface" panose="02000503000000020003" pitchFamily="2" charset="0"/>
              </a:rPr>
              <a:t>Veel succes en vooral plezier!</a:t>
            </a:r>
          </a:p>
          <a:p>
            <a:pPr marL="285750" indent="-285750">
              <a:buFont typeface="Arial" panose="020B0604020202020204" pitchFamily="34" charset="0"/>
              <a:buChar char="•"/>
            </a:pPr>
            <a:endParaRPr lang="nl-BE" sz="2400">
              <a:latin typeface="Abril Fatface" panose="02000503000000020003" pitchFamily="2" charset="0"/>
            </a:endParaRPr>
          </a:p>
          <a:p>
            <a:pPr marL="285750" indent="-285750">
              <a:buFont typeface="Arial" panose="020B0604020202020204" pitchFamily="34" charset="0"/>
              <a:buChar char="•"/>
            </a:pPr>
            <a:endParaRPr lang="nl-BE" sz="2000">
              <a:latin typeface="Abril Fatface" panose="02000503000000020003" pitchFamily="2" charset="0"/>
            </a:endParaRPr>
          </a:p>
          <a:p>
            <a:pPr marL="285750" indent="-285750">
              <a:buFont typeface="Arial" panose="020B0604020202020204" pitchFamily="34" charset="0"/>
              <a:buChar char="•"/>
            </a:pPr>
            <a:endParaRPr lang="nl-BE" sz="2000">
              <a:latin typeface="Abril Fatface" panose="02000503000000020003" pitchFamily="2" charset="0"/>
            </a:endParaRPr>
          </a:p>
          <a:p>
            <a:pPr marL="285750" indent="-285750">
              <a:buFont typeface="Arial" panose="020B0604020202020204" pitchFamily="34" charset="0"/>
              <a:buChar char="•"/>
            </a:pPr>
            <a:endParaRPr lang="nl-BE" sz="2000">
              <a:latin typeface="Abril Fatface" panose="02000503000000020003" pitchFamily="2" charset="0"/>
            </a:endParaRPr>
          </a:p>
          <a:p>
            <a:pPr marL="285750" indent="-285750">
              <a:buFont typeface="Arial" panose="020B0604020202020204" pitchFamily="34" charset="0"/>
              <a:buChar char="•"/>
            </a:pPr>
            <a:endParaRPr lang="nl-BE" sz="2000">
              <a:latin typeface="Abril Fatface" panose="02000503000000020003" pitchFamily="2" charset="0"/>
            </a:endParaRPr>
          </a:p>
          <a:p>
            <a:pPr marL="285750" indent="-285750">
              <a:buFont typeface="Arial" panose="020B0604020202020204" pitchFamily="34" charset="0"/>
              <a:buChar char="•"/>
            </a:pPr>
            <a:endParaRPr lang="nl-BE"/>
          </a:p>
        </p:txBody>
      </p:sp>
      <p:pic>
        <p:nvPicPr>
          <p:cNvPr id="5124" name="Picture 4" descr="Bee Creative Studio">
            <a:extLst>
              <a:ext uri="{FF2B5EF4-FFF2-40B4-BE49-F238E27FC236}">
                <a16:creationId xmlns:a16="http://schemas.microsoft.com/office/drawing/2014/main" id="{D5AB208A-39F6-75D5-9DF6-07EC0A6575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768" b="28624"/>
          <a:stretch/>
        </p:blipFill>
        <p:spPr bwMode="auto">
          <a:xfrm>
            <a:off x="5229557" y="1111597"/>
            <a:ext cx="1689355" cy="91842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D62176C1-4735-04EB-1ABC-FA3FD496022B}"/>
              </a:ext>
            </a:extLst>
          </p:cNvPr>
          <p:cNvPicPr>
            <a:picLocks noChangeAspect="1"/>
          </p:cNvPicPr>
          <p:nvPr/>
        </p:nvPicPr>
        <p:blipFill>
          <a:blip r:embed="rId5"/>
          <a:stretch>
            <a:fillRect/>
          </a:stretch>
        </p:blipFill>
        <p:spPr>
          <a:xfrm>
            <a:off x="6245804" y="2840408"/>
            <a:ext cx="1005582" cy="1005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6674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17</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349785"/>
            <a:ext cx="8776741" cy="572700"/>
          </a:xfrm>
          <a:solidFill>
            <a:schemeClr val="accent4">
              <a:lumMod val="40000"/>
              <a:lumOff val="60000"/>
            </a:schemeClr>
          </a:solidFill>
          <a:ln w="19050">
            <a:solidFill>
              <a:schemeClr val="accent4"/>
            </a:solidFill>
          </a:ln>
        </p:spPr>
        <p:txBody>
          <a:bodyPr/>
          <a:lstStyle/>
          <a:p>
            <a:r>
              <a:rPr lang="nl-NL" sz="2800"/>
              <a:t>Wat is de output van dit programma?</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5085389" y="2591904"/>
            <a:ext cx="2571481"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-1, -2, -3, -4</a:t>
            </a:r>
          </a:p>
          <a:p>
            <a:pPr marL="596900" indent="-457200" algn="l">
              <a:lnSpc>
                <a:spcPct val="150000"/>
              </a:lnSpc>
              <a:buAutoNum type="alphaUcPeriod"/>
            </a:pPr>
            <a:r>
              <a:rPr lang="nl-NL" sz="2000">
                <a:latin typeface="Abril Fatface" panose="02000503000000020003" pitchFamily="2" charset="0"/>
              </a:rPr>
              <a:t>0, -1, -2, -3, -4</a:t>
            </a:r>
          </a:p>
          <a:p>
            <a:pPr marL="596900" indent="-457200" algn="l">
              <a:lnSpc>
                <a:spcPct val="150000"/>
              </a:lnSpc>
              <a:buAutoNum type="alphaUcPeriod"/>
            </a:pPr>
            <a:r>
              <a:rPr lang="nl-NL" sz="2000">
                <a:latin typeface="Abril Fatface" panose="02000503000000020003" pitchFamily="2" charset="0"/>
              </a:rPr>
              <a:t>-2, -1, 0 </a:t>
            </a:r>
          </a:p>
          <a:p>
            <a:pPr marL="596900" indent="-457200" algn="l">
              <a:lnSpc>
                <a:spcPct val="150000"/>
              </a:lnSpc>
              <a:buAutoNum type="alphaUcPeriod"/>
            </a:pPr>
            <a:r>
              <a:rPr lang="nl-NL" sz="2000">
                <a:latin typeface="Abril Fatface" panose="02000503000000020003" pitchFamily="2" charset="0"/>
              </a:rPr>
              <a:t>-4, -3, -2 </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CF6DC1E9-23B7-4699-50F6-F46C77AC93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706" y="2292882"/>
            <a:ext cx="4690064" cy="1649809"/>
          </a:xfrm>
          <a:prstGeom prst="rect">
            <a:avLst/>
          </a:prstGeom>
          <a:noFill/>
          <a:ln>
            <a:noFill/>
          </a:ln>
        </p:spPr>
      </p:pic>
    </p:spTree>
    <p:extLst>
      <p:ext uri="{BB962C8B-B14F-4D97-AF65-F5344CB8AC3E}">
        <p14:creationId xmlns:p14="http://schemas.microsoft.com/office/powerpoint/2010/main" val="3004264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18</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205229" y="1305719"/>
            <a:ext cx="8733542" cy="572700"/>
          </a:xfrm>
          <a:solidFill>
            <a:schemeClr val="accent4">
              <a:lumMod val="40000"/>
              <a:lumOff val="60000"/>
            </a:schemeClr>
          </a:solidFill>
          <a:ln w="19050">
            <a:solidFill>
              <a:schemeClr val="accent4"/>
            </a:solidFill>
          </a:ln>
        </p:spPr>
        <p:txBody>
          <a:bodyPr/>
          <a:lstStyle/>
          <a:p>
            <a:endParaRPr lang="nl-BE" sz="1800">
              <a:effectLst/>
              <a:latin typeface="Calibri" panose="020F0502020204030204" pitchFamily="34" charset="0"/>
              <a:ea typeface="Calibri" panose="020F0502020204030204" pitchFamily="34" charset="0"/>
              <a:cs typeface="Arial" panose="020B0604020202020204" pitchFamily="34" charset="0"/>
            </a:endParaRPr>
          </a:p>
          <a:p>
            <a:r>
              <a:rPr lang="nl-NL" sz="2400"/>
              <a:t>Wat is een variabele voor een numerieke waarde ‘x’?</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219427" y="2548157"/>
            <a:ext cx="3562471" cy="208500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t>x = int(5)</a:t>
            </a:r>
          </a:p>
          <a:p>
            <a:pPr marL="596900" indent="-457200" algn="l">
              <a:lnSpc>
                <a:spcPct val="150000"/>
              </a:lnSpc>
              <a:buAutoNum type="alphaUcPeriod"/>
            </a:pPr>
            <a:r>
              <a:rPr lang="nl-NL" sz="2000"/>
              <a:t>x = 5</a:t>
            </a:r>
          </a:p>
          <a:p>
            <a:pPr marL="596900" indent="-457200" algn="l">
              <a:lnSpc>
                <a:spcPct val="150000"/>
              </a:lnSpc>
              <a:buAutoNum type="alphaUcPeriod"/>
            </a:pPr>
            <a:r>
              <a:rPr lang="nl-NL" sz="2000"/>
              <a:t>Ze zijn beide correct </a:t>
            </a:r>
            <a:endParaRPr lang="nl-NL" sz="2000">
              <a:latin typeface="Abril Fatface" panose="02000503000000020003" pitchFamily="2" charset="0"/>
            </a:endParaRPr>
          </a:p>
          <a:p>
            <a:pPr marL="596900" indent="-457200" algn="l">
              <a:lnSpc>
                <a:spcPct val="150000"/>
              </a:lnSpc>
              <a:buAutoNum type="alphaUcPeriod"/>
            </a:pPr>
            <a:r>
              <a:rPr lang="nl-NL" sz="2000"/>
              <a:t>Ze zijn beide fout</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spTree>
    <p:extLst>
      <p:ext uri="{BB962C8B-B14F-4D97-AF65-F5344CB8AC3E}">
        <p14:creationId xmlns:p14="http://schemas.microsoft.com/office/powerpoint/2010/main" val="1439681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19</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169581"/>
            <a:ext cx="8776741" cy="833469"/>
          </a:xfrm>
          <a:solidFill>
            <a:schemeClr val="accent4">
              <a:lumMod val="40000"/>
              <a:lumOff val="60000"/>
            </a:schemeClr>
          </a:solidFill>
          <a:ln w="19050">
            <a:solidFill>
              <a:schemeClr val="accent4"/>
            </a:solidFill>
          </a:ln>
        </p:spPr>
        <p:txBody>
          <a:bodyPr/>
          <a:lstStyle/>
          <a:p>
            <a:r>
              <a:rPr lang="nl-NL" sz="2400"/>
              <a:t>Welke stap van het stappenplan wordt hier visueel voorgesteld?</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4180409" y="2896603"/>
            <a:ext cx="3354531" cy="169799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Patroonherkenning</a:t>
            </a:r>
          </a:p>
          <a:p>
            <a:pPr marL="596900" indent="-457200" algn="l">
              <a:lnSpc>
                <a:spcPct val="150000"/>
              </a:lnSpc>
              <a:buAutoNum type="alphaUcPeriod"/>
            </a:pPr>
            <a:r>
              <a:rPr lang="nl-NL" sz="2000">
                <a:latin typeface="Abril Fatface" panose="02000503000000020003" pitchFamily="2" charset="0"/>
              </a:rPr>
              <a:t>Decompositie </a:t>
            </a:r>
          </a:p>
          <a:p>
            <a:pPr marL="596900" indent="-457200" algn="l">
              <a:lnSpc>
                <a:spcPct val="150000"/>
              </a:lnSpc>
              <a:buAutoNum type="alphaUcPeriod"/>
            </a:pPr>
            <a:r>
              <a:rPr lang="nl-NL" sz="2000">
                <a:latin typeface="Abril Fatface" panose="02000503000000020003" pitchFamily="2" charset="0"/>
              </a:rPr>
              <a:t>Algoritme</a:t>
            </a:r>
          </a:p>
          <a:p>
            <a:pPr marL="596900" indent="-457200" algn="l">
              <a:lnSpc>
                <a:spcPct val="150000"/>
              </a:lnSpc>
              <a:buAutoNum type="alphaUcPeriod"/>
            </a:pPr>
            <a:r>
              <a:rPr lang="nl-NL" sz="2000">
                <a:latin typeface="Abril Fatface" panose="02000503000000020003" pitchFamily="2" charset="0"/>
              </a:rPr>
              <a:t>Foutenanalyse </a:t>
            </a:r>
          </a:p>
          <a:p>
            <a:pPr marL="596900" indent="-457200" algn="l">
              <a:lnSpc>
                <a:spcPct val="150000"/>
              </a:lnSpc>
              <a:buAutoNum type="alphaUcPeriod"/>
            </a:pPr>
            <a:r>
              <a:rPr lang="nl-NL" sz="2000">
                <a:latin typeface="Abril Fatface" panose="02000503000000020003" pitchFamily="2" charset="0"/>
              </a:rPr>
              <a:t>Abstractie</a:t>
            </a:r>
          </a:p>
        </p:txBody>
      </p:sp>
      <p:pic>
        <p:nvPicPr>
          <p:cNvPr id="2052" name="Picture 4" descr="Decomposition Icons - Free SVG &amp; PNG Decomposition Images - Noun Project">
            <a:extLst>
              <a:ext uri="{FF2B5EF4-FFF2-40B4-BE49-F238E27FC236}">
                <a16:creationId xmlns:a16="http://schemas.microsoft.com/office/drawing/2014/main" id="{CF30B965-F163-84C2-FC5B-C792B4FC6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888" y="2269888"/>
            <a:ext cx="2100816" cy="210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325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 sz="3600" u="sng">
                <a:solidFill>
                  <a:schemeClr val="tx1"/>
                </a:solidFill>
              </a:rPr>
              <a:t>Vraag 20</a:t>
            </a:r>
            <a:br>
              <a:rPr lang="en" sz="3600">
                <a:solidFill>
                  <a:schemeClr val="tx1"/>
                </a:solidFill>
              </a:rPr>
            </a:br>
            <a:br>
              <a:rPr lang="nl-BE" sz="1800">
                <a:effectLst/>
                <a:latin typeface="Calibri" panose="020F0502020204030204" pitchFamily="34" charset="0"/>
                <a:ea typeface="Calibri" panose="020F0502020204030204" pitchFamily="34" charset="0"/>
                <a:cs typeface="Arial" panose="020B0604020202020204" pitchFamily="34" charset="0"/>
              </a:rPr>
            </a:br>
            <a:endParaRPr lang="nl-NL" sz="3600">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30" y="1297172"/>
            <a:ext cx="8861133" cy="979732"/>
          </a:xfrm>
          <a:solidFill>
            <a:schemeClr val="accent4">
              <a:lumMod val="40000"/>
              <a:lumOff val="60000"/>
            </a:schemeClr>
          </a:solidFill>
          <a:ln w="19050">
            <a:solidFill>
              <a:schemeClr val="accent4"/>
            </a:solidFill>
          </a:ln>
        </p:spPr>
        <p:txBody>
          <a:bodyPr/>
          <a:lstStyle/>
          <a:p>
            <a:r>
              <a:rPr lang="nl-NL" sz="2800"/>
              <a:t>Hoeveel linken bestaan er tussen wiskunde en biologie?</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373512" y="2972923"/>
            <a:ext cx="2778323" cy="116079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10</a:t>
            </a:r>
          </a:p>
          <a:p>
            <a:pPr marL="596900" indent="-457200" algn="l">
              <a:lnSpc>
                <a:spcPct val="150000"/>
              </a:lnSpc>
              <a:buAutoNum type="alphaUcPeriod"/>
            </a:pPr>
            <a:r>
              <a:rPr lang="nl-NL" sz="2000">
                <a:latin typeface="Abril Fatface" panose="02000503000000020003" pitchFamily="2" charset="0"/>
              </a:rPr>
              <a:t>100</a:t>
            </a:r>
          </a:p>
          <a:p>
            <a:pPr marL="596900" indent="-457200" algn="l">
              <a:lnSpc>
                <a:spcPct val="150000"/>
              </a:lnSpc>
              <a:buAutoNum type="alphaUcPeriod"/>
            </a:pPr>
            <a:r>
              <a:rPr lang="nl-NL" sz="2000">
                <a:latin typeface="Abril Fatface" panose="02000503000000020003" pitchFamily="2" charset="0"/>
              </a:rPr>
              <a:t>Oneindig veel </a:t>
            </a:r>
          </a:p>
        </p:txBody>
      </p:sp>
      <p:pic>
        <p:nvPicPr>
          <p:cNvPr id="4" name="Afbeelding 3">
            <a:extLst>
              <a:ext uri="{FF2B5EF4-FFF2-40B4-BE49-F238E27FC236}">
                <a16:creationId xmlns:a16="http://schemas.microsoft.com/office/drawing/2014/main" id="{8D608C2C-AFF1-3609-1FC3-E64902EDBB4D}"/>
              </a:ext>
            </a:extLst>
          </p:cNvPr>
          <p:cNvPicPr>
            <a:picLocks noChangeAspect="1"/>
          </p:cNvPicPr>
          <p:nvPr/>
        </p:nvPicPr>
        <p:blipFill>
          <a:blip r:embed="rId3"/>
          <a:stretch>
            <a:fillRect/>
          </a:stretch>
        </p:blipFill>
        <p:spPr>
          <a:xfrm rot="21402325">
            <a:off x="803126" y="2588198"/>
            <a:ext cx="2322846" cy="1742135"/>
          </a:xfrm>
          <a:prstGeom prst="rect">
            <a:avLst/>
          </a:prstGeom>
          <a:ln>
            <a:noFill/>
          </a:ln>
          <a:effectLst>
            <a:softEdge rad="112500"/>
          </a:effectLst>
        </p:spPr>
      </p:pic>
      <p:pic>
        <p:nvPicPr>
          <p:cNvPr id="3074" name="Picture 2">
            <a:extLst>
              <a:ext uri="{FF2B5EF4-FFF2-40B4-BE49-F238E27FC236}">
                <a16:creationId xmlns:a16="http://schemas.microsoft.com/office/drawing/2014/main" id="{0D32BDCF-28D6-8A44-74AC-B3FF39A2D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9733" y="2441411"/>
            <a:ext cx="2679585" cy="1872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44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1846122"/>
            <a:ext cx="7704000" cy="572700"/>
          </a:xfrm>
          <a:prstGeom prst="rect">
            <a:avLst/>
          </a:prstGeom>
        </p:spPr>
        <p:txBody>
          <a:bodyPr spcFirstLastPara="1" wrap="square" lIns="91425" tIns="91425" rIns="91425" bIns="91425" anchor="t" anchorCtr="0">
            <a:noAutofit/>
          </a:bodyPr>
          <a:lstStyle/>
          <a:p>
            <a:r>
              <a:rPr lang="en" sz="4400">
                <a:solidFill>
                  <a:schemeClr val="tx1"/>
                </a:solidFill>
              </a:rPr>
              <a:t>Tijd om te verbeteren!</a:t>
            </a:r>
            <a:br>
              <a:rPr lang="en" sz="3600">
                <a:solidFill>
                  <a:schemeClr val="tx1"/>
                </a:solidFill>
              </a:rPr>
            </a:br>
            <a:br>
              <a:rPr lang="nl-BE" sz="1800">
                <a:effectLst/>
                <a:latin typeface="Calibri" panose="020F0502020204030204" pitchFamily="34" charset="0"/>
                <a:ea typeface="Calibri" panose="020F0502020204030204" pitchFamily="34" charset="0"/>
                <a:cs typeface="Arial" panose="020B0604020202020204" pitchFamily="34" charset="0"/>
              </a:rPr>
            </a:br>
            <a:endParaRPr lang="nl-NL" sz="3600">
              <a:solidFill>
                <a:schemeClr val="tx1"/>
              </a:solidFill>
            </a:endParaRPr>
          </a:p>
        </p:txBody>
      </p:sp>
      <p:pic>
        <p:nvPicPr>
          <p:cNvPr id="6146" name="Picture 2" descr="De Rode Pen">
            <a:extLst>
              <a:ext uri="{FF2B5EF4-FFF2-40B4-BE49-F238E27FC236}">
                <a16:creationId xmlns:a16="http://schemas.microsoft.com/office/drawing/2014/main" id="{8B21A32C-C723-7371-F93B-D9EF41A8E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441"/>
          <a:stretch/>
        </p:blipFill>
        <p:spPr bwMode="auto">
          <a:xfrm>
            <a:off x="6147773" y="125361"/>
            <a:ext cx="2143125" cy="185507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e winnaar is bekend – Cuba-Licious – KIWANIS NIEUWPOORT POLDER EN DUIN vzw">
            <a:extLst>
              <a:ext uri="{FF2B5EF4-FFF2-40B4-BE49-F238E27FC236}">
                <a16:creationId xmlns:a16="http://schemas.microsoft.com/office/drawing/2014/main" id="{4D296A8F-F6FB-65E3-F07D-B9A4D21B3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75" y="2853812"/>
            <a:ext cx="3223752" cy="171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341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1</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30" y="1311639"/>
            <a:ext cx="8776741" cy="965265"/>
          </a:xfrm>
          <a:solidFill>
            <a:schemeClr val="accent4">
              <a:lumMod val="40000"/>
              <a:lumOff val="60000"/>
            </a:schemeClr>
          </a:solidFill>
          <a:ln w="19050">
            <a:solidFill>
              <a:schemeClr val="accent4"/>
            </a:solidFill>
          </a:ln>
        </p:spPr>
        <p:txBody>
          <a:bodyPr/>
          <a:lstStyle/>
          <a:p>
            <a:r>
              <a:rPr lang="nl-NL" sz="2800"/>
              <a:t>Wat is de geprinte waarde van:</a:t>
            </a:r>
          </a:p>
          <a:p>
            <a:r>
              <a:rPr lang="nl-NL" sz="2800"/>
              <a:t> print(2*3**3*2)?</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616377" y="2963347"/>
            <a:ext cx="1911246" cy="1409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buAutoNum type="alphaUcPeriod"/>
            </a:pPr>
            <a:endParaRPr lang="nl-NL" sz="2000">
              <a:latin typeface="Abril Fatface" panose="02000503000000020003" pitchFamily="2" charset="0"/>
            </a:endParaRPr>
          </a:p>
          <a:p>
            <a:pPr marL="596900" indent="-457200" algn="l">
              <a:lnSpc>
                <a:spcPct val="150000"/>
              </a:lnSpc>
              <a:buAutoNum type="alphaUcPeriod"/>
            </a:pPr>
            <a:r>
              <a:rPr lang="nl-NL" sz="2000">
                <a:latin typeface="Abril Fatface" panose="02000503000000020003" pitchFamily="2" charset="0"/>
              </a:rPr>
              <a:t>729</a:t>
            </a:r>
          </a:p>
          <a:p>
            <a:pPr marL="596900" indent="-457200" algn="l">
              <a:lnSpc>
                <a:spcPct val="150000"/>
              </a:lnSpc>
              <a:buAutoNum type="alphaUcPeriod"/>
            </a:pPr>
            <a:r>
              <a:rPr lang="nl-NL" sz="2000">
                <a:latin typeface="Abril Fatface" panose="02000503000000020003" pitchFamily="2" charset="0"/>
              </a:rPr>
              <a:t>36</a:t>
            </a:r>
          </a:p>
          <a:p>
            <a:pPr marL="596900" indent="-457200" algn="l">
              <a:lnSpc>
                <a:spcPct val="150000"/>
              </a:lnSpc>
              <a:buAutoNum type="alphaUcPeriod"/>
            </a:pPr>
            <a:r>
              <a:rPr lang="nl-NL" sz="2000">
                <a:latin typeface="Abril Fatface" panose="02000503000000020003" pitchFamily="2" charset="0"/>
              </a:rPr>
              <a:t>108</a:t>
            </a:r>
          </a:p>
          <a:p>
            <a:pPr marL="596900" indent="-457200" algn="l">
              <a:lnSpc>
                <a:spcPct val="150000"/>
              </a:lnSpc>
              <a:buAutoNum type="alphaUcPeriod"/>
            </a:pPr>
            <a:r>
              <a:rPr lang="nl-NL" sz="2000">
                <a:latin typeface="Abril Fatface" panose="02000503000000020003" pitchFamily="2" charset="0"/>
              </a:rPr>
              <a:t>216</a:t>
            </a:r>
          </a:p>
        </p:txBody>
      </p:sp>
      <p:pic>
        <p:nvPicPr>
          <p:cNvPr id="3" name="Afbeelding 2">
            <a:extLst>
              <a:ext uri="{FF2B5EF4-FFF2-40B4-BE49-F238E27FC236}">
                <a16:creationId xmlns:a16="http://schemas.microsoft.com/office/drawing/2014/main" id="{437A0346-1389-CF6C-B5D7-95D3C4958617}"/>
              </a:ext>
            </a:extLst>
          </p:cNvPr>
          <p:cNvPicPr>
            <a:picLocks noChangeAspect="1"/>
          </p:cNvPicPr>
          <p:nvPr/>
        </p:nvPicPr>
        <p:blipFill>
          <a:blip r:embed="rId3"/>
          <a:stretch>
            <a:fillRect/>
          </a:stretch>
        </p:blipFill>
        <p:spPr>
          <a:xfrm>
            <a:off x="3772264" y="3434374"/>
            <a:ext cx="1040741" cy="353599"/>
          </a:xfrm>
          <a:prstGeom prst="rect">
            <a:avLst/>
          </a:prstGeom>
        </p:spPr>
      </p:pic>
    </p:spTree>
    <p:extLst>
      <p:ext uri="{BB962C8B-B14F-4D97-AF65-F5344CB8AC3E}">
        <p14:creationId xmlns:p14="http://schemas.microsoft.com/office/powerpoint/2010/main" val="3178682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2</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30" y="1704204"/>
            <a:ext cx="8776741" cy="572700"/>
          </a:xfrm>
          <a:solidFill>
            <a:schemeClr val="accent4">
              <a:lumMod val="40000"/>
              <a:lumOff val="60000"/>
            </a:schemeClr>
          </a:solidFill>
          <a:ln w="19050">
            <a:solidFill>
              <a:schemeClr val="accent4"/>
            </a:solidFill>
          </a:ln>
        </p:spPr>
        <p:txBody>
          <a:bodyPr/>
          <a:lstStyle/>
          <a:p>
            <a:r>
              <a:rPr lang="nl-NL" sz="2800"/>
              <a:t>Hoe programmeer je commentaarregels?</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2252862" y="3133504"/>
            <a:ext cx="4638276" cy="1371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#Dit is een commentaarregel#</a:t>
            </a:r>
          </a:p>
          <a:p>
            <a:pPr marL="596900" indent="-457200" algn="l">
              <a:lnSpc>
                <a:spcPct val="150000"/>
              </a:lnSpc>
              <a:buAutoNum type="alphaUcPeriod"/>
            </a:pPr>
            <a:r>
              <a:rPr lang="nl-NL" sz="2000">
                <a:latin typeface="Abril Fatface" panose="02000503000000020003" pitchFamily="2" charset="0"/>
              </a:rPr>
              <a:t>//Dit is een commentaarregel</a:t>
            </a:r>
          </a:p>
          <a:p>
            <a:pPr marL="596900" indent="-457200" algn="l">
              <a:lnSpc>
                <a:spcPct val="150000"/>
              </a:lnSpc>
              <a:buAutoNum type="alphaUcPeriod"/>
            </a:pPr>
            <a:r>
              <a:rPr lang="nl-NL" sz="2000">
                <a:latin typeface="Abril Fatface" panose="02000503000000020003" pitchFamily="2" charset="0"/>
              </a:rPr>
              <a:t>#Dit is een commentaarregel</a:t>
            </a:r>
          </a:p>
          <a:p>
            <a:pPr marL="596900" indent="-457200" algn="l">
              <a:lnSpc>
                <a:spcPct val="150000"/>
              </a:lnSpc>
              <a:buAutoNum type="alphaUcPeriod"/>
            </a:pPr>
            <a:r>
              <a:rPr lang="nl-NL" sz="2000">
                <a:latin typeface="Abril Fatface" panose="02000503000000020003" pitchFamily="2" charset="0"/>
              </a:rPr>
              <a:t>@Dit is een commentaarregel</a:t>
            </a:r>
          </a:p>
        </p:txBody>
      </p:sp>
      <p:pic>
        <p:nvPicPr>
          <p:cNvPr id="3" name="Afbeelding 2">
            <a:extLst>
              <a:ext uri="{FF2B5EF4-FFF2-40B4-BE49-F238E27FC236}">
                <a16:creationId xmlns:a16="http://schemas.microsoft.com/office/drawing/2014/main" id="{AC4B2D06-2F5C-E2DD-B2CC-8CF032690ACE}"/>
              </a:ext>
            </a:extLst>
          </p:cNvPr>
          <p:cNvPicPr>
            <a:picLocks noChangeAspect="1"/>
          </p:cNvPicPr>
          <p:nvPr/>
        </p:nvPicPr>
        <p:blipFill>
          <a:blip r:embed="rId3"/>
          <a:stretch>
            <a:fillRect/>
          </a:stretch>
        </p:blipFill>
        <p:spPr>
          <a:xfrm>
            <a:off x="2446737" y="3592886"/>
            <a:ext cx="3954062" cy="353599"/>
          </a:xfrm>
          <a:prstGeom prst="rect">
            <a:avLst/>
          </a:prstGeom>
        </p:spPr>
      </p:pic>
    </p:spTree>
    <p:extLst>
      <p:ext uri="{BB962C8B-B14F-4D97-AF65-F5344CB8AC3E}">
        <p14:creationId xmlns:p14="http://schemas.microsoft.com/office/powerpoint/2010/main" val="884573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457730" y="387914"/>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3</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181570"/>
            <a:ext cx="8776741" cy="572700"/>
          </a:xfrm>
          <a:solidFill>
            <a:schemeClr val="accent4">
              <a:lumMod val="40000"/>
              <a:lumOff val="60000"/>
            </a:schemeClr>
          </a:solidFill>
          <a:ln w="19050">
            <a:solidFill>
              <a:schemeClr val="accent4"/>
            </a:solidFill>
          </a:ln>
        </p:spPr>
        <p:txBody>
          <a:bodyPr/>
          <a:lstStyle/>
          <a:p>
            <a:r>
              <a:rPr lang="nl-NL" sz="2400"/>
              <a:t>Hoeveel fouten zitten er in onderstaand programma?</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5160364" y="2697305"/>
            <a:ext cx="1911246"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4 </a:t>
            </a:r>
          </a:p>
          <a:p>
            <a:pPr marL="596900" indent="-457200" algn="l">
              <a:lnSpc>
                <a:spcPct val="150000"/>
              </a:lnSpc>
              <a:buAutoNum type="alphaUcPeriod"/>
            </a:pPr>
            <a:r>
              <a:rPr lang="nl-NL" sz="2000">
                <a:latin typeface="Abril Fatface" panose="02000503000000020003" pitchFamily="2" charset="0"/>
              </a:rPr>
              <a:t>5</a:t>
            </a:r>
          </a:p>
          <a:p>
            <a:pPr marL="596900" indent="-457200" algn="l">
              <a:lnSpc>
                <a:spcPct val="150000"/>
              </a:lnSpc>
              <a:buAutoNum type="alphaUcPeriod"/>
            </a:pPr>
            <a:r>
              <a:rPr lang="nl-NL" sz="2000">
                <a:latin typeface="Abril Fatface" panose="02000503000000020003" pitchFamily="2" charset="0"/>
              </a:rPr>
              <a:t>6 </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6" name="Afbeelding 5">
            <a:extLst>
              <a:ext uri="{FF2B5EF4-FFF2-40B4-BE49-F238E27FC236}">
                <a16:creationId xmlns:a16="http://schemas.microsoft.com/office/drawing/2014/main" id="{8756360A-F160-9F1E-DBC2-A4075A11E37D}"/>
              </a:ext>
            </a:extLst>
          </p:cNvPr>
          <p:cNvPicPr>
            <a:picLocks noChangeAspect="1"/>
          </p:cNvPicPr>
          <p:nvPr/>
        </p:nvPicPr>
        <p:blipFill rotWithShape="1">
          <a:blip r:embed="rId3"/>
          <a:srcRect b="8290"/>
          <a:stretch/>
        </p:blipFill>
        <p:spPr>
          <a:xfrm>
            <a:off x="1573619" y="1867132"/>
            <a:ext cx="3056348" cy="3253883"/>
          </a:xfrm>
          <a:prstGeom prst="rect">
            <a:avLst/>
          </a:prstGeom>
        </p:spPr>
      </p:pic>
      <p:pic>
        <p:nvPicPr>
          <p:cNvPr id="3" name="Afbeelding 2">
            <a:extLst>
              <a:ext uri="{FF2B5EF4-FFF2-40B4-BE49-F238E27FC236}">
                <a16:creationId xmlns:a16="http://schemas.microsoft.com/office/drawing/2014/main" id="{62C4FCAC-F5C3-0668-20F6-F7FA25BC8B5F}"/>
              </a:ext>
            </a:extLst>
          </p:cNvPr>
          <p:cNvPicPr>
            <a:picLocks noChangeAspect="1"/>
          </p:cNvPicPr>
          <p:nvPr/>
        </p:nvPicPr>
        <p:blipFill>
          <a:blip r:embed="rId4"/>
          <a:stretch>
            <a:fillRect/>
          </a:stretch>
        </p:blipFill>
        <p:spPr>
          <a:xfrm>
            <a:off x="5364581" y="3293817"/>
            <a:ext cx="681800" cy="353599"/>
          </a:xfrm>
          <a:prstGeom prst="rect">
            <a:avLst/>
          </a:prstGeom>
        </p:spPr>
      </p:pic>
      <p:pic>
        <p:nvPicPr>
          <p:cNvPr id="4" name="Afbeelding 3">
            <a:extLst>
              <a:ext uri="{FF2B5EF4-FFF2-40B4-BE49-F238E27FC236}">
                <a16:creationId xmlns:a16="http://schemas.microsoft.com/office/drawing/2014/main" id="{DBE9CDD5-9C4D-77D3-588B-39604AA469FE}"/>
              </a:ext>
            </a:extLst>
          </p:cNvPr>
          <p:cNvPicPr>
            <a:picLocks noChangeAspect="1"/>
          </p:cNvPicPr>
          <p:nvPr/>
        </p:nvPicPr>
        <p:blipFill>
          <a:blip r:embed="rId5"/>
          <a:stretch>
            <a:fillRect/>
          </a:stretch>
        </p:blipFill>
        <p:spPr>
          <a:xfrm>
            <a:off x="5363570" y="2818762"/>
            <a:ext cx="682811" cy="353599"/>
          </a:xfrm>
          <a:prstGeom prst="rect">
            <a:avLst/>
          </a:prstGeom>
        </p:spPr>
      </p:pic>
    </p:spTree>
    <p:extLst>
      <p:ext uri="{BB962C8B-B14F-4D97-AF65-F5344CB8AC3E}">
        <p14:creationId xmlns:p14="http://schemas.microsoft.com/office/powerpoint/2010/main" val="3560537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4</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395266"/>
            <a:ext cx="8776741" cy="572700"/>
          </a:xfrm>
          <a:solidFill>
            <a:schemeClr val="accent4">
              <a:lumMod val="40000"/>
              <a:lumOff val="60000"/>
            </a:schemeClr>
          </a:solidFill>
          <a:ln w="19050">
            <a:solidFill>
              <a:schemeClr val="accent4"/>
            </a:solidFill>
          </a:ln>
        </p:spPr>
        <p:txBody>
          <a:bodyPr/>
          <a:lstStyle/>
          <a:p>
            <a:r>
              <a:rPr lang="nl-NL" sz="2800"/>
              <a:t>Hoe schrijf je een if-statement in codetaal?</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461623" y="2366028"/>
            <a:ext cx="2220752"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If x&gt;y:</a:t>
            </a:r>
          </a:p>
          <a:p>
            <a:pPr marL="596900" indent="-457200" algn="l">
              <a:lnSpc>
                <a:spcPct val="150000"/>
              </a:lnSpc>
              <a:buAutoNum type="alphaUcPeriod"/>
            </a:pPr>
            <a:r>
              <a:rPr lang="nl-NL" sz="2000">
                <a:latin typeface="Abril Fatface" panose="02000503000000020003" pitchFamily="2" charset="0"/>
              </a:rPr>
              <a:t>If x&gt;y </a:t>
            </a:r>
            <a:r>
              <a:rPr lang="nl-NL" sz="2000" err="1">
                <a:latin typeface="Abril Fatface" panose="02000503000000020003" pitchFamily="2" charset="0"/>
              </a:rPr>
              <a:t>then</a:t>
            </a:r>
            <a:r>
              <a:rPr lang="nl-NL" sz="2000">
                <a:latin typeface="Abril Fatface" panose="02000503000000020003" pitchFamily="2" charset="0"/>
              </a:rPr>
              <a:t>:</a:t>
            </a:r>
          </a:p>
          <a:p>
            <a:pPr marL="596900" indent="-457200" algn="l">
              <a:lnSpc>
                <a:spcPct val="150000"/>
              </a:lnSpc>
              <a:buAutoNum type="alphaUcPeriod"/>
            </a:pPr>
            <a:r>
              <a:rPr lang="nl-NL" sz="2000">
                <a:latin typeface="Abril Fatface" panose="02000503000000020003" pitchFamily="2" charset="0"/>
              </a:rPr>
              <a:t>if x&gt;y</a:t>
            </a:r>
          </a:p>
          <a:p>
            <a:pPr marL="596900" indent="-457200" algn="l">
              <a:lnSpc>
                <a:spcPct val="150000"/>
              </a:lnSpc>
              <a:buAutoNum type="alphaUcPeriod"/>
            </a:pPr>
            <a:r>
              <a:rPr lang="nl-NL" sz="2000">
                <a:latin typeface="Abril Fatface" panose="02000503000000020003" pitchFamily="2" charset="0"/>
              </a:rPr>
              <a:t>if x&gt;y:</a:t>
            </a: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B61C72F7-FA3C-ADEF-C842-612D32EE6342}"/>
              </a:ext>
            </a:extLst>
          </p:cNvPr>
          <p:cNvPicPr>
            <a:picLocks noChangeAspect="1"/>
          </p:cNvPicPr>
          <p:nvPr/>
        </p:nvPicPr>
        <p:blipFill>
          <a:blip r:embed="rId3"/>
          <a:stretch>
            <a:fillRect/>
          </a:stretch>
        </p:blipFill>
        <p:spPr>
          <a:xfrm>
            <a:off x="3665938" y="3727564"/>
            <a:ext cx="1260481" cy="353599"/>
          </a:xfrm>
          <a:prstGeom prst="rect">
            <a:avLst/>
          </a:prstGeom>
        </p:spPr>
      </p:pic>
    </p:spTree>
    <p:extLst>
      <p:ext uri="{BB962C8B-B14F-4D97-AF65-F5344CB8AC3E}">
        <p14:creationId xmlns:p14="http://schemas.microsoft.com/office/powerpoint/2010/main" val="1684267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5</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343054"/>
            <a:ext cx="8776741" cy="572700"/>
          </a:xfrm>
          <a:solidFill>
            <a:schemeClr val="accent4">
              <a:lumMod val="40000"/>
              <a:lumOff val="60000"/>
            </a:schemeClr>
          </a:solidFill>
          <a:ln w="19050">
            <a:solidFill>
              <a:schemeClr val="accent4"/>
            </a:solidFill>
          </a:ln>
        </p:spPr>
        <p:txBody>
          <a:bodyPr/>
          <a:lstStyle/>
          <a:p>
            <a:r>
              <a:rPr lang="nl-NL" sz="2800"/>
              <a:t>Wat is de output van dit programma?</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4844044" y="3023641"/>
            <a:ext cx="4063049" cy="134460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100, 50</a:t>
            </a:r>
          </a:p>
          <a:p>
            <a:pPr marL="596900" indent="-457200" algn="l">
              <a:lnSpc>
                <a:spcPct val="150000"/>
              </a:lnSpc>
              <a:buAutoNum type="alphaUcPeriod"/>
            </a:pPr>
            <a:r>
              <a:rPr lang="nl-NL" sz="2000">
                <a:latin typeface="Abril Fatface" panose="02000503000000020003" pitchFamily="2" charset="0"/>
              </a:rPr>
              <a:t>10, 50</a:t>
            </a:r>
          </a:p>
          <a:p>
            <a:pPr marL="596900" indent="-457200" algn="l">
              <a:lnSpc>
                <a:spcPct val="150000"/>
              </a:lnSpc>
              <a:buAutoNum type="alphaUcPeriod"/>
            </a:pPr>
            <a:r>
              <a:rPr lang="nl-NL" sz="2000">
                <a:latin typeface="Abril Fatface" panose="02000503000000020003" pitchFamily="2" charset="0"/>
              </a:rPr>
              <a:t> Er wordt niets geprint. </a:t>
            </a:r>
          </a:p>
          <a:p>
            <a:pPr marL="596900" indent="-457200" algn="l">
              <a:lnSpc>
                <a:spcPct val="150000"/>
              </a:lnSpc>
              <a:buAutoNum type="alphaUcPeriod"/>
            </a:pPr>
            <a:r>
              <a:rPr lang="nl-NL" sz="2000">
                <a:latin typeface="Abril Fatface" panose="02000503000000020003" pitchFamily="2" charset="0"/>
              </a:rPr>
              <a:t>10, 500</a:t>
            </a:r>
          </a:p>
        </p:txBody>
      </p:sp>
      <p:pic>
        <p:nvPicPr>
          <p:cNvPr id="3" name="Afbeelding 2">
            <a:extLst>
              <a:ext uri="{FF2B5EF4-FFF2-40B4-BE49-F238E27FC236}">
                <a16:creationId xmlns:a16="http://schemas.microsoft.com/office/drawing/2014/main" id="{75CAA734-019E-87F3-C91F-FEBF29C035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821" y="2087247"/>
            <a:ext cx="4266531" cy="2280999"/>
          </a:xfrm>
          <a:prstGeom prst="rect">
            <a:avLst/>
          </a:prstGeom>
          <a:noFill/>
          <a:ln>
            <a:noFill/>
          </a:ln>
        </p:spPr>
      </p:pic>
      <p:pic>
        <p:nvPicPr>
          <p:cNvPr id="4" name="Afbeelding 3">
            <a:extLst>
              <a:ext uri="{FF2B5EF4-FFF2-40B4-BE49-F238E27FC236}">
                <a16:creationId xmlns:a16="http://schemas.microsoft.com/office/drawing/2014/main" id="{DA9DFA26-A3E6-CFF0-77F1-968ADBC244B4}"/>
              </a:ext>
            </a:extLst>
          </p:cNvPr>
          <p:cNvPicPr>
            <a:picLocks noChangeAspect="1"/>
          </p:cNvPicPr>
          <p:nvPr/>
        </p:nvPicPr>
        <p:blipFill>
          <a:blip r:embed="rId4"/>
          <a:stretch>
            <a:fillRect/>
          </a:stretch>
        </p:blipFill>
        <p:spPr>
          <a:xfrm>
            <a:off x="4983597" y="3428498"/>
            <a:ext cx="3309798" cy="353599"/>
          </a:xfrm>
          <a:prstGeom prst="rect">
            <a:avLst/>
          </a:prstGeom>
        </p:spPr>
      </p:pic>
    </p:spTree>
    <p:extLst>
      <p:ext uri="{BB962C8B-B14F-4D97-AF65-F5344CB8AC3E}">
        <p14:creationId xmlns:p14="http://schemas.microsoft.com/office/powerpoint/2010/main" val="4148753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1</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30" y="1311639"/>
            <a:ext cx="8776741" cy="965265"/>
          </a:xfrm>
          <a:solidFill>
            <a:schemeClr val="accent4">
              <a:lumMod val="40000"/>
              <a:lumOff val="60000"/>
            </a:schemeClr>
          </a:solidFill>
          <a:ln w="19050">
            <a:solidFill>
              <a:schemeClr val="accent4"/>
            </a:solidFill>
          </a:ln>
        </p:spPr>
        <p:txBody>
          <a:bodyPr/>
          <a:lstStyle/>
          <a:p>
            <a:r>
              <a:rPr lang="nl-NL" sz="2800"/>
              <a:t>Wat is de geprinte waarde van:</a:t>
            </a:r>
          </a:p>
          <a:p>
            <a:r>
              <a:rPr lang="nl-NL" sz="2800"/>
              <a:t> print(2*3**3*2)?</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616377" y="3076760"/>
            <a:ext cx="1911246" cy="1409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buAutoNum type="alphaUcPeriod"/>
            </a:pPr>
            <a:endParaRPr lang="nl-NL" sz="2000">
              <a:latin typeface="Abril Fatface" panose="02000503000000020003" pitchFamily="2" charset="0"/>
            </a:endParaRPr>
          </a:p>
          <a:p>
            <a:pPr marL="596900" indent="-457200" algn="l">
              <a:lnSpc>
                <a:spcPct val="150000"/>
              </a:lnSpc>
              <a:buAutoNum type="alphaUcPeriod"/>
            </a:pPr>
            <a:r>
              <a:rPr lang="nl-NL" sz="2000">
                <a:latin typeface="Abril Fatface" panose="02000503000000020003" pitchFamily="2" charset="0"/>
              </a:rPr>
              <a:t>729</a:t>
            </a:r>
          </a:p>
          <a:p>
            <a:pPr marL="596900" indent="-457200" algn="l">
              <a:lnSpc>
                <a:spcPct val="150000"/>
              </a:lnSpc>
              <a:buAutoNum type="alphaUcPeriod"/>
            </a:pPr>
            <a:r>
              <a:rPr lang="nl-NL" sz="2000">
                <a:latin typeface="Abril Fatface" panose="02000503000000020003" pitchFamily="2" charset="0"/>
              </a:rPr>
              <a:t>36</a:t>
            </a:r>
          </a:p>
          <a:p>
            <a:pPr marL="596900" indent="-457200" algn="l">
              <a:lnSpc>
                <a:spcPct val="150000"/>
              </a:lnSpc>
              <a:buAutoNum type="alphaUcPeriod"/>
            </a:pPr>
            <a:r>
              <a:rPr lang="nl-NL" sz="2000">
                <a:latin typeface="Abril Fatface" panose="02000503000000020003" pitchFamily="2" charset="0"/>
              </a:rPr>
              <a:t>108</a:t>
            </a:r>
          </a:p>
          <a:p>
            <a:pPr marL="596900" indent="-457200" algn="l">
              <a:lnSpc>
                <a:spcPct val="150000"/>
              </a:lnSpc>
              <a:buAutoNum type="alphaUcPeriod"/>
            </a:pPr>
            <a:r>
              <a:rPr lang="nl-NL" sz="2000">
                <a:latin typeface="Abril Fatface" panose="02000503000000020003" pitchFamily="2" charset="0"/>
              </a:rPr>
              <a:t>216</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6</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30" y="1289154"/>
            <a:ext cx="8776741" cy="987750"/>
          </a:xfrm>
          <a:solidFill>
            <a:schemeClr val="accent4">
              <a:lumMod val="40000"/>
              <a:lumOff val="60000"/>
            </a:schemeClr>
          </a:solidFill>
          <a:ln w="19050">
            <a:solidFill>
              <a:schemeClr val="accent4"/>
            </a:solidFill>
          </a:ln>
        </p:spPr>
        <p:txBody>
          <a:bodyPr/>
          <a:lstStyle/>
          <a:p>
            <a:r>
              <a:rPr lang="nl-NL" sz="2800"/>
              <a:t>Wat is de geprinte waarde van:</a:t>
            </a:r>
            <a:br>
              <a:rPr lang="nl-NL" sz="2800"/>
            </a:br>
            <a:r>
              <a:rPr lang="nl-NL" sz="2800"/>
              <a:t> print(10-4*2)?</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4004247" y="2835931"/>
            <a:ext cx="1135505" cy="19037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2</a:t>
            </a:r>
          </a:p>
          <a:p>
            <a:pPr marL="596900" indent="-457200" algn="l">
              <a:lnSpc>
                <a:spcPct val="150000"/>
              </a:lnSpc>
              <a:buAutoNum type="alphaUcPeriod"/>
            </a:pPr>
            <a:r>
              <a:rPr lang="nl-NL" sz="2000">
                <a:latin typeface="Abril Fatface" panose="02000503000000020003" pitchFamily="2" charset="0"/>
              </a:rPr>
              <a:t>12</a:t>
            </a:r>
          </a:p>
          <a:p>
            <a:pPr marL="596900" indent="-457200" algn="l">
              <a:lnSpc>
                <a:spcPct val="150000"/>
              </a:lnSpc>
              <a:buAutoNum type="alphaUcPeriod"/>
            </a:pPr>
            <a:r>
              <a:rPr lang="nl-NL" sz="2000">
                <a:latin typeface="Abril Fatface" panose="02000503000000020003" pitchFamily="2" charset="0"/>
              </a:rPr>
              <a:t>-6</a:t>
            </a:r>
          </a:p>
          <a:p>
            <a:pPr marL="596900" indent="-457200" algn="l">
              <a:lnSpc>
                <a:spcPct val="150000"/>
              </a:lnSpc>
              <a:buAutoNum type="alphaUcPeriod"/>
            </a:pPr>
            <a:r>
              <a:rPr lang="nl-NL" sz="2000">
                <a:latin typeface="Abril Fatface" panose="02000503000000020003" pitchFamily="2" charset="0"/>
              </a:rPr>
              <a:t>8</a:t>
            </a:r>
          </a:p>
          <a:p>
            <a:pPr marL="139700" indent="0" algn="l"/>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B338B434-280F-9938-F38B-68B3DF91F82E}"/>
              </a:ext>
            </a:extLst>
          </p:cNvPr>
          <p:cNvPicPr>
            <a:picLocks noChangeAspect="1"/>
          </p:cNvPicPr>
          <p:nvPr/>
        </p:nvPicPr>
        <p:blipFill>
          <a:blip r:embed="rId3"/>
          <a:stretch>
            <a:fillRect/>
          </a:stretch>
        </p:blipFill>
        <p:spPr>
          <a:xfrm>
            <a:off x="4182763" y="2571750"/>
            <a:ext cx="778471" cy="353599"/>
          </a:xfrm>
          <a:prstGeom prst="rect">
            <a:avLst/>
          </a:prstGeom>
        </p:spPr>
      </p:pic>
    </p:spTree>
    <p:extLst>
      <p:ext uri="{BB962C8B-B14F-4D97-AF65-F5344CB8AC3E}">
        <p14:creationId xmlns:p14="http://schemas.microsoft.com/office/powerpoint/2010/main" val="1118319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7</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346509"/>
            <a:ext cx="8776741" cy="572700"/>
          </a:xfrm>
          <a:solidFill>
            <a:schemeClr val="accent4">
              <a:lumMod val="40000"/>
              <a:lumOff val="60000"/>
            </a:schemeClr>
          </a:solidFill>
          <a:ln w="19050">
            <a:solidFill>
              <a:schemeClr val="accent4"/>
            </a:solidFill>
          </a:ln>
        </p:spPr>
        <p:txBody>
          <a:bodyPr/>
          <a:lstStyle/>
          <a:p>
            <a:r>
              <a:rPr lang="nl-NL" sz="2400"/>
              <a:t>Wat is de juiste volgorde van minst naar meest abstract?</a:t>
            </a:r>
          </a:p>
        </p:txBody>
      </p:sp>
      <p:pic>
        <p:nvPicPr>
          <p:cNvPr id="7" name="Afbeelding 6">
            <a:extLst>
              <a:ext uri="{FF2B5EF4-FFF2-40B4-BE49-F238E27FC236}">
                <a16:creationId xmlns:a16="http://schemas.microsoft.com/office/drawing/2014/main" id="{6F26D525-0AA3-B21F-465A-5844BCDA3211}"/>
              </a:ext>
            </a:extLst>
          </p:cNvPr>
          <p:cNvPicPr>
            <a:picLocks noChangeAspect="1"/>
          </p:cNvPicPr>
          <p:nvPr/>
        </p:nvPicPr>
        <p:blipFill>
          <a:blip r:embed="rId3"/>
          <a:stretch>
            <a:fillRect/>
          </a:stretch>
        </p:blipFill>
        <p:spPr>
          <a:xfrm>
            <a:off x="1140766" y="1919209"/>
            <a:ext cx="7095922" cy="1711235"/>
          </a:xfrm>
          <a:prstGeom prst="rect">
            <a:avLst/>
          </a:prstGeom>
        </p:spPr>
      </p:pic>
      <p:sp>
        <p:nvSpPr>
          <p:cNvPr id="6" name="Ondertitel 4">
            <a:extLst>
              <a:ext uri="{FF2B5EF4-FFF2-40B4-BE49-F238E27FC236}">
                <a16:creationId xmlns:a16="http://schemas.microsoft.com/office/drawing/2014/main" id="{D2FCD330-2366-8058-7C38-2AD670EF7430}"/>
              </a:ext>
            </a:extLst>
          </p:cNvPr>
          <p:cNvSpPr txBox="1">
            <a:spLocks/>
          </p:cNvSpPr>
          <p:nvPr/>
        </p:nvSpPr>
        <p:spPr>
          <a:xfrm>
            <a:off x="3426472" y="3450938"/>
            <a:ext cx="2291057" cy="19037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buAutoNum type="alphaUcPeriod"/>
            </a:pPr>
            <a:endParaRPr lang="nl-NL" sz="2000">
              <a:latin typeface="Abril Fatface" panose="02000503000000020003" pitchFamily="2" charset="0"/>
            </a:endParaRPr>
          </a:p>
          <a:p>
            <a:pPr marL="596900" indent="-457200" algn="l">
              <a:buAutoNum type="alphaUcPeriod"/>
            </a:pPr>
            <a:r>
              <a:rPr lang="nl-NL" sz="2000">
                <a:latin typeface="Abril Fatface" panose="02000503000000020003" pitchFamily="2" charset="0"/>
              </a:rPr>
              <a:t>1 &lt; 4 &lt; 3 &lt; 2</a:t>
            </a:r>
          </a:p>
          <a:p>
            <a:pPr marL="596900" indent="-457200" algn="l">
              <a:buAutoNum type="alphaUcPeriod"/>
            </a:pPr>
            <a:r>
              <a:rPr lang="nl-NL" sz="2000">
                <a:latin typeface="Abril Fatface" panose="02000503000000020003" pitchFamily="2" charset="0"/>
              </a:rPr>
              <a:t>1 &lt; 4 &lt; 2 &lt; 3</a:t>
            </a:r>
          </a:p>
          <a:p>
            <a:pPr marL="596900" indent="-457200" algn="l">
              <a:buAutoNum type="alphaUcPeriod"/>
            </a:pPr>
            <a:r>
              <a:rPr lang="nl-NL" sz="2000">
                <a:latin typeface="Abril Fatface" panose="02000503000000020003" pitchFamily="2" charset="0"/>
              </a:rPr>
              <a:t>4 &lt; 1 &lt; 3 &lt; 2</a:t>
            </a:r>
          </a:p>
          <a:p>
            <a:pPr marL="596900" indent="-457200" algn="l">
              <a:buAutoNum type="alphaUcPeriod"/>
            </a:pPr>
            <a:r>
              <a:rPr lang="nl-NL" sz="2000">
                <a:latin typeface="Abril Fatface" panose="02000503000000020003" pitchFamily="2" charset="0"/>
              </a:rPr>
              <a:t>4 &lt; 1 &lt; 2 &lt; 3</a:t>
            </a:r>
          </a:p>
          <a:p>
            <a:pPr marL="139700" indent="0" algn="l"/>
            <a:endParaRPr lang="nl-NL" sz="2000">
              <a:latin typeface="Abril Fatface" panose="02000503000000020003" pitchFamily="2" charset="0"/>
            </a:endParaRPr>
          </a:p>
        </p:txBody>
      </p:sp>
      <p:pic>
        <p:nvPicPr>
          <p:cNvPr id="2" name="Afbeelding 1">
            <a:extLst>
              <a:ext uri="{FF2B5EF4-FFF2-40B4-BE49-F238E27FC236}">
                <a16:creationId xmlns:a16="http://schemas.microsoft.com/office/drawing/2014/main" id="{C4946AF8-FBFA-B266-09B0-62D96488DE02}"/>
              </a:ext>
            </a:extLst>
          </p:cNvPr>
          <p:cNvPicPr>
            <a:picLocks noChangeAspect="1"/>
          </p:cNvPicPr>
          <p:nvPr/>
        </p:nvPicPr>
        <p:blipFill>
          <a:blip r:embed="rId4"/>
          <a:stretch>
            <a:fillRect/>
          </a:stretch>
        </p:blipFill>
        <p:spPr>
          <a:xfrm>
            <a:off x="3625721" y="3699592"/>
            <a:ext cx="1830199" cy="353599"/>
          </a:xfrm>
          <a:prstGeom prst="rect">
            <a:avLst/>
          </a:prstGeom>
        </p:spPr>
      </p:pic>
    </p:spTree>
    <p:extLst>
      <p:ext uri="{BB962C8B-B14F-4D97-AF65-F5344CB8AC3E}">
        <p14:creationId xmlns:p14="http://schemas.microsoft.com/office/powerpoint/2010/main" val="1199091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8</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90918"/>
            <a:ext cx="8776741" cy="572700"/>
          </a:xfrm>
          <a:solidFill>
            <a:schemeClr val="accent4">
              <a:lumMod val="40000"/>
              <a:lumOff val="60000"/>
            </a:schemeClr>
          </a:solidFill>
          <a:ln w="19050">
            <a:solidFill>
              <a:schemeClr val="accent4"/>
            </a:solidFill>
          </a:ln>
        </p:spPr>
        <p:txBody>
          <a:bodyPr/>
          <a:lstStyle/>
          <a:p>
            <a:r>
              <a:rPr lang="nl-NL" sz="2400"/>
              <a:t>Naar welke waarde evolueert onderstaande expressie:</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616376" y="2508540"/>
            <a:ext cx="1911246"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True</a:t>
            </a:r>
          </a:p>
          <a:p>
            <a:pPr marL="596900" indent="-457200" algn="l">
              <a:lnSpc>
                <a:spcPct val="150000"/>
              </a:lnSpc>
              <a:buAutoNum type="alphaUcPeriod"/>
            </a:pPr>
            <a:r>
              <a:rPr lang="nl-NL" sz="2000">
                <a:latin typeface="Abril Fatface" panose="02000503000000020003" pitchFamily="2" charset="0"/>
              </a:rPr>
              <a:t>False</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FC9D5467-5A2A-090C-7CC3-698395DE0B39}"/>
              </a:ext>
            </a:extLst>
          </p:cNvPr>
          <p:cNvPicPr>
            <a:picLocks noChangeAspect="1"/>
          </p:cNvPicPr>
          <p:nvPr/>
        </p:nvPicPr>
        <p:blipFill>
          <a:blip r:embed="rId3"/>
          <a:stretch>
            <a:fillRect/>
          </a:stretch>
        </p:blipFill>
        <p:spPr>
          <a:xfrm>
            <a:off x="3786441" y="3110875"/>
            <a:ext cx="1175419" cy="353599"/>
          </a:xfrm>
          <a:prstGeom prst="rect">
            <a:avLst/>
          </a:prstGeom>
        </p:spPr>
      </p:pic>
      <p:sp>
        <p:nvSpPr>
          <p:cNvPr id="4" name="Tekstvak 3">
            <a:extLst>
              <a:ext uri="{FF2B5EF4-FFF2-40B4-BE49-F238E27FC236}">
                <a16:creationId xmlns:a16="http://schemas.microsoft.com/office/drawing/2014/main" id="{572A1E61-88FD-9F73-0BFA-E5FC98C7E316}"/>
              </a:ext>
            </a:extLst>
          </p:cNvPr>
          <p:cNvSpPr txBox="1"/>
          <p:nvPr/>
        </p:nvSpPr>
        <p:spPr>
          <a:xfrm>
            <a:off x="1984744" y="2049750"/>
            <a:ext cx="5748669" cy="738664"/>
          </a:xfrm>
          <a:prstGeom prst="rect">
            <a:avLst/>
          </a:prstGeom>
          <a:noFill/>
        </p:spPr>
        <p:txBody>
          <a:bodyPr wrap="square" rtlCol="0">
            <a:spAutoFit/>
          </a:bodyPr>
          <a:lstStyle/>
          <a:p>
            <a:r>
              <a:rPr lang="nl-NL" sz="2800">
                <a:latin typeface="Abril Fatface" panose="02000503000000020003" pitchFamily="2" charset="0"/>
              </a:rPr>
              <a:t>True and not(False) or not(True) </a:t>
            </a:r>
          </a:p>
          <a:p>
            <a:endParaRPr lang="nl-BE"/>
          </a:p>
        </p:txBody>
      </p:sp>
    </p:spTree>
    <p:extLst>
      <p:ext uri="{BB962C8B-B14F-4D97-AF65-F5344CB8AC3E}">
        <p14:creationId xmlns:p14="http://schemas.microsoft.com/office/powerpoint/2010/main" val="38309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9</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00161"/>
            <a:ext cx="8776741" cy="1008085"/>
          </a:xfrm>
          <a:solidFill>
            <a:schemeClr val="accent4">
              <a:lumMod val="40000"/>
              <a:lumOff val="60000"/>
            </a:schemeClr>
          </a:solidFill>
          <a:ln w="19050">
            <a:solidFill>
              <a:schemeClr val="accent4"/>
            </a:solidFill>
          </a:ln>
        </p:spPr>
        <p:txBody>
          <a:bodyPr/>
          <a:lstStyle/>
          <a:p>
            <a:r>
              <a:rPr lang="nl-NL" sz="2800"/>
              <a:t>Wat is de geprinte waarde van:</a:t>
            </a:r>
          </a:p>
          <a:p>
            <a:r>
              <a:rPr lang="nl-NL" sz="2800"/>
              <a:t> print(2%6)?</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665995" y="2866597"/>
            <a:ext cx="1911246"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2</a:t>
            </a:r>
          </a:p>
          <a:p>
            <a:pPr marL="596900" indent="-457200" algn="l">
              <a:lnSpc>
                <a:spcPct val="150000"/>
              </a:lnSpc>
              <a:buAutoNum type="alphaUcPeriod"/>
            </a:pPr>
            <a:r>
              <a:rPr lang="nl-NL" sz="2000">
                <a:latin typeface="Abril Fatface" panose="02000503000000020003" pitchFamily="2" charset="0"/>
              </a:rPr>
              <a:t>12</a:t>
            </a:r>
          </a:p>
          <a:p>
            <a:pPr marL="596900" indent="-457200" algn="l">
              <a:lnSpc>
                <a:spcPct val="150000"/>
              </a:lnSpc>
              <a:buAutoNum type="alphaUcPeriod"/>
            </a:pPr>
            <a:r>
              <a:rPr lang="nl-NL" sz="2000">
                <a:latin typeface="Abril Fatface" panose="02000503000000020003" pitchFamily="2" charset="0"/>
              </a:rPr>
              <a:t>16</a:t>
            </a:r>
          </a:p>
          <a:p>
            <a:pPr marL="596900" indent="-457200" algn="l">
              <a:lnSpc>
                <a:spcPct val="150000"/>
              </a:lnSpc>
              <a:buAutoNum type="alphaUcPeriod"/>
            </a:pPr>
            <a:r>
              <a:rPr lang="nl-NL" sz="2000">
                <a:latin typeface="Abril Fatface" panose="02000503000000020003" pitchFamily="2" charset="0"/>
              </a:rPr>
              <a:t>0</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52B563F3-23DC-F94A-6B72-A44D02CA55F0}"/>
              </a:ext>
            </a:extLst>
          </p:cNvPr>
          <p:cNvPicPr>
            <a:picLocks noChangeAspect="1"/>
          </p:cNvPicPr>
          <p:nvPr/>
        </p:nvPicPr>
        <p:blipFill>
          <a:blip r:embed="rId3"/>
          <a:stretch>
            <a:fillRect/>
          </a:stretch>
        </p:blipFill>
        <p:spPr>
          <a:xfrm>
            <a:off x="3786440" y="2512998"/>
            <a:ext cx="785560" cy="353599"/>
          </a:xfrm>
          <a:prstGeom prst="rect">
            <a:avLst/>
          </a:prstGeom>
        </p:spPr>
      </p:pic>
    </p:spTree>
    <p:extLst>
      <p:ext uri="{BB962C8B-B14F-4D97-AF65-F5344CB8AC3E}">
        <p14:creationId xmlns:p14="http://schemas.microsoft.com/office/powerpoint/2010/main" val="2295034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10</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68775"/>
            <a:ext cx="8776741" cy="572700"/>
          </a:xfrm>
          <a:solidFill>
            <a:schemeClr val="accent4">
              <a:lumMod val="40000"/>
              <a:lumOff val="60000"/>
            </a:schemeClr>
          </a:solidFill>
          <a:ln w="19050">
            <a:solidFill>
              <a:schemeClr val="accent4"/>
            </a:solidFill>
          </a:ln>
        </p:spPr>
        <p:txBody>
          <a:bodyPr/>
          <a:lstStyle/>
          <a:p>
            <a:r>
              <a:rPr lang="nl-NL" sz="2800"/>
              <a:t>Wat is de output van dit programma?</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1181098" y="2409417"/>
            <a:ext cx="6781801" cy="35260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buAutoNum type="alphaUcPeriod"/>
            </a:pPr>
            <a:r>
              <a:rPr lang="nl-NL" sz="2000" err="1">
                <a:latin typeface="Abril Fatface" panose="02000503000000020003" pitchFamily="2" charset="0"/>
              </a:rPr>
              <a:t>MathijsMathijsMathijsMathijsMathijsMathijs</a:t>
            </a:r>
            <a:endParaRPr lang="nl-NL" sz="2000">
              <a:latin typeface="Abril Fatface" panose="02000503000000020003" pitchFamily="2" charset="0"/>
            </a:endParaRPr>
          </a:p>
          <a:p>
            <a:pPr marL="596900" indent="-457200" algn="l">
              <a:buAutoNum type="alphaUcPeriod"/>
            </a:pPr>
            <a:r>
              <a:rPr lang="nl-NL" sz="2000">
                <a:latin typeface="Abril Fatface" panose="02000503000000020003" pitchFamily="2" charset="0"/>
              </a:rPr>
              <a:t>Mathijs </a:t>
            </a:r>
            <a:r>
              <a:rPr lang="nl-NL" sz="2000" err="1">
                <a:latin typeface="Abril Fatface" panose="02000503000000020003" pitchFamily="2" charset="0"/>
              </a:rPr>
              <a:t>Mathijs</a:t>
            </a:r>
            <a:r>
              <a:rPr lang="nl-NL" sz="2000">
                <a:latin typeface="Abril Fatface" panose="02000503000000020003" pitchFamily="2" charset="0"/>
              </a:rPr>
              <a:t> </a:t>
            </a:r>
            <a:r>
              <a:rPr lang="nl-NL" sz="2000" err="1">
                <a:latin typeface="Abril Fatface" panose="02000503000000020003" pitchFamily="2" charset="0"/>
              </a:rPr>
              <a:t>Mathijs</a:t>
            </a:r>
            <a:r>
              <a:rPr lang="nl-NL" sz="2000">
                <a:latin typeface="Abril Fatface" panose="02000503000000020003" pitchFamily="2" charset="0"/>
              </a:rPr>
              <a:t> </a:t>
            </a:r>
            <a:r>
              <a:rPr lang="nl-NL" sz="2000" err="1">
                <a:latin typeface="Abril Fatface" panose="02000503000000020003" pitchFamily="2" charset="0"/>
              </a:rPr>
              <a:t>Mathijs</a:t>
            </a:r>
            <a:r>
              <a:rPr lang="nl-NL" sz="2000">
                <a:latin typeface="Abril Fatface" panose="02000503000000020003" pitchFamily="2" charset="0"/>
              </a:rPr>
              <a:t> </a:t>
            </a:r>
            <a:r>
              <a:rPr lang="nl-NL" sz="2000" err="1">
                <a:latin typeface="Abril Fatface" panose="02000503000000020003" pitchFamily="2" charset="0"/>
              </a:rPr>
              <a:t>Mathijs</a:t>
            </a:r>
            <a:r>
              <a:rPr lang="nl-NL" sz="2000">
                <a:latin typeface="Abril Fatface" panose="02000503000000020003" pitchFamily="2" charset="0"/>
              </a:rPr>
              <a:t> </a:t>
            </a:r>
            <a:r>
              <a:rPr lang="nl-NL" sz="2000" err="1">
                <a:latin typeface="Abril Fatface" panose="02000503000000020003" pitchFamily="2" charset="0"/>
              </a:rPr>
              <a:t>Mathijs</a:t>
            </a:r>
            <a:r>
              <a:rPr lang="nl-NL" sz="2000">
                <a:latin typeface="Abril Fatface" panose="02000503000000020003" pitchFamily="2" charset="0"/>
              </a:rPr>
              <a:t> </a:t>
            </a:r>
          </a:p>
          <a:p>
            <a:pPr marL="596900" indent="-457200" algn="l">
              <a:buAutoNum type="alphaUcPeriod"/>
            </a:pPr>
            <a:r>
              <a:rPr lang="nl-NL" sz="2000">
                <a:latin typeface="Abril Fatface" panose="02000503000000020003" pitchFamily="2" charset="0"/>
              </a:rPr>
              <a:t>Mathijs*6</a:t>
            </a:r>
          </a:p>
          <a:p>
            <a:pPr marL="596900" indent="-457200" algn="l">
              <a:buAutoNum type="alphaUcPeriod"/>
            </a:pPr>
            <a:r>
              <a:rPr lang="nl-NL" sz="2000">
                <a:latin typeface="Abril Fatface" panose="02000503000000020003" pitchFamily="2" charset="0"/>
              </a:rPr>
              <a:t>Mathijs</a:t>
            </a:r>
          </a:p>
          <a:p>
            <a:pPr marL="139700" indent="0" algn="l"/>
            <a:r>
              <a:rPr lang="nl-NL" sz="2000">
                <a:latin typeface="Abril Fatface" panose="02000503000000020003" pitchFamily="2" charset="0"/>
              </a:rPr>
              <a:t>          Mathijs</a:t>
            </a:r>
          </a:p>
          <a:p>
            <a:pPr marL="139700" indent="0" algn="l"/>
            <a:r>
              <a:rPr lang="nl-NL" sz="2000">
                <a:latin typeface="Abril Fatface" panose="02000503000000020003" pitchFamily="2" charset="0"/>
              </a:rPr>
              <a:t>          Mathijs</a:t>
            </a:r>
          </a:p>
          <a:p>
            <a:pPr marL="139700" indent="0" algn="l"/>
            <a:r>
              <a:rPr lang="nl-NL" sz="2000">
                <a:latin typeface="Abril Fatface" panose="02000503000000020003" pitchFamily="2" charset="0"/>
              </a:rPr>
              <a:t>          Mathijs</a:t>
            </a:r>
          </a:p>
          <a:p>
            <a:pPr marL="139700" indent="0" algn="l"/>
            <a:r>
              <a:rPr lang="nl-NL" sz="2000">
                <a:latin typeface="Abril Fatface" panose="02000503000000020003" pitchFamily="2" charset="0"/>
              </a:rPr>
              <a:t>          Mathijs</a:t>
            </a:r>
          </a:p>
          <a:p>
            <a:pPr marL="139700" indent="0" algn="l"/>
            <a:r>
              <a:rPr lang="nl-NL" sz="2000">
                <a:latin typeface="Abril Fatface" panose="02000503000000020003" pitchFamily="2" charset="0"/>
              </a:rPr>
              <a:t>          Mathijs</a:t>
            </a:r>
          </a:p>
          <a:p>
            <a:pPr marL="139700" indent="0" algn="l"/>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64F69077-7700-7D56-B4EE-14FC14BA90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5712" y="3218870"/>
            <a:ext cx="4789299" cy="1479605"/>
          </a:xfrm>
          <a:prstGeom prst="rect">
            <a:avLst/>
          </a:prstGeom>
          <a:noFill/>
          <a:ln>
            <a:noFill/>
          </a:ln>
        </p:spPr>
      </p:pic>
      <p:pic>
        <p:nvPicPr>
          <p:cNvPr id="4" name="Afbeelding 3">
            <a:extLst>
              <a:ext uri="{FF2B5EF4-FFF2-40B4-BE49-F238E27FC236}">
                <a16:creationId xmlns:a16="http://schemas.microsoft.com/office/drawing/2014/main" id="{451CC74B-792E-19D6-13A2-7380856F3445}"/>
              </a:ext>
            </a:extLst>
          </p:cNvPr>
          <p:cNvPicPr>
            <a:picLocks noChangeAspect="1"/>
          </p:cNvPicPr>
          <p:nvPr/>
        </p:nvPicPr>
        <p:blipFill>
          <a:blip r:embed="rId4"/>
          <a:stretch>
            <a:fillRect/>
          </a:stretch>
        </p:blipFill>
        <p:spPr>
          <a:xfrm>
            <a:off x="1340951" y="2168122"/>
            <a:ext cx="5924629" cy="353599"/>
          </a:xfrm>
          <a:prstGeom prst="rect">
            <a:avLst/>
          </a:prstGeom>
        </p:spPr>
      </p:pic>
    </p:spTree>
    <p:extLst>
      <p:ext uri="{BB962C8B-B14F-4D97-AF65-F5344CB8AC3E}">
        <p14:creationId xmlns:p14="http://schemas.microsoft.com/office/powerpoint/2010/main" val="3723926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11</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321512"/>
            <a:ext cx="8776741" cy="572700"/>
          </a:xfrm>
          <a:solidFill>
            <a:schemeClr val="accent4">
              <a:lumMod val="40000"/>
              <a:lumOff val="60000"/>
            </a:schemeClr>
          </a:solidFill>
          <a:ln w="19050">
            <a:solidFill>
              <a:schemeClr val="accent4"/>
            </a:solidFill>
          </a:ln>
        </p:spPr>
        <p:txBody>
          <a:bodyPr/>
          <a:lstStyle/>
          <a:p>
            <a:r>
              <a:rPr lang="nl-NL" sz="2400"/>
              <a:t>Op welke manier kan “</a:t>
            </a:r>
            <a:r>
              <a:rPr lang="nl-NL" sz="2400" err="1"/>
              <a:t>Hello</a:t>
            </a:r>
            <a:r>
              <a:rPr lang="nl-NL" sz="2400"/>
              <a:t> World” geprint worden?</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2947119" y="2352043"/>
            <a:ext cx="3520369"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Print (“</a:t>
            </a:r>
            <a:r>
              <a:rPr lang="nl-NL" sz="2000" err="1">
                <a:latin typeface="Abril Fatface" panose="02000503000000020003" pitchFamily="2" charset="0"/>
              </a:rPr>
              <a:t>Hello</a:t>
            </a:r>
            <a:r>
              <a:rPr lang="nl-NL" sz="2000">
                <a:latin typeface="Abril Fatface" panose="02000503000000020003" pitchFamily="2" charset="0"/>
              </a:rPr>
              <a:t> World”)</a:t>
            </a:r>
          </a:p>
          <a:p>
            <a:pPr marL="596900" indent="-457200" algn="l">
              <a:lnSpc>
                <a:spcPct val="150000"/>
              </a:lnSpc>
              <a:buAutoNum type="alphaUcPeriod"/>
            </a:pPr>
            <a:r>
              <a:rPr lang="nl-NL" sz="2000">
                <a:latin typeface="Abril Fatface" panose="02000503000000020003" pitchFamily="2" charset="0"/>
              </a:rPr>
              <a:t>print (“</a:t>
            </a:r>
            <a:r>
              <a:rPr lang="nl-NL" sz="2000" err="1">
                <a:latin typeface="Abril Fatface" panose="02000503000000020003" pitchFamily="2" charset="0"/>
              </a:rPr>
              <a:t>Hello</a:t>
            </a:r>
            <a:r>
              <a:rPr lang="nl-NL" sz="2000">
                <a:latin typeface="Abril Fatface" panose="02000503000000020003" pitchFamily="2" charset="0"/>
              </a:rPr>
              <a:t> World’)</a:t>
            </a:r>
          </a:p>
          <a:p>
            <a:pPr marL="596900" indent="-457200" algn="l">
              <a:lnSpc>
                <a:spcPct val="150000"/>
              </a:lnSpc>
              <a:buAutoNum type="alphaUcPeriod"/>
            </a:pPr>
            <a:r>
              <a:rPr lang="nl-NL" sz="2000">
                <a:latin typeface="Abril Fatface" panose="02000503000000020003" pitchFamily="2" charset="0"/>
              </a:rPr>
              <a:t>print(‘</a:t>
            </a:r>
            <a:r>
              <a:rPr lang="nl-NL" sz="2000" err="1">
                <a:latin typeface="Abril Fatface" panose="02000503000000020003" pitchFamily="2" charset="0"/>
              </a:rPr>
              <a:t>Hello</a:t>
            </a:r>
            <a:r>
              <a:rPr lang="nl-NL" sz="2000">
                <a:latin typeface="Abril Fatface" panose="02000503000000020003" pitchFamily="2" charset="0"/>
              </a:rPr>
              <a:t> World’)</a:t>
            </a:r>
          </a:p>
          <a:p>
            <a:pPr marL="596900" indent="-457200" algn="l">
              <a:lnSpc>
                <a:spcPct val="150000"/>
              </a:lnSpc>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2D20746E-4449-2537-89B7-C2F2BB6C1B7A}"/>
              </a:ext>
            </a:extLst>
          </p:cNvPr>
          <p:cNvPicPr>
            <a:picLocks noChangeAspect="1"/>
          </p:cNvPicPr>
          <p:nvPr/>
        </p:nvPicPr>
        <p:blipFill>
          <a:blip r:embed="rId3"/>
          <a:stretch>
            <a:fillRect/>
          </a:stretch>
        </p:blipFill>
        <p:spPr>
          <a:xfrm>
            <a:off x="3105331" y="3228528"/>
            <a:ext cx="2933336" cy="353599"/>
          </a:xfrm>
          <a:prstGeom prst="rect">
            <a:avLst/>
          </a:prstGeom>
        </p:spPr>
      </p:pic>
    </p:spTree>
    <p:extLst>
      <p:ext uri="{BB962C8B-B14F-4D97-AF65-F5344CB8AC3E}">
        <p14:creationId xmlns:p14="http://schemas.microsoft.com/office/powerpoint/2010/main" val="2345293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19999" y="265226"/>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12</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8" y="423611"/>
            <a:ext cx="1964148" cy="572700"/>
          </a:xfrm>
          <a:solidFill>
            <a:schemeClr val="accent4">
              <a:lumMod val="40000"/>
              <a:lumOff val="60000"/>
            </a:schemeClr>
          </a:solidFill>
          <a:ln w="19050">
            <a:solidFill>
              <a:schemeClr val="accent4"/>
            </a:solidFill>
          </a:ln>
        </p:spPr>
        <p:txBody>
          <a:bodyPr/>
          <a:lstStyle/>
          <a:p>
            <a:r>
              <a:rPr lang="nl-NL" sz="2400"/>
              <a:t>Flowcharts</a:t>
            </a:r>
          </a:p>
        </p:txBody>
      </p:sp>
      <p:pic>
        <p:nvPicPr>
          <p:cNvPr id="4" name="Afbeelding 5">
            <a:extLst>
              <a:ext uri="{FF2B5EF4-FFF2-40B4-BE49-F238E27FC236}">
                <a16:creationId xmlns:a16="http://schemas.microsoft.com/office/drawing/2014/main" id="{2E72FE2F-E7E9-31DB-2761-A92B95FE72F2}"/>
              </a:ext>
            </a:extLst>
          </p:cNvPr>
          <p:cNvPicPr>
            <a:picLocks noChangeAspect="1"/>
          </p:cNvPicPr>
          <p:nvPr/>
        </p:nvPicPr>
        <p:blipFill rotWithShape="1">
          <a:blip r:embed="rId3"/>
          <a:srcRect l="2430" r="4462"/>
          <a:stretch/>
        </p:blipFill>
        <p:spPr>
          <a:xfrm>
            <a:off x="121227" y="1434445"/>
            <a:ext cx="4447657" cy="3392752"/>
          </a:xfrm>
          <a:prstGeom prst="rect">
            <a:avLst/>
          </a:prstGeom>
        </p:spPr>
      </p:pic>
      <p:pic>
        <p:nvPicPr>
          <p:cNvPr id="6" name="Afbeelding 6">
            <a:extLst>
              <a:ext uri="{FF2B5EF4-FFF2-40B4-BE49-F238E27FC236}">
                <a16:creationId xmlns:a16="http://schemas.microsoft.com/office/drawing/2014/main" id="{8CB564B1-8BF1-6273-D3EE-232EBFFFBEEB}"/>
              </a:ext>
            </a:extLst>
          </p:cNvPr>
          <p:cNvPicPr>
            <a:picLocks noChangeAspect="1"/>
          </p:cNvPicPr>
          <p:nvPr/>
        </p:nvPicPr>
        <p:blipFill rotWithShape="1">
          <a:blip r:embed="rId4"/>
          <a:srcRect l="1146" t="4384" r="7365" b="231"/>
          <a:stretch/>
        </p:blipFill>
        <p:spPr>
          <a:xfrm>
            <a:off x="4689764" y="1564332"/>
            <a:ext cx="4371265" cy="3227119"/>
          </a:xfrm>
          <a:prstGeom prst="rect">
            <a:avLst/>
          </a:prstGeom>
        </p:spPr>
      </p:pic>
      <p:sp>
        <p:nvSpPr>
          <p:cNvPr id="9" name="Tekstvak 8">
            <a:extLst>
              <a:ext uri="{FF2B5EF4-FFF2-40B4-BE49-F238E27FC236}">
                <a16:creationId xmlns:a16="http://schemas.microsoft.com/office/drawing/2014/main" id="{B4D04C40-17D8-F960-70E0-FD23D1A37BAB}"/>
              </a:ext>
            </a:extLst>
          </p:cNvPr>
          <p:cNvSpPr txBox="1"/>
          <p:nvPr/>
        </p:nvSpPr>
        <p:spPr>
          <a:xfrm>
            <a:off x="2377786" y="113087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bril Fatface"/>
              </a:rPr>
              <a:t>A.</a:t>
            </a:r>
            <a:endParaRPr lang="nl-NL"/>
          </a:p>
        </p:txBody>
      </p:sp>
      <p:sp>
        <p:nvSpPr>
          <p:cNvPr id="10" name="Tekstvak 9">
            <a:extLst>
              <a:ext uri="{FF2B5EF4-FFF2-40B4-BE49-F238E27FC236}">
                <a16:creationId xmlns:a16="http://schemas.microsoft.com/office/drawing/2014/main" id="{C62497B2-559F-7916-B5F6-9E9332386C5B}"/>
              </a:ext>
            </a:extLst>
          </p:cNvPr>
          <p:cNvSpPr txBox="1"/>
          <p:nvPr/>
        </p:nvSpPr>
        <p:spPr>
          <a:xfrm>
            <a:off x="6871854" y="113087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bril Fatface"/>
              </a:rPr>
              <a:t>B.</a:t>
            </a:r>
            <a:endParaRPr lang="nl-NL"/>
          </a:p>
        </p:txBody>
      </p:sp>
      <p:pic>
        <p:nvPicPr>
          <p:cNvPr id="2" name="Afbeelding 1">
            <a:extLst>
              <a:ext uri="{FF2B5EF4-FFF2-40B4-BE49-F238E27FC236}">
                <a16:creationId xmlns:a16="http://schemas.microsoft.com/office/drawing/2014/main" id="{B7B45BE7-9F23-4B34-5692-D5545BCCCD6D}"/>
              </a:ext>
            </a:extLst>
          </p:cNvPr>
          <p:cNvPicPr>
            <a:picLocks noChangeAspect="1"/>
          </p:cNvPicPr>
          <p:nvPr/>
        </p:nvPicPr>
        <p:blipFill>
          <a:blip r:embed="rId5"/>
          <a:stretch>
            <a:fillRect/>
          </a:stretch>
        </p:blipFill>
        <p:spPr>
          <a:xfrm>
            <a:off x="6825443" y="1107964"/>
            <a:ext cx="411785" cy="353599"/>
          </a:xfrm>
          <a:prstGeom prst="rect">
            <a:avLst/>
          </a:prstGeom>
        </p:spPr>
      </p:pic>
    </p:spTree>
    <p:extLst>
      <p:ext uri="{BB962C8B-B14F-4D97-AF65-F5344CB8AC3E}">
        <p14:creationId xmlns:p14="http://schemas.microsoft.com/office/powerpoint/2010/main" val="2919777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13</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196763"/>
            <a:ext cx="8776741" cy="572700"/>
          </a:xfrm>
          <a:solidFill>
            <a:schemeClr val="accent4">
              <a:lumMod val="40000"/>
              <a:lumOff val="60000"/>
            </a:schemeClr>
          </a:solidFill>
          <a:ln w="19050">
            <a:solidFill>
              <a:schemeClr val="accent4"/>
            </a:solidFill>
          </a:ln>
        </p:spPr>
        <p:txBody>
          <a:bodyPr/>
          <a:lstStyle/>
          <a:p>
            <a:r>
              <a:rPr lang="nl-NL" sz="2800"/>
              <a:t>Wat is de output van dit programma?</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5293554" y="2655699"/>
            <a:ext cx="1911246"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2</a:t>
            </a:r>
          </a:p>
          <a:p>
            <a:pPr marL="596900" indent="-457200" algn="l">
              <a:lnSpc>
                <a:spcPct val="150000"/>
              </a:lnSpc>
              <a:buAutoNum type="alphaUcPeriod"/>
            </a:pPr>
            <a:r>
              <a:rPr lang="nl-NL" sz="2000">
                <a:latin typeface="Abril Fatface" panose="02000503000000020003" pitchFamily="2" charset="0"/>
              </a:rPr>
              <a:t>3</a:t>
            </a:r>
          </a:p>
          <a:p>
            <a:pPr marL="596900" indent="-457200" algn="l">
              <a:lnSpc>
                <a:spcPct val="150000"/>
              </a:lnSpc>
              <a:buAutoNum type="alphaUcPeriod"/>
            </a:pPr>
            <a:r>
              <a:rPr lang="nl-NL" sz="2000">
                <a:latin typeface="Abril Fatface" panose="02000503000000020003" pitchFamily="2" charset="0"/>
              </a:rPr>
              <a:t>4</a:t>
            </a:r>
          </a:p>
          <a:p>
            <a:pPr marL="596900" indent="-457200" algn="l">
              <a:lnSpc>
                <a:spcPct val="150000"/>
              </a:lnSpc>
              <a:buAutoNum type="alphaUcPeriod"/>
            </a:pPr>
            <a:r>
              <a:rPr lang="nl-NL" sz="2000">
                <a:latin typeface="Abril Fatface" panose="02000503000000020003" pitchFamily="2" charset="0"/>
              </a:rPr>
              <a:t>5</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E076D41A-FBF7-9DDD-E4C8-A7C35C7669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9200" y="1836015"/>
            <a:ext cx="2915920" cy="2997333"/>
          </a:xfrm>
          <a:prstGeom prst="rect">
            <a:avLst/>
          </a:prstGeom>
          <a:noFill/>
          <a:ln>
            <a:noFill/>
          </a:ln>
        </p:spPr>
      </p:pic>
      <p:pic>
        <p:nvPicPr>
          <p:cNvPr id="4" name="Afbeelding 3">
            <a:extLst>
              <a:ext uri="{FF2B5EF4-FFF2-40B4-BE49-F238E27FC236}">
                <a16:creationId xmlns:a16="http://schemas.microsoft.com/office/drawing/2014/main" id="{96B61233-F58D-5C94-9292-B3BD096C1410}"/>
              </a:ext>
            </a:extLst>
          </p:cNvPr>
          <p:cNvPicPr>
            <a:picLocks noChangeAspect="1"/>
          </p:cNvPicPr>
          <p:nvPr/>
        </p:nvPicPr>
        <p:blipFill>
          <a:blip r:embed="rId4"/>
          <a:stretch>
            <a:fillRect/>
          </a:stretch>
        </p:blipFill>
        <p:spPr>
          <a:xfrm>
            <a:off x="5456529" y="2302100"/>
            <a:ext cx="792648" cy="353599"/>
          </a:xfrm>
          <a:prstGeom prst="rect">
            <a:avLst/>
          </a:prstGeom>
        </p:spPr>
      </p:pic>
    </p:spTree>
    <p:extLst>
      <p:ext uri="{BB962C8B-B14F-4D97-AF65-F5344CB8AC3E}">
        <p14:creationId xmlns:p14="http://schemas.microsoft.com/office/powerpoint/2010/main" val="3528576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14</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408333"/>
            <a:ext cx="8776741" cy="572700"/>
          </a:xfrm>
          <a:solidFill>
            <a:schemeClr val="accent4">
              <a:lumMod val="40000"/>
              <a:lumOff val="60000"/>
            </a:schemeClr>
          </a:solidFill>
          <a:ln w="19050">
            <a:solidFill>
              <a:schemeClr val="accent4"/>
            </a:solidFill>
          </a:ln>
        </p:spPr>
        <p:txBody>
          <a:bodyPr/>
          <a:lstStyle/>
          <a:p>
            <a:r>
              <a:rPr lang="nl-NL" sz="2400"/>
              <a:t>Wat is GEEN correcte benaming voor een variabele?</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464600" y="2722378"/>
            <a:ext cx="2214797" cy="206810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err="1">
                <a:latin typeface="Abril Fatface" panose="02000503000000020003" pitchFamily="2" charset="0"/>
              </a:rPr>
              <a:t>mijn__var</a:t>
            </a:r>
            <a:endParaRPr lang="nl-NL" sz="2000">
              <a:latin typeface="Abril Fatface" panose="02000503000000020003" pitchFamily="2" charset="0"/>
            </a:endParaRPr>
          </a:p>
          <a:p>
            <a:pPr marL="596900" indent="-457200" algn="l">
              <a:lnSpc>
                <a:spcPct val="150000"/>
              </a:lnSpc>
              <a:buAutoNum type="alphaUcPeriod"/>
            </a:pPr>
            <a:r>
              <a:rPr lang="nl-NL" sz="2000"/>
              <a:t>__mijnvar</a:t>
            </a:r>
          </a:p>
          <a:p>
            <a:pPr marL="596900" indent="-457200" algn="l">
              <a:lnSpc>
                <a:spcPct val="150000"/>
              </a:lnSpc>
              <a:buAutoNum type="alphaUcPeriod"/>
            </a:pPr>
            <a:r>
              <a:rPr lang="nl-NL" sz="2000" err="1"/>
              <a:t>MijnVar</a:t>
            </a:r>
            <a:endParaRPr lang="nl-NL" sz="2000"/>
          </a:p>
          <a:p>
            <a:pPr marL="596900" indent="-457200" algn="l">
              <a:lnSpc>
                <a:spcPct val="150000"/>
              </a:lnSpc>
              <a:buAutoNum type="alphaUcPeriod"/>
            </a:pPr>
            <a:r>
              <a:rPr lang="nl-NL" sz="2000"/>
              <a:t>mijn-var</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0C65DEB7-4BE0-F061-5D59-E2212A2FCBB4}"/>
              </a:ext>
            </a:extLst>
          </p:cNvPr>
          <p:cNvPicPr>
            <a:picLocks noChangeAspect="1"/>
          </p:cNvPicPr>
          <p:nvPr/>
        </p:nvPicPr>
        <p:blipFill>
          <a:blip r:embed="rId3"/>
          <a:stretch>
            <a:fillRect/>
          </a:stretch>
        </p:blipFill>
        <p:spPr>
          <a:xfrm>
            <a:off x="3644671" y="3699863"/>
            <a:ext cx="1699961" cy="353599"/>
          </a:xfrm>
          <a:prstGeom prst="rect">
            <a:avLst/>
          </a:prstGeom>
        </p:spPr>
      </p:pic>
    </p:spTree>
    <p:extLst>
      <p:ext uri="{BB962C8B-B14F-4D97-AF65-F5344CB8AC3E}">
        <p14:creationId xmlns:p14="http://schemas.microsoft.com/office/powerpoint/2010/main" val="4066679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15</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79720"/>
            <a:ext cx="8776741" cy="923025"/>
          </a:xfrm>
          <a:solidFill>
            <a:schemeClr val="accent4">
              <a:lumMod val="40000"/>
              <a:lumOff val="60000"/>
            </a:schemeClr>
          </a:solidFill>
          <a:ln w="19050">
            <a:solidFill>
              <a:schemeClr val="accent4"/>
            </a:solidFill>
          </a:ln>
        </p:spPr>
        <p:txBody>
          <a:bodyPr/>
          <a:lstStyle/>
          <a:p>
            <a:r>
              <a:rPr lang="nl-NL" sz="2400"/>
              <a:t>Ik wil de getallen 1  t.e.m. 100 laten verschijnen. Welke lus kan ik hiervoor gebruiken?</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2085104" y="2940755"/>
            <a:ext cx="5454947" cy="14042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De </a:t>
            </a:r>
            <a:r>
              <a:rPr lang="nl-NL" sz="2000" err="1">
                <a:latin typeface="Abril Fatface" panose="02000503000000020003" pitchFamily="2" charset="0"/>
              </a:rPr>
              <a:t>for</a:t>
            </a:r>
            <a:r>
              <a:rPr lang="nl-NL" sz="2000">
                <a:latin typeface="Abril Fatface" panose="02000503000000020003" pitchFamily="2" charset="0"/>
              </a:rPr>
              <a:t>-lus</a:t>
            </a:r>
          </a:p>
          <a:p>
            <a:pPr marL="596900" indent="-457200" algn="l">
              <a:lnSpc>
                <a:spcPct val="150000"/>
              </a:lnSpc>
              <a:buAutoNum type="alphaUcPeriod"/>
            </a:pPr>
            <a:r>
              <a:rPr lang="nl-NL" sz="2000">
                <a:latin typeface="Abril Fatface" panose="02000503000000020003" pitchFamily="2" charset="0"/>
              </a:rPr>
              <a:t>De while-lus</a:t>
            </a:r>
          </a:p>
          <a:p>
            <a:pPr marL="596900" indent="-457200" algn="l">
              <a:lnSpc>
                <a:spcPct val="150000"/>
              </a:lnSpc>
              <a:buAutoNum type="alphaUcPeriod"/>
            </a:pPr>
            <a:r>
              <a:rPr lang="nl-NL" sz="2000">
                <a:latin typeface="Abril Fatface" panose="02000503000000020003" pitchFamily="2" charset="0"/>
              </a:rPr>
              <a:t>Geen van beiden</a:t>
            </a:r>
          </a:p>
          <a:p>
            <a:pPr marL="596900" indent="-457200" algn="l">
              <a:lnSpc>
                <a:spcPct val="150000"/>
              </a:lnSpc>
              <a:buAutoNum type="alphaUcPeriod"/>
            </a:pPr>
            <a:r>
              <a:rPr lang="nl-NL" sz="2000">
                <a:latin typeface="Abril Fatface" panose="02000503000000020003" pitchFamily="2" charset="0"/>
              </a:rPr>
              <a:t>Beide lussen kunnen gebruikt worden.</a:t>
            </a:r>
          </a:p>
        </p:txBody>
      </p:sp>
      <p:pic>
        <p:nvPicPr>
          <p:cNvPr id="3" name="Afbeelding 2">
            <a:extLst>
              <a:ext uri="{FF2B5EF4-FFF2-40B4-BE49-F238E27FC236}">
                <a16:creationId xmlns:a16="http://schemas.microsoft.com/office/drawing/2014/main" id="{E8DC2541-28CF-4BAD-D72B-54979A48396E}"/>
              </a:ext>
            </a:extLst>
          </p:cNvPr>
          <p:cNvPicPr>
            <a:picLocks noChangeAspect="1"/>
          </p:cNvPicPr>
          <p:nvPr/>
        </p:nvPicPr>
        <p:blipFill>
          <a:blip r:embed="rId3"/>
          <a:stretch>
            <a:fillRect/>
          </a:stretch>
        </p:blipFill>
        <p:spPr>
          <a:xfrm>
            <a:off x="2173771" y="3897482"/>
            <a:ext cx="5277611" cy="353599"/>
          </a:xfrm>
          <a:prstGeom prst="rect">
            <a:avLst/>
          </a:prstGeom>
        </p:spPr>
      </p:pic>
    </p:spTree>
    <p:extLst>
      <p:ext uri="{BB962C8B-B14F-4D97-AF65-F5344CB8AC3E}">
        <p14:creationId xmlns:p14="http://schemas.microsoft.com/office/powerpoint/2010/main" val="3084978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2</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30" y="1704204"/>
            <a:ext cx="8776741" cy="572700"/>
          </a:xfrm>
          <a:solidFill>
            <a:schemeClr val="accent4">
              <a:lumMod val="40000"/>
              <a:lumOff val="60000"/>
            </a:schemeClr>
          </a:solidFill>
          <a:ln w="19050">
            <a:solidFill>
              <a:schemeClr val="accent4"/>
            </a:solidFill>
          </a:ln>
        </p:spPr>
        <p:txBody>
          <a:bodyPr/>
          <a:lstStyle/>
          <a:p>
            <a:r>
              <a:rPr lang="nl-NL" sz="2800"/>
              <a:t>Hoe programmeer je commentaarregels?</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2570065" y="2963383"/>
            <a:ext cx="4638276" cy="1371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#Dit is een commentaarregel#</a:t>
            </a:r>
          </a:p>
          <a:p>
            <a:pPr marL="596900" indent="-457200" algn="l">
              <a:lnSpc>
                <a:spcPct val="150000"/>
              </a:lnSpc>
              <a:buAutoNum type="alphaUcPeriod"/>
            </a:pPr>
            <a:r>
              <a:rPr lang="nl-NL" sz="2000">
                <a:latin typeface="Abril Fatface" panose="02000503000000020003" pitchFamily="2" charset="0"/>
              </a:rPr>
              <a:t>//Dit is een commentaarregel</a:t>
            </a:r>
          </a:p>
          <a:p>
            <a:pPr marL="596900" indent="-457200" algn="l">
              <a:lnSpc>
                <a:spcPct val="150000"/>
              </a:lnSpc>
              <a:buAutoNum type="alphaUcPeriod"/>
            </a:pPr>
            <a:r>
              <a:rPr lang="nl-NL" sz="2000">
                <a:latin typeface="Abril Fatface" panose="02000503000000020003" pitchFamily="2" charset="0"/>
              </a:rPr>
              <a:t>#Dit is een commentaarregel</a:t>
            </a:r>
          </a:p>
          <a:p>
            <a:pPr marL="596900" indent="-457200" algn="l">
              <a:lnSpc>
                <a:spcPct val="150000"/>
              </a:lnSpc>
              <a:buAutoNum type="alphaUcPeriod"/>
            </a:pPr>
            <a:r>
              <a:rPr lang="nl-NL" sz="2000">
                <a:latin typeface="Abril Fatface" panose="02000503000000020003" pitchFamily="2" charset="0"/>
              </a:rPr>
              <a:t>@Dit is een commentaarregel</a:t>
            </a:r>
          </a:p>
        </p:txBody>
      </p:sp>
      <p:pic>
        <p:nvPicPr>
          <p:cNvPr id="3" name="Afbeelding 2">
            <a:extLst>
              <a:ext uri="{FF2B5EF4-FFF2-40B4-BE49-F238E27FC236}">
                <a16:creationId xmlns:a16="http://schemas.microsoft.com/office/drawing/2014/main" id="{0D3AC0E9-38D0-BEA7-B62B-F020551BFE85}"/>
              </a:ext>
            </a:extLst>
          </p:cNvPr>
          <p:cNvPicPr>
            <a:picLocks noChangeAspect="1"/>
          </p:cNvPicPr>
          <p:nvPr/>
        </p:nvPicPr>
        <p:blipFill>
          <a:blip r:embed="rId3"/>
          <a:stretch>
            <a:fillRect/>
          </a:stretch>
        </p:blipFill>
        <p:spPr>
          <a:xfrm rot="396299">
            <a:off x="6303355" y="-134135"/>
            <a:ext cx="3077367" cy="1731019"/>
          </a:xfrm>
          <a:prstGeom prst="rect">
            <a:avLst/>
          </a:prstGeom>
        </p:spPr>
      </p:pic>
    </p:spTree>
    <p:extLst>
      <p:ext uri="{BB962C8B-B14F-4D97-AF65-F5344CB8AC3E}">
        <p14:creationId xmlns:p14="http://schemas.microsoft.com/office/powerpoint/2010/main" val="2202197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16</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32013"/>
            <a:ext cx="8776741" cy="572700"/>
          </a:xfrm>
          <a:solidFill>
            <a:schemeClr val="accent4">
              <a:lumMod val="40000"/>
              <a:lumOff val="60000"/>
            </a:schemeClr>
          </a:solidFill>
          <a:ln w="19050">
            <a:solidFill>
              <a:schemeClr val="accent4"/>
            </a:solidFill>
          </a:ln>
        </p:spPr>
        <p:txBody>
          <a:bodyPr/>
          <a:lstStyle/>
          <a:p>
            <a:r>
              <a:rPr lang="nl-NL" sz="2800"/>
              <a:t>Vervolledig het patroon.</a:t>
            </a:r>
          </a:p>
        </p:txBody>
      </p:sp>
      <p:pic>
        <p:nvPicPr>
          <p:cNvPr id="4" name="Afbeelding 3">
            <a:extLst>
              <a:ext uri="{FF2B5EF4-FFF2-40B4-BE49-F238E27FC236}">
                <a16:creationId xmlns:a16="http://schemas.microsoft.com/office/drawing/2014/main" id="{4FB60AD5-7085-A3C6-99AD-3590FA7B80AE}"/>
              </a:ext>
            </a:extLst>
          </p:cNvPr>
          <p:cNvPicPr>
            <a:picLocks noChangeAspect="1"/>
          </p:cNvPicPr>
          <p:nvPr/>
        </p:nvPicPr>
        <p:blipFill rotWithShape="1">
          <a:blip r:embed="rId3"/>
          <a:srcRect l="2328" t="2337" r="2467" b="6585"/>
          <a:stretch/>
        </p:blipFill>
        <p:spPr>
          <a:xfrm>
            <a:off x="1813810" y="1963711"/>
            <a:ext cx="6198434" cy="2788172"/>
          </a:xfrm>
          <a:prstGeom prst="rect">
            <a:avLst/>
          </a:prstGeom>
        </p:spPr>
      </p:pic>
      <p:pic>
        <p:nvPicPr>
          <p:cNvPr id="2" name="Afbeelding 1">
            <a:extLst>
              <a:ext uri="{FF2B5EF4-FFF2-40B4-BE49-F238E27FC236}">
                <a16:creationId xmlns:a16="http://schemas.microsoft.com/office/drawing/2014/main" id="{9E16B4EF-45E6-5048-E5F9-C59506B9BF6B}"/>
              </a:ext>
            </a:extLst>
          </p:cNvPr>
          <p:cNvPicPr>
            <a:picLocks noChangeAspect="1"/>
          </p:cNvPicPr>
          <p:nvPr/>
        </p:nvPicPr>
        <p:blipFill>
          <a:blip r:embed="rId4"/>
          <a:stretch>
            <a:fillRect/>
          </a:stretch>
        </p:blipFill>
        <p:spPr>
          <a:xfrm>
            <a:off x="6634716" y="4398284"/>
            <a:ext cx="354419" cy="353599"/>
          </a:xfrm>
          <a:prstGeom prst="rect">
            <a:avLst/>
          </a:prstGeom>
          <a:ln w="12700">
            <a:solidFill>
              <a:srgbClr val="A27242"/>
            </a:solidFill>
          </a:ln>
        </p:spPr>
      </p:pic>
    </p:spTree>
    <p:extLst>
      <p:ext uri="{BB962C8B-B14F-4D97-AF65-F5344CB8AC3E}">
        <p14:creationId xmlns:p14="http://schemas.microsoft.com/office/powerpoint/2010/main" val="3337404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17</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315251"/>
            <a:ext cx="8776741" cy="572700"/>
          </a:xfrm>
          <a:solidFill>
            <a:schemeClr val="accent4">
              <a:lumMod val="40000"/>
              <a:lumOff val="60000"/>
            </a:schemeClr>
          </a:solidFill>
          <a:ln w="19050">
            <a:solidFill>
              <a:schemeClr val="accent4"/>
            </a:solidFill>
          </a:ln>
        </p:spPr>
        <p:txBody>
          <a:bodyPr/>
          <a:lstStyle/>
          <a:p>
            <a:r>
              <a:rPr lang="nl-NL" sz="2800"/>
              <a:t>Wat is de output van dit programma?</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4935016" y="2428598"/>
            <a:ext cx="2571481"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-1, -2, -3, -4</a:t>
            </a:r>
          </a:p>
          <a:p>
            <a:pPr marL="596900" indent="-457200" algn="l">
              <a:lnSpc>
                <a:spcPct val="150000"/>
              </a:lnSpc>
              <a:buAutoNum type="alphaUcPeriod"/>
            </a:pPr>
            <a:r>
              <a:rPr lang="nl-NL" sz="2000">
                <a:latin typeface="Abril Fatface" panose="02000503000000020003" pitchFamily="2" charset="0"/>
              </a:rPr>
              <a:t>0, -1, -2, -3, -4</a:t>
            </a:r>
          </a:p>
          <a:p>
            <a:pPr marL="596900" indent="-457200" algn="l">
              <a:lnSpc>
                <a:spcPct val="150000"/>
              </a:lnSpc>
              <a:buAutoNum type="alphaUcPeriod"/>
            </a:pPr>
            <a:r>
              <a:rPr lang="nl-NL" sz="2000">
                <a:latin typeface="Abril Fatface" panose="02000503000000020003" pitchFamily="2" charset="0"/>
              </a:rPr>
              <a:t>-2, -1, 0 </a:t>
            </a:r>
          </a:p>
          <a:p>
            <a:pPr marL="596900" indent="-457200" algn="l">
              <a:lnSpc>
                <a:spcPct val="150000"/>
              </a:lnSpc>
              <a:buAutoNum type="alphaUcPeriod"/>
            </a:pPr>
            <a:r>
              <a:rPr lang="nl-NL" sz="2000">
                <a:latin typeface="Abril Fatface" panose="02000503000000020003" pitchFamily="2" charset="0"/>
              </a:rPr>
              <a:t>-4, -3, -2 </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CF6DC1E9-23B7-4699-50F6-F46C77AC93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816" y="2052914"/>
            <a:ext cx="4521487" cy="1590509"/>
          </a:xfrm>
          <a:prstGeom prst="rect">
            <a:avLst/>
          </a:prstGeom>
          <a:noFill/>
          <a:ln>
            <a:noFill/>
          </a:ln>
        </p:spPr>
      </p:pic>
      <p:pic>
        <p:nvPicPr>
          <p:cNvPr id="4" name="Afbeelding 3">
            <a:extLst>
              <a:ext uri="{FF2B5EF4-FFF2-40B4-BE49-F238E27FC236}">
                <a16:creationId xmlns:a16="http://schemas.microsoft.com/office/drawing/2014/main" id="{7DE4485B-4B26-F22D-9E5B-8C8EFC0DC327}"/>
              </a:ext>
            </a:extLst>
          </p:cNvPr>
          <p:cNvPicPr>
            <a:picLocks noChangeAspect="1"/>
          </p:cNvPicPr>
          <p:nvPr/>
        </p:nvPicPr>
        <p:blipFill>
          <a:blip r:embed="rId4"/>
          <a:stretch>
            <a:fillRect/>
          </a:stretch>
        </p:blipFill>
        <p:spPr>
          <a:xfrm>
            <a:off x="5097789" y="3481883"/>
            <a:ext cx="1614899" cy="353599"/>
          </a:xfrm>
          <a:prstGeom prst="rect">
            <a:avLst/>
          </a:prstGeom>
        </p:spPr>
      </p:pic>
    </p:spTree>
    <p:extLst>
      <p:ext uri="{BB962C8B-B14F-4D97-AF65-F5344CB8AC3E}">
        <p14:creationId xmlns:p14="http://schemas.microsoft.com/office/powerpoint/2010/main" val="2095183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18</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41433" y="1218938"/>
            <a:ext cx="8861133" cy="572701"/>
          </a:xfrm>
          <a:solidFill>
            <a:schemeClr val="accent4">
              <a:lumMod val="40000"/>
              <a:lumOff val="60000"/>
            </a:schemeClr>
          </a:solidFill>
          <a:ln w="19050">
            <a:solidFill>
              <a:schemeClr val="accent4"/>
            </a:solidFill>
          </a:ln>
        </p:spPr>
        <p:txBody>
          <a:bodyPr/>
          <a:lstStyle/>
          <a:p>
            <a:endParaRPr lang="nl-BE" sz="1800">
              <a:effectLst/>
              <a:latin typeface="Calibri" panose="020F0502020204030204" pitchFamily="34" charset="0"/>
              <a:ea typeface="Calibri" panose="020F0502020204030204" pitchFamily="34" charset="0"/>
              <a:cs typeface="Arial" panose="020B0604020202020204" pitchFamily="34" charset="0"/>
            </a:endParaRPr>
          </a:p>
          <a:p>
            <a:r>
              <a:rPr lang="nl-NL" sz="2400"/>
              <a:t>Wat is een variabele voor een numerieke waarde ‘x’?</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389548" y="2458921"/>
            <a:ext cx="3727178"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X = int(5)</a:t>
            </a:r>
          </a:p>
          <a:p>
            <a:pPr marL="596900" indent="-457200" algn="l">
              <a:lnSpc>
                <a:spcPct val="150000"/>
              </a:lnSpc>
              <a:buAutoNum type="alphaUcPeriod"/>
            </a:pPr>
            <a:r>
              <a:rPr lang="nl-NL" sz="2000">
                <a:latin typeface="Abril Fatface" panose="02000503000000020003" pitchFamily="2" charset="0"/>
              </a:rPr>
              <a:t>x = 5</a:t>
            </a:r>
          </a:p>
          <a:p>
            <a:pPr marL="596900" indent="-457200" algn="l">
              <a:lnSpc>
                <a:spcPct val="150000"/>
              </a:lnSpc>
              <a:buAutoNum type="alphaUcPeriod"/>
            </a:pPr>
            <a:r>
              <a:rPr lang="nl-NL" sz="2000">
                <a:latin typeface="Abril Fatface" panose="02000503000000020003" pitchFamily="2" charset="0"/>
              </a:rPr>
              <a:t>Ze zijn beide correct. </a:t>
            </a:r>
          </a:p>
          <a:p>
            <a:pPr marL="596900" indent="-457200" algn="l">
              <a:lnSpc>
                <a:spcPct val="150000"/>
              </a:lnSpc>
              <a:buAutoNum type="alphaUcPeriod"/>
            </a:pPr>
            <a:r>
              <a:rPr lang="nl-NL" sz="2000">
                <a:latin typeface="Abril Fatface" panose="02000503000000020003" pitchFamily="2" charset="0"/>
              </a:rPr>
              <a:t>Ze zijn beide fout.</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3" name="Afbeelding 2">
            <a:extLst>
              <a:ext uri="{FF2B5EF4-FFF2-40B4-BE49-F238E27FC236}">
                <a16:creationId xmlns:a16="http://schemas.microsoft.com/office/drawing/2014/main" id="{F39D9C01-788D-55BE-721C-9D64994F5F0A}"/>
              </a:ext>
            </a:extLst>
          </p:cNvPr>
          <p:cNvPicPr>
            <a:picLocks noChangeAspect="1"/>
          </p:cNvPicPr>
          <p:nvPr/>
        </p:nvPicPr>
        <p:blipFill>
          <a:blip r:embed="rId3"/>
          <a:stretch>
            <a:fillRect/>
          </a:stretch>
        </p:blipFill>
        <p:spPr>
          <a:xfrm>
            <a:off x="3566701" y="3040792"/>
            <a:ext cx="3011307" cy="353599"/>
          </a:xfrm>
          <a:prstGeom prst="rect">
            <a:avLst/>
          </a:prstGeom>
        </p:spPr>
      </p:pic>
    </p:spTree>
    <p:extLst>
      <p:ext uri="{BB962C8B-B14F-4D97-AF65-F5344CB8AC3E}">
        <p14:creationId xmlns:p14="http://schemas.microsoft.com/office/powerpoint/2010/main" val="2533645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Oplossing vraag 19</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138033"/>
            <a:ext cx="8776741" cy="945948"/>
          </a:xfrm>
          <a:solidFill>
            <a:schemeClr val="accent4">
              <a:lumMod val="40000"/>
              <a:lumOff val="60000"/>
            </a:schemeClr>
          </a:solidFill>
          <a:ln w="19050">
            <a:solidFill>
              <a:schemeClr val="accent4"/>
            </a:solidFill>
          </a:ln>
        </p:spPr>
        <p:txBody>
          <a:bodyPr/>
          <a:lstStyle/>
          <a:p>
            <a:r>
              <a:rPr lang="nl-NL" sz="2400"/>
              <a:t>Welke stap van het stappenplan wordt hier visueel voorgesteld?</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4180408" y="2885788"/>
            <a:ext cx="3354531" cy="169799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Patroonherkenning</a:t>
            </a:r>
          </a:p>
          <a:p>
            <a:pPr marL="596900" indent="-457200" algn="l">
              <a:lnSpc>
                <a:spcPct val="150000"/>
              </a:lnSpc>
              <a:buAutoNum type="alphaUcPeriod"/>
            </a:pPr>
            <a:r>
              <a:rPr lang="nl-NL" sz="2000">
                <a:latin typeface="Abril Fatface" panose="02000503000000020003" pitchFamily="2" charset="0"/>
              </a:rPr>
              <a:t>Decompositie </a:t>
            </a:r>
          </a:p>
          <a:p>
            <a:pPr marL="596900" indent="-457200" algn="l">
              <a:lnSpc>
                <a:spcPct val="150000"/>
              </a:lnSpc>
              <a:buAutoNum type="alphaUcPeriod"/>
            </a:pPr>
            <a:r>
              <a:rPr lang="nl-NL" sz="2000">
                <a:latin typeface="Abril Fatface" panose="02000503000000020003" pitchFamily="2" charset="0"/>
              </a:rPr>
              <a:t>Algoritme</a:t>
            </a:r>
          </a:p>
          <a:p>
            <a:pPr marL="596900" indent="-457200" algn="l">
              <a:lnSpc>
                <a:spcPct val="150000"/>
              </a:lnSpc>
              <a:buAutoNum type="alphaUcPeriod"/>
            </a:pPr>
            <a:r>
              <a:rPr lang="nl-NL" sz="2000">
                <a:latin typeface="Abril Fatface" panose="02000503000000020003" pitchFamily="2" charset="0"/>
              </a:rPr>
              <a:t>Foutenanalyse </a:t>
            </a:r>
          </a:p>
          <a:p>
            <a:pPr marL="596900" indent="-457200" algn="l">
              <a:lnSpc>
                <a:spcPct val="150000"/>
              </a:lnSpc>
              <a:buAutoNum type="alphaUcPeriod"/>
            </a:pPr>
            <a:r>
              <a:rPr lang="nl-NL" sz="2000">
                <a:latin typeface="Abril Fatface" panose="02000503000000020003" pitchFamily="2" charset="0"/>
              </a:rPr>
              <a:t>Abstractie</a:t>
            </a:r>
          </a:p>
        </p:txBody>
      </p:sp>
      <p:pic>
        <p:nvPicPr>
          <p:cNvPr id="2052" name="Picture 4" descr="Decomposition Icons - Free SVG &amp; PNG Decomposition Images - Noun Project">
            <a:extLst>
              <a:ext uri="{FF2B5EF4-FFF2-40B4-BE49-F238E27FC236}">
                <a16:creationId xmlns:a16="http://schemas.microsoft.com/office/drawing/2014/main" id="{CF30B965-F163-84C2-FC5B-C792B4FC6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527" y="239897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A57A0C88-B3F5-DD9A-F31D-946552A9BFC7}"/>
              </a:ext>
            </a:extLst>
          </p:cNvPr>
          <p:cNvPicPr>
            <a:picLocks noChangeAspect="1"/>
          </p:cNvPicPr>
          <p:nvPr/>
        </p:nvPicPr>
        <p:blipFill>
          <a:blip r:embed="rId4"/>
          <a:stretch>
            <a:fillRect/>
          </a:stretch>
        </p:blipFill>
        <p:spPr>
          <a:xfrm>
            <a:off x="4346422" y="2740035"/>
            <a:ext cx="2237426" cy="347840"/>
          </a:xfrm>
          <a:prstGeom prst="rect">
            <a:avLst/>
          </a:prstGeom>
        </p:spPr>
      </p:pic>
    </p:spTree>
    <p:extLst>
      <p:ext uri="{BB962C8B-B14F-4D97-AF65-F5344CB8AC3E}">
        <p14:creationId xmlns:p14="http://schemas.microsoft.com/office/powerpoint/2010/main" val="3717460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 sz="3600" u="sng">
                <a:solidFill>
                  <a:schemeClr val="tx1"/>
                </a:solidFill>
              </a:rPr>
              <a:t>Oplossing vraag 20</a:t>
            </a:r>
            <a:br>
              <a:rPr lang="en" sz="3600" u="sng">
                <a:solidFill>
                  <a:schemeClr val="tx1"/>
                </a:solidFill>
              </a:rPr>
            </a:br>
            <a:br>
              <a:rPr lang="nl-BE" sz="1800" u="sng">
                <a:effectLst/>
                <a:latin typeface="Calibri" panose="020F0502020204030204" pitchFamily="34" charset="0"/>
                <a:ea typeface="Calibri" panose="020F0502020204030204" pitchFamily="34" charset="0"/>
                <a:cs typeface="Arial" panose="020B0604020202020204" pitchFamily="34" charset="0"/>
              </a:rPr>
            </a:b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30" y="1297172"/>
            <a:ext cx="8861133" cy="979732"/>
          </a:xfrm>
          <a:solidFill>
            <a:schemeClr val="accent4">
              <a:lumMod val="40000"/>
              <a:lumOff val="60000"/>
            </a:schemeClr>
          </a:solidFill>
          <a:ln w="19050">
            <a:solidFill>
              <a:schemeClr val="accent4"/>
            </a:solidFill>
          </a:ln>
        </p:spPr>
        <p:txBody>
          <a:bodyPr/>
          <a:lstStyle/>
          <a:p>
            <a:r>
              <a:rPr lang="nl-NL" sz="2800"/>
              <a:t>Hoeveel linken bestaan er tussen wiskunde en biologie?</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220583" y="2866597"/>
            <a:ext cx="2778323" cy="116079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10</a:t>
            </a:r>
          </a:p>
          <a:p>
            <a:pPr marL="596900" indent="-457200" algn="l">
              <a:lnSpc>
                <a:spcPct val="150000"/>
              </a:lnSpc>
              <a:buAutoNum type="alphaUcPeriod"/>
            </a:pPr>
            <a:r>
              <a:rPr lang="nl-NL" sz="2000">
                <a:latin typeface="Abril Fatface" panose="02000503000000020003" pitchFamily="2" charset="0"/>
              </a:rPr>
              <a:t>100</a:t>
            </a:r>
          </a:p>
          <a:p>
            <a:pPr marL="596900" indent="-457200" algn="l">
              <a:lnSpc>
                <a:spcPct val="150000"/>
              </a:lnSpc>
              <a:buAutoNum type="alphaUcPeriod"/>
            </a:pPr>
            <a:r>
              <a:rPr lang="nl-NL" sz="2000">
                <a:latin typeface="Abril Fatface" panose="02000503000000020003" pitchFamily="2" charset="0"/>
              </a:rPr>
              <a:t>Oneindig veel </a:t>
            </a:r>
          </a:p>
        </p:txBody>
      </p:sp>
      <p:sp>
        <p:nvSpPr>
          <p:cNvPr id="3" name="Rechthoek 2">
            <a:extLst>
              <a:ext uri="{FF2B5EF4-FFF2-40B4-BE49-F238E27FC236}">
                <a16:creationId xmlns:a16="http://schemas.microsoft.com/office/drawing/2014/main" id="{717BBAD4-9EBB-37D5-A9AC-14A701A21069}"/>
              </a:ext>
            </a:extLst>
          </p:cNvPr>
          <p:cNvSpPr/>
          <p:nvPr/>
        </p:nvSpPr>
        <p:spPr>
          <a:xfrm>
            <a:off x="3347563" y="3595132"/>
            <a:ext cx="2211049" cy="32978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172" name="Picture 4">
            <a:extLst>
              <a:ext uri="{FF2B5EF4-FFF2-40B4-BE49-F238E27FC236}">
                <a16:creationId xmlns:a16="http://schemas.microsoft.com/office/drawing/2014/main" id="{5EDE5FC3-E31B-5E3E-C3DB-67BD9F9C8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695" y="1922379"/>
            <a:ext cx="1267943" cy="12679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6C0A34D7-F3BE-FE65-144D-DB5B4BC13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061" y="2706330"/>
            <a:ext cx="1672169" cy="2437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F820E8BF-E78E-84FC-14C2-02B20E443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09" y="2989475"/>
            <a:ext cx="2083523" cy="20758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43FEDC89-5DF5-7977-40A9-7492995E55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2258"/>
          <a:stretch/>
        </p:blipFill>
        <p:spPr bwMode="auto">
          <a:xfrm>
            <a:off x="1919088" y="2040789"/>
            <a:ext cx="1275487" cy="1253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80" name="Picture 12" descr="Dit bevat een afbeelding van: ">
            <a:extLst>
              <a:ext uri="{FF2B5EF4-FFF2-40B4-BE49-F238E27FC236}">
                <a16:creationId xmlns:a16="http://schemas.microsoft.com/office/drawing/2014/main" id="{360E6136-0B3A-80AF-C3E7-4F7DD3B884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6383" y="3058150"/>
            <a:ext cx="1414308" cy="2127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2F24FF36-67AA-A341-CA1A-82C87FE273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968352">
            <a:off x="7402166" y="1519080"/>
            <a:ext cx="1122743" cy="2501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57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AB84A912-4033-442F-A37D-F58A0A307FA1}"/>
              </a:ext>
            </a:extLst>
          </p:cNvPr>
          <p:cNvSpPr>
            <a:spLocks noGrp="1"/>
          </p:cNvSpPr>
          <p:nvPr>
            <p:ph type="subTitle" idx="1"/>
          </p:nvPr>
        </p:nvSpPr>
        <p:spPr>
          <a:xfrm>
            <a:off x="775290" y="1560280"/>
            <a:ext cx="7593420" cy="2022940"/>
          </a:xfrm>
        </p:spPr>
        <p:txBody>
          <a:bodyPr/>
          <a:lstStyle/>
          <a:p>
            <a:r>
              <a:rPr lang="nl-BE" b="1" i="0">
                <a:solidFill>
                  <a:schemeClr val="tx1"/>
                </a:solidFill>
                <a:effectLst/>
                <a:latin typeface="arial" panose="020B0604020202020204" pitchFamily="34" charset="0"/>
              </a:rPr>
              <a:t>3,14159 26535 89793 23846 26433 83279 50288 41971 69399 37510 58209 74944 59230 78164 06286 20899 86280 34825 34211 70679 82148 08651 32823 06647 09384 46095 50582 23172 53594 08128 48111 74502 84102 70193 85211 05559 64462 29489 54930 38196</a:t>
            </a:r>
          </a:p>
          <a:p>
            <a:r>
              <a:rPr lang="nl-BE" b="1">
                <a:solidFill>
                  <a:schemeClr val="tx1"/>
                </a:solidFill>
                <a:latin typeface="arial" panose="020B0604020202020204" pitchFamily="34" charset="0"/>
              </a:rPr>
              <a:t>...</a:t>
            </a:r>
            <a:endParaRPr lang="nl-BE" b="1">
              <a:solidFill>
                <a:schemeClr val="tx1"/>
              </a:solidFill>
            </a:endParaRPr>
          </a:p>
        </p:txBody>
      </p:sp>
    </p:spTree>
    <p:extLst>
      <p:ext uri="{BB962C8B-B14F-4D97-AF65-F5344CB8AC3E}">
        <p14:creationId xmlns:p14="http://schemas.microsoft.com/office/powerpoint/2010/main" val="3002394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118722"/>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3</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583592" y="990634"/>
            <a:ext cx="7840408" cy="572700"/>
          </a:xfrm>
          <a:solidFill>
            <a:schemeClr val="accent4">
              <a:lumMod val="40000"/>
              <a:lumOff val="60000"/>
            </a:schemeClr>
          </a:solidFill>
          <a:ln w="19050">
            <a:solidFill>
              <a:schemeClr val="accent4"/>
            </a:solidFill>
          </a:ln>
        </p:spPr>
        <p:txBody>
          <a:bodyPr/>
          <a:lstStyle/>
          <a:p>
            <a:pPr algn="l"/>
            <a:r>
              <a:rPr lang="nl-NL" sz="2400"/>
              <a:t>Hoeveel fouten zitten er in onderstaand programma?</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4763415" y="2563895"/>
            <a:ext cx="1911246"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4 </a:t>
            </a:r>
          </a:p>
          <a:p>
            <a:pPr marL="596900" indent="-457200" algn="l">
              <a:lnSpc>
                <a:spcPct val="150000"/>
              </a:lnSpc>
              <a:buAutoNum type="alphaUcPeriod"/>
            </a:pPr>
            <a:r>
              <a:rPr lang="nl-NL" sz="2000">
                <a:latin typeface="Abril Fatface" panose="02000503000000020003" pitchFamily="2" charset="0"/>
              </a:rPr>
              <a:t>5</a:t>
            </a:r>
          </a:p>
          <a:p>
            <a:pPr marL="596900" indent="-457200" algn="l">
              <a:lnSpc>
                <a:spcPct val="150000"/>
              </a:lnSpc>
              <a:buAutoNum type="alphaUcPeriod"/>
            </a:pPr>
            <a:r>
              <a:rPr lang="nl-NL" sz="2000">
                <a:latin typeface="Abril Fatface" panose="02000503000000020003" pitchFamily="2" charset="0"/>
              </a:rPr>
              <a:t>6 </a:t>
            </a:r>
          </a:p>
          <a:p>
            <a:pPr marL="596900" indent="-457200" algn="l">
              <a:buAutoNum type="alphaUcPeriod"/>
            </a:pPr>
            <a:endParaRPr lang="nl-NL" sz="2000">
              <a:latin typeface="Abril Fatface" panose="02000503000000020003" pitchFamily="2" charset="0"/>
            </a:endParaRPr>
          </a:p>
          <a:p>
            <a:pPr marL="596900" indent="-457200" algn="l">
              <a:buAutoNum type="alphaUcPeriod"/>
            </a:pPr>
            <a:endParaRPr lang="nl-NL" sz="2000">
              <a:latin typeface="Abril Fatface" panose="02000503000000020003" pitchFamily="2" charset="0"/>
            </a:endParaRPr>
          </a:p>
        </p:txBody>
      </p:sp>
      <p:pic>
        <p:nvPicPr>
          <p:cNvPr id="6" name="Afbeelding 5">
            <a:extLst>
              <a:ext uri="{FF2B5EF4-FFF2-40B4-BE49-F238E27FC236}">
                <a16:creationId xmlns:a16="http://schemas.microsoft.com/office/drawing/2014/main" id="{8756360A-F160-9F1E-DBC2-A4075A11E37D}"/>
              </a:ext>
            </a:extLst>
          </p:cNvPr>
          <p:cNvPicPr>
            <a:picLocks noChangeAspect="1"/>
          </p:cNvPicPr>
          <p:nvPr/>
        </p:nvPicPr>
        <p:blipFill rotWithShape="1">
          <a:blip r:embed="rId3"/>
          <a:srcRect b="8290"/>
          <a:stretch/>
        </p:blipFill>
        <p:spPr>
          <a:xfrm>
            <a:off x="1404453" y="1687034"/>
            <a:ext cx="3225514" cy="3433982"/>
          </a:xfrm>
          <a:prstGeom prst="rect">
            <a:avLst/>
          </a:prstGeom>
        </p:spPr>
      </p:pic>
      <p:pic>
        <p:nvPicPr>
          <p:cNvPr id="7" name="Afbeelding 6">
            <a:extLst>
              <a:ext uri="{FF2B5EF4-FFF2-40B4-BE49-F238E27FC236}">
                <a16:creationId xmlns:a16="http://schemas.microsoft.com/office/drawing/2014/main" id="{15ADD147-32FF-9229-3AA0-48AF0049F58A}"/>
              </a:ext>
            </a:extLst>
          </p:cNvPr>
          <p:cNvPicPr>
            <a:picLocks noChangeAspect="1"/>
          </p:cNvPicPr>
          <p:nvPr/>
        </p:nvPicPr>
        <p:blipFill>
          <a:blip r:embed="rId4"/>
          <a:stretch>
            <a:fillRect/>
          </a:stretch>
        </p:blipFill>
        <p:spPr>
          <a:xfrm rot="374705">
            <a:off x="6562591" y="1742043"/>
            <a:ext cx="2078832" cy="2571750"/>
          </a:xfrm>
          <a:prstGeom prst="rect">
            <a:avLst/>
          </a:prstGeom>
        </p:spPr>
      </p:pic>
    </p:spTree>
    <p:extLst>
      <p:ext uri="{BB962C8B-B14F-4D97-AF65-F5344CB8AC3E}">
        <p14:creationId xmlns:p14="http://schemas.microsoft.com/office/powerpoint/2010/main" val="3241049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4</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512818"/>
            <a:ext cx="8776741" cy="572700"/>
          </a:xfrm>
          <a:solidFill>
            <a:schemeClr val="accent4">
              <a:lumMod val="40000"/>
              <a:lumOff val="60000"/>
            </a:schemeClr>
          </a:solidFill>
          <a:ln w="19050">
            <a:solidFill>
              <a:schemeClr val="accent4"/>
            </a:solidFill>
          </a:ln>
        </p:spPr>
        <p:txBody>
          <a:bodyPr/>
          <a:lstStyle/>
          <a:p>
            <a:r>
              <a:rPr lang="nl-NL" sz="2800"/>
              <a:t>Hoe schrijf je een if-statement in codetaal?</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3461623" y="2571750"/>
            <a:ext cx="2220752" cy="21065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If x&gt;y:</a:t>
            </a:r>
          </a:p>
          <a:p>
            <a:pPr marL="596900" indent="-457200" algn="l">
              <a:lnSpc>
                <a:spcPct val="150000"/>
              </a:lnSpc>
              <a:buAutoNum type="alphaUcPeriod"/>
            </a:pPr>
            <a:r>
              <a:rPr lang="nl-NL" sz="2000">
                <a:latin typeface="Abril Fatface" panose="02000503000000020003" pitchFamily="2" charset="0"/>
              </a:rPr>
              <a:t>If x&gt;y </a:t>
            </a:r>
            <a:r>
              <a:rPr lang="nl-NL" sz="2000" err="1">
                <a:latin typeface="Abril Fatface" panose="02000503000000020003" pitchFamily="2" charset="0"/>
              </a:rPr>
              <a:t>then</a:t>
            </a:r>
            <a:r>
              <a:rPr lang="nl-NL" sz="2000">
                <a:latin typeface="Abril Fatface" panose="02000503000000020003" pitchFamily="2" charset="0"/>
              </a:rPr>
              <a:t>:</a:t>
            </a:r>
          </a:p>
          <a:p>
            <a:pPr marL="596900" indent="-457200" algn="l">
              <a:lnSpc>
                <a:spcPct val="150000"/>
              </a:lnSpc>
              <a:buAutoNum type="alphaUcPeriod"/>
            </a:pPr>
            <a:r>
              <a:rPr lang="nl-NL" sz="2000">
                <a:latin typeface="Abril Fatface" panose="02000503000000020003" pitchFamily="2" charset="0"/>
              </a:rPr>
              <a:t>if x&gt;y</a:t>
            </a:r>
          </a:p>
          <a:p>
            <a:pPr marL="596900" indent="-457200" algn="l">
              <a:lnSpc>
                <a:spcPct val="150000"/>
              </a:lnSpc>
              <a:buAutoNum type="alphaUcPeriod"/>
            </a:pPr>
            <a:r>
              <a:rPr lang="nl-NL" sz="2000">
                <a:latin typeface="Abril Fatface" panose="02000503000000020003" pitchFamily="2" charset="0"/>
              </a:rPr>
              <a:t>if x&gt;y:</a:t>
            </a:r>
          </a:p>
          <a:p>
            <a:pPr marL="596900" indent="-457200" algn="l">
              <a:buAutoNum type="alphaUcPeriod"/>
            </a:pPr>
            <a:endParaRPr lang="nl-NL" sz="2000">
              <a:latin typeface="Abril Fatface" panose="02000503000000020003" pitchFamily="2" charset="0"/>
            </a:endParaRPr>
          </a:p>
        </p:txBody>
      </p:sp>
    </p:spTree>
    <p:extLst>
      <p:ext uri="{BB962C8B-B14F-4D97-AF65-F5344CB8AC3E}">
        <p14:creationId xmlns:p14="http://schemas.microsoft.com/office/powerpoint/2010/main" val="1405282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5</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387371"/>
            <a:ext cx="8776741" cy="572700"/>
          </a:xfrm>
          <a:solidFill>
            <a:schemeClr val="accent4">
              <a:lumMod val="40000"/>
              <a:lumOff val="60000"/>
            </a:schemeClr>
          </a:solidFill>
          <a:ln w="19050">
            <a:solidFill>
              <a:schemeClr val="accent4"/>
            </a:solidFill>
          </a:ln>
        </p:spPr>
        <p:txBody>
          <a:bodyPr/>
          <a:lstStyle/>
          <a:p>
            <a:r>
              <a:rPr lang="nl-NL" sz="2800"/>
              <a:t>Wat is de output van dit programma?</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4829867" y="2899508"/>
            <a:ext cx="4063049" cy="134460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100, 50</a:t>
            </a:r>
          </a:p>
          <a:p>
            <a:pPr marL="596900" indent="-457200" algn="l">
              <a:lnSpc>
                <a:spcPct val="150000"/>
              </a:lnSpc>
              <a:buAutoNum type="alphaUcPeriod"/>
            </a:pPr>
            <a:r>
              <a:rPr lang="nl-NL" sz="2000">
                <a:latin typeface="Abril Fatface" panose="02000503000000020003" pitchFamily="2" charset="0"/>
              </a:rPr>
              <a:t>10, 50</a:t>
            </a:r>
          </a:p>
          <a:p>
            <a:pPr marL="596900" indent="-457200" algn="l">
              <a:lnSpc>
                <a:spcPct val="150000"/>
              </a:lnSpc>
              <a:buAutoNum type="alphaUcPeriod"/>
            </a:pPr>
            <a:r>
              <a:rPr lang="nl-NL" sz="2000">
                <a:latin typeface="Abril Fatface" panose="02000503000000020003" pitchFamily="2" charset="0"/>
              </a:rPr>
              <a:t> Er wordt niets geprint. </a:t>
            </a:r>
          </a:p>
          <a:p>
            <a:pPr marL="596900" indent="-457200" algn="l">
              <a:lnSpc>
                <a:spcPct val="150000"/>
              </a:lnSpc>
              <a:buAutoNum type="alphaUcPeriod"/>
            </a:pPr>
            <a:r>
              <a:rPr lang="nl-NL" sz="2000">
                <a:latin typeface="Abril Fatface" panose="02000503000000020003" pitchFamily="2" charset="0"/>
              </a:rPr>
              <a:t>10, 500</a:t>
            </a:r>
          </a:p>
        </p:txBody>
      </p:sp>
      <p:pic>
        <p:nvPicPr>
          <p:cNvPr id="3" name="Afbeelding 2">
            <a:extLst>
              <a:ext uri="{FF2B5EF4-FFF2-40B4-BE49-F238E27FC236}">
                <a16:creationId xmlns:a16="http://schemas.microsoft.com/office/drawing/2014/main" id="{75CAA734-019E-87F3-C91F-FEBF29C035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889" y="2176131"/>
            <a:ext cx="4186978" cy="2238468"/>
          </a:xfrm>
          <a:prstGeom prst="rect">
            <a:avLst/>
          </a:prstGeom>
          <a:noFill/>
          <a:ln>
            <a:noFill/>
          </a:ln>
        </p:spPr>
      </p:pic>
    </p:spTree>
    <p:extLst>
      <p:ext uri="{BB962C8B-B14F-4D97-AF65-F5344CB8AC3E}">
        <p14:creationId xmlns:p14="http://schemas.microsoft.com/office/powerpoint/2010/main" val="287013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6</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30" y="1289154"/>
            <a:ext cx="8776741" cy="987750"/>
          </a:xfrm>
          <a:solidFill>
            <a:schemeClr val="accent4">
              <a:lumMod val="40000"/>
              <a:lumOff val="60000"/>
            </a:schemeClr>
          </a:solidFill>
          <a:ln w="19050">
            <a:solidFill>
              <a:schemeClr val="accent4"/>
            </a:solidFill>
          </a:ln>
        </p:spPr>
        <p:txBody>
          <a:bodyPr/>
          <a:lstStyle/>
          <a:p>
            <a:r>
              <a:rPr lang="nl-NL" sz="2800"/>
              <a:t>Wat is de geprinte waarde van:</a:t>
            </a:r>
            <a:br>
              <a:rPr lang="nl-NL" sz="2800"/>
            </a:br>
            <a:r>
              <a:rPr lang="nl-NL" sz="2800"/>
              <a:t> print(10-4*2)?</a:t>
            </a:r>
          </a:p>
        </p:txBody>
      </p:sp>
      <p:sp>
        <p:nvSpPr>
          <p:cNvPr id="2" name="Ondertitel 4">
            <a:extLst>
              <a:ext uri="{FF2B5EF4-FFF2-40B4-BE49-F238E27FC236}">
                <a16:creationId xmlns:a16="http://schemas.microsoft.com/office/drawing/2014/main" id="{E495B6E1-79AE-39EE-48C2-8650714FEB1E}"/>
              </a:ext>
            </a:extLst>
          </p:cNvPr>
          <p:cNvSpPr txBox="1">
            <a:spLocks/>
          </p:cNvSpPr>
          <p:nvPr/>
        </p:nvSpPr>
        <p:spPr>
          <a:xfrm>
            <a:off x="4082220" y="2866597"/>
            <a:ext cx="1135505" cy="19037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lnSpc>
                <a:spcPct val="150000"/>
              </a:lnSpc>
              <a:buAutoNum type="alphaUcPeriod"/>
            </a:pPr>
            <a:r>
              <a:rPr lang="nl-NL" sz="2000">
                <a:latin typeface="Abril Fatface" panose="02000503000000020003" pitchFamily="2" charset="0"/>
              </a:rPr>
              <a:t>2</a:t>
            </a:r>
          </a:p>
          <a:p>
            <a:pPr marL="596900" indent="-457200" algn="l">
              <a:lnSpc>
                <a:spcPct val="150000"/>
              </a:lnSpc>
              <a:buAutoNum type="alphaUcPeriod"/>
            </a:pPr>
            <a:r>
              <a:rPr lang="nl-NL" sz="2000">
                <a:latin typeface="Abril Fatface" panose="02000503000000020003" pitchFamily="2" charset="0"/>
              </a:rPr>
              <a:t>12</a:t>
            </a:r>
          </a:p>
          <a:p>
            <a:pPr marL="596900" indent="-457200" algn="l">
              <a:lnSpc>
                <a:spcPct val="150000"/>
              </a:lnSpc>
              <a:buAutoNum type="alphaUcPeriod"/>
            </a:pPr>
            <a:r>
              <a:rPr lang="nl-NL" sz="2000">
                <a:latin typeface="Abril Fatface" panose="02000503000000020003" pitchFamily="2" charset="0"/>
              </a:rPr>
              <a:t>-6</a:t>
            </a:r>
          </a:p>
          <a:p>
            <a:pPr marL="596900" indent="-457200" algn="l">
              <a:lnSpc>
                <a:spcPct val="150000"/>
              </a:lnSpc>
              <a:buAutoNum type="alphaUcPeriod"/>
            </a:pPr>
            <a:r>
              <a:rPr lang="nl-NL" sz="2000">
                <a:latin typeface="Abril Fatface" panose="02000503000000020003" pitchFamily="2" charset="0"/>
              </a:rPr>
              <a:t>8</a:t>
            </a:r>
          </a:p>
          <a:p>
            <a:pPr marL="139700" indent="0" algn="l"/>
            <a:endParaRPr lang="nl-NL" sz="2000">
              <a:latin typeface="Abril Fatface" panose="02000503000000020003" pitchFamily="2" charset="0"/>
            </a:endParaRPr>
          </a:p>
        </p:txBody>
      </p:sp>
      <p:pic>
        <p:nvPicPr>
          <p:cNvPr id="4098" name="Picture 2" descr="Hoofdrekenen - ICT gebruiken in de lagere school">
            <a:extLst>
              <a:ext uri="{FF2B5EF4-FFF2-40B4-BE49-F238E27FC236}">
                <a16:creationId xmlns:a16="http://schemas.microsoft.com/office/drawing/2014/main" id="{BBF45B48-876C-8B73-1D17-66FF9FE422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807"/>
          <a:stretch/>
        </p:blipFill>
        <p:spPr bwMode="auto">
          <a:xfrm>
            <a:off x="2665228" y="2415980"/>
            <a:ext cx="1545264" cy="214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938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9" name="Google Shape;58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u="sng">
                <a:solidFill>
                  <a:schemeClr val="tx1"/>
                </a:solidFill>
              </a:rPr>
              <a:t>Vraag 7</a:t>
            </a:r>
            <a:endParaRPr lang="nl-NL" sz="3600" u="sng">
              <a:solidFill>
                <a:schemeClr val="tx1"/>
              </a:solidFill>
            </a:endParaRPr>
          </a:p>
        </p:txBody>
      </p:sp>
      <p:sp>
        <p:nvSpPr>
          <p:cNvPr id="5" name="Ondertitel 4">
            <a:extLst>
              <a:ext uri="{FF2B5EF4-FFF2-40B4-BE49-F238E27FC236}">
                <a16:creationId xmlns:a16="http://schemas.microsoft.com/office/drawing/2014/main" id="{E6E3A50D-5E2B-B6E0-E445-834E0E5E3EE1}"/>
              </a:ext>
            </a:extLst>
          </p:cNvPr>
          <p:cNvSpPr>
            <a:spLocks noGrp="1"/>
          </p:cNvSpPr>
          <p:nvPr>
            <p:ph type="subTitle" idx="5"/>
          </p:nvPr>
        </p:nvSpPr>
        <p:spPr>
          <a:xfrm>
            <a:off x="183629" y="1252164"/>
            <a:ext cx="8776741" cy="572700"/>
          </a:xfrm>
          <a:solidFill>
            <a:schemeClr val="accent4">
              <a:lumMod val="40000"/>
              <a:lumOff val="60000"/>
            </a:schemeClr>
          </a:solidFill>
          <a:ln w="19050">
            <a:solidFill>
              <a:schemeClr val="accent4"/>
            </a:solidFill>
          </a:ln>
        </p:spPr>
        <p:txBody>
          <a:bodyPr/>
          <a:lstStyle/>
          <a:p>
            <a:pPr algn="l"/>
            <a:r>
              <a:rPr lang="nl-NL" sz="2400"/>
              <a:t>Wat is de juiste volgorde van minst naar meest abstract?</a:t>
            </a:r>
          </a:p>
        </p:txBody>
      </p:sp>
      <p:pic>
        <p:nvPicPr>
          <p:cNvPr id="7" name="Afbeelding 6">
            <a:extLst>
              <a:ext uri="{FF2B5EF4-FFF2-40B4-BE49-F238E27FC236}">
                <a16:creationId xmlns:a16="http://schemas.microsoft.com/office/drawing/2014/main" id="{6F26D525-0AA3-B21F-465A-5844BCDA3211}"/>
              </a:ext>
            </a:extLst>
          </p:cNvPr>
          <p:cNvPicPr>
            <a:picLocks noChangeAspect="1"/>
          </p:cNvPicPr>
          <p:nvPr/>
        </p:nvPicPr>
        <p:blipFill>
          <a:blip r:embed="rId3"/>
          <a:stretch>
            <a:fillRect/>
          </a:stretch>
        </p:blipFill>
        <p:spPr>
          <a:xfrm>
            <a:off x="1245627" y="1896480"/>
            <a:ext cx="6919926" cy="1668792"/>
          </a:xfrm>
          <a:prstGeom prst="rect">
            <a:avLst/>
          </a:prstGeom>
        </p:spPr>
      </p:pic>
      <p:sp>
        <p:nvSpPr>
          <p:cNvPr id="6" name="Ondertitel 4">
            <a:extLst>
              <a:ext uri="{FF2B5EF4-FFF2-40B4-BE49-F238E27FC236}">
                <a16:creationId xmlns:a16="http://schemas.microsoft.com/office/drawing/2014/main" id="{D2FCD330-2366-8058-7C38-2AD670EF7430}"/>
              </a:ext>
            </a:extLst>
          </p:cNvPr>
          <p:cNvSpPr txBox="1">
            <a:spLocks/>
          </p:cNvSpPr>
          <p:nvPr/>
        </p:nvSpPr>
        <p:spPr>
          <a:xfrm>
            <a:off x="3480532" y="3422583"/>
            <a:ext cx="2182937" cy="19037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1pPr>
            <a:lvl2pPr marL="914400" marR="0" lvl="1"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00000"/>
              </a:lnSpc>
              <a:spcBef>
                <a:spcPts val="0"/>
              </a:spcBef>
              <a:spcAft>
                <a:spcPts val="0"/>
              </a:spcAft>
              <a:buClr>
                <a:schemeClr val="dk1"/>
              </a:buClr>
              <a:buSzPts val="2100"/>
              <a:buFont typeface="Abril Fatface"/>
              <a:buNone/>
              <a:defRPr sz="2100" b="0" i="0" u="none" strike="noStrike" cap="none">
                <a:solidFill>
                  <a:schemeClr val="dk1"/>
                </a:solidFill>
                <a:latin typeface="Abril Fatface"/>
                <a:ea typeface="Abril Fatface"/>
                <a:cs typeface="Abril Fatface"/>
                <a:sym typeface="Abril Fatface"/>
              </a:defRPr>
            </a:lvl9pPr>
          </a:lstStyle>
          <a:p>
            <a:pPr marL="596900" indent="-457200" algn="l">
              <a:buAutoNum type="alphaUcPeriod"/>
            </a:pPr>
            <a:endParaRPr lang="nl-NL" sz="2000">
              <a:latin typeface="Abril Fatface" panose="02000503000000020003" pitchFamily="2" charset="0"/>
            </a:endParaRPr>
          </a:p>
          <a:p>
            <a:pPr marL="596900" indent="-457200" algn="l">
              <a:buAutoNum type="alphaUcPeriod"/>
            </a:pPr>
            <a:r>
              <a:rPr lang="nl-NL" sz="2000">
                <a:latin typeface="Abril Fatface" panose="02000503000000020003" pitchFamily="2" charset="0"/>
              </a:rPr>
              <a:t>1 &lt; 4 &lt; 3 &lt; 2</a:t>
            </a:r>
          </a:p>
          <a:p>
            <a:pPr marL="596900" indent="-457200" algn="l">
              <a:buAutoNum type="alphaUcPeriod"/>
            </a:pPr>
            <a:r>
              <a:rPr lang="nl-NL" sz="2000">
                <a:latin typeface="Abril Fatface" panose="02000503000000020003" pitchFamily="2" charset="0"/>
              </a:rPr>
              <a:t>1 &lt; 4 &lt; 2 &lt; 3</a:t>
            </a:r>
          </a:p>
          <a:p>
            <a:pPr marL="596900" indent="-457200" algn="l">
              <a:buAutoNum type="alphaUcPeriod"/>
            </a:pPr>
            <a:r>
              <a:rPr lang="nl-NL" sz="2000">
                <a:latin typeface="Abril Fatface" panose="02000503000000020003" pitchFamily="2" charset="0"/>
              </a:rPr>
              <a:t>4 &lt; 1 &lt; 3 &lt; 2</a:t>
            </a:r>
          </a:p>
          <a:p>
            <a:pPr marL="596900" indent="-457200" algn="l">
              <a:buAutoNum type="alphaUcPeriod"/>
            </a:pPr>
            <a:r>
              <a:rPr lang="nl-NL" sz="2000">
                <a:latin typeface="Abril Fatface" panose="02000503000000020003" pitchFamily="2" charset="0"/>
              </a:rPr>
              <a:t>4 &lt; 1 &lt; 2 &lt; 3</a:t>
            </a:r>
          </a:p>
          <a:p>
            <a:pPr marL="139700" indent="0" algn="l"/>
            <a:endParaRPr lang="nl-NL" sz="2000">
              <a:latin typeface="Abril Fatface" panose="02000503000000020003" pitchFamily="2" charset="0"/>
            </a:endParaRPr>
          </a:p>
        </p:txBody>
      </p:sp>
    </p:spTree>
    <p:extLst>
      <p:ext uri="{BB962C8B-B14F-4D97-AF65-F5344CB8AC3E}">
        <p14:creationId xmlns:p14="http://schemas.microsoft.com/office/powerpoint/2010/main" val="1031006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eauty &amp; Wellness Center by Slidesgo">
  <a:themeElements>
    <a:clrScheme name="Geeloran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On-screen Show (16:9)</PresentationFormat>
  <Slides>45</Slides>
  <Notes>44</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Beauty &amp; Wellness Center by Slidesgo</vt:lpstr>
      <vt:lpstr>PowerPoint Presentation</vt:lpstr>
      <vt:lpstr>PowerPoint Presentation</vt:lpstr>
      <vt:lpstr>Vraag 1</vt:lpstr>
      <vt:lpstr>Vraag 2</vt:lpstr>
      <vt:lpstr>Vraag 3</vt:lpstr>
      <vt:lpstr>Vraag 4</vt:lpstr>
      <vt:lpstr>Vraag 5</vt:lpstr>
      <vt:lpstr>Vraag 6</vt:lpstr>
      <vt:lpstr>Vraag 7</vt:lpstr>
      <vt:lpstr>Vraag 8</vt:lpstr>
      <vt:lpstr>Vraag 9</vt:lpstr>
      <vt:lpstr>Vraag 10</vt:lpstr>
      <vt:lpstr>Vraag 11</vt:lpstr>
      <vt:lpstr>Vraag 12</vt:lpstr>
      <vt:lpstr>Vraag 12</vt:lpstr>
      <vt:lpstr>Vraag 13</vt:lpstr>
      <vt:lpstr>Vraag 14</vt:lpstr>
      <vt:lpstr>Vraag 15</vt:lpstr>
      <vt:lpstr>Vraag 16</vt:lpstr>
      <vt:lpstr>Vraag 17</vt:lpstr>
      <vt:lpstr>Vraag 18</vt:lpstr>
      <vt:lpstr>Vraag 19</vt:lpstr>
      <vt:lpstr>Vraag 20  </vt:lpstr>
      <vt:lpstr>Tijd om te verbeteren!  </vt:lpstr>
      <vt:lpstr>Oplossing vraag 1</vt:lpstr>
      <vt:lpstr>Oplossing vraag 2</vt:lpstr>
      <vt:lpstr>Oplossing vraag 3</vt:lpstr>
      <vt:lpstr>Oplossing vraag 4</vt:lpstr>
      <vt:lpstr>Oplossing vraag 5</vt:lpstr>
      <vt:lpstr>Oplossing vraag 6</vt:lpstr>
      <vt:lpstr>Oplossing vraag 7</vt:lpstr>
      <vt:lpstr>Oplossing vraag 8</vt:lpstr>
      <vt:lpstr>Oplossing vraag 9</vt:lpstr>
      <vt:lpstr>Oplossing vraag 10</vt:lpstr>
      <vt:lpstr>Oplossing vraag 11</vt:lpstr>
      <vt:lpstr>Oplossing vraag 12</vt:lpstr>
      <vt:lpstr>Oplossing vraag 13</vt:lpstr>
      <vt:lpstr>Oplossing vraag 14</vt:lpstr>
      <vt:lpstr>Oplossing vraag 15</vt:lpstr>
      <vt:lpstr>Oplossing vraag 16</vt:lpstr>
      <vt:lpstr>Oplossing vraag 17</vt:lpstr>
      <vt:lpstr>Oplossing vraag 18</vt:lpstr>
      <vt:lpstr>Oplossing vraag 19</vt:lpstr>
      <vt:lpstr>Oplossing vraag 20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Beauty &amp; Wellness Center</dc:title>
  <dc:creator>Caroline Geerts</dc:creator>
  <cp:revision>1</cp:revision>
  <dcterms:modified xsi:type="dcterms:W3CDTF">2023-02-27T12:12:47Z</dcterms:modified>
</cp:coreProperties>
</file>