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59" r:id="rId20"/>
    <p:sldId id="261" r:id="rId21"/>
    <p:sldId id="260" r:id="rId22"/>
    <p:sldId id="262" r:id="rId23"/>
    <p:sldId id="263" r:id="rId24"/>
    <p:sldId id="265" r:id="rId25"/>
    <p:sldId id="266" r:id="rId26"/>
    <p:sldId id="264" r:id="rId27"/>
    <p:sldId id="267" r:id="rId28"/>
    <p:sldId id="268" r:id="rId29"/>
    <p:sldId id="258" r:id="rId3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1">
          <p15:clr>
            <a:srgbClr val="A4A3A4"/>
          </p15:clr>
        </p15:guide>
        <p15:guide id="2" pos="11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57"/>
    <a:srgbClr val="E000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E0F0C-7389-CD39-1AE6-71D6C32AE78F}" v="115" dt="2022-03-10T15:29:11.803"/>
    <p1510:client id="{E9985217-55CC-A53D-2B08-E1A3A3567259}" v="3" dt="2022-03-09T16:23:35.145"/>
    <p1510:client id="{F0B55D11-2154-7944-D305-A264575A4BD7}" v="96" dt="2022-02-24T17:35:52.71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0" autoAdjust="0"/>
    <p:restoredTop sz="94660" autoAdjust="0"/>
  </p:normalViewPr>
  <p:slideViewPr>
    <p:cSldViewPr snapToGrid="0">
      <p:cViewPr varScale="1">
        <p:scale>
          <a:sx n="111" d="100"/>
          <a:sy n="111" d="100"/>
        </p:scale>
        <p:origin x="78" y="165"/>
      </p:cViewPr>
      <p:guideLst>
        <p:guide orient="horz" pos="911"/>
        <p:guide pos="11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Swinnen" userId="S::r0796720@ucll.be::234c292d-33ba-45af-bdb7-cc15c00f98aa" providerId="AD" clId="Web-{C5EE0F0C-7389-CD39-1AE6-71D6C32AE78F}"/>
    <pc:docChg chg="modSld">
      <pc:chgData name="Christoph Swinnen" userId="S::r0796720@ucll.be::234c292d-33ba-45af-bdb7-cc15c00f98aa" providerId="AD" clId="Web-{C5EE0F0C-7389-CD39-1AE6-71D6C32AE78F}" dt="2022-03-10T15:29:10.381" v="98" actId="20577"/>
      <pc:docMkLst>
        <pc:docMk/>
      </pc:docMkLst>
      <pc:sldChg chg="modSp">
        <pc:chgData name="Christoph Swinnen" userId="S::r0796720@ucll.be::234c292d-33ba-45af-bdb7-cc15c00f98aa" providerId="AD" clId="Web-{C5EE0F0C-7389-CD39-1AE6-71D6C32AE78F}" dt="2022-03-10T15:01:14.758" v="74" actId="20577"/>
        <pc:sldMkLst>
          <pc:docMk/>
          <pc:sldMk cId="2365991582" sldId="270"/>
        </pc:sldMkLst>
        <pc:spChg chg="mod">
          <ac:chgData name="Christoph Swinnen" userId="S::r0796720@ucll.be::234c292d-33ba-45af-bdb7-cc15c00f98aa" providerId="AD" clId="Web-{C5EE0F0C-7389-CD39-1AE6-71D6C32AE78F}" dt="2022-03-10T14:51:37.716" v="15" actId="20577"/>
          <ac:spMkLst>
            <pc:docMk/>
            <pc:sldMk cId="2365991582" sldId="270"/>
            <ac:spMk id="2" creationId="{9E2C0B4A-7D16-4BAF-9145-178D77A01C58}"/>
          </ac:spMkLst>
        </pc:spChg>
        <pc:spChg chg="mod">
          <ac:chgData name="Christoph Swinnen" userId="S::r0796720@ucll.be::234c292d-33ba-45af-bdb7-cc15c00f98aa" providerId="AD" clId="Web-{C5EE0F0C-7389-CD39-1AE6-71D6C32AE78F}" dt="2022-03-10T15:01:14.758" v="74" actId="20577"/>
          <ac:spMkLst>
            <pc:docMk/>
            <pc:sldMk cId="2365991582" sldId="270"/>
            <ac:spMk id="3" creationId="{52FFE8A1-F6F5-439A-B0ED-D9BE474D0B9F}"/>
          </ac:spMkLst>
        </pc:spChg>
      </pc:sldChg>
      <pc:sldChg chg="modSp">
        <pc:chgData name="Christoph Swinnen" userId="S::r0796720@ucll.be::234c292d-33ba-45af-bdb7-cc15c00f98aa" providerId="AD" clId="Web-{C5EE0F0C-7389-CD39-1AE6-71D6C32AE78F}" dt="2022-03-10T15:03:54.854" v="84" actId="20577"/>
        <pc:sldMkLst>
          <pc:docMk/>
          <pc:sldMk cId="553065152" sldId="271"/>
        </pc:sldMkLst>
        <pc:spChg chg="mod">
          <ac:chgData name="Christoph Swinnen" userId="S::r0796720@ucll.be::234c292d-33ba-45af-bdb7-cc15c00f98aa" providerId="AD" clId="Web-{C5EE0F0C-7389-CD39-1AE6-71D6C32AE78F}" dt="2022-03-10T14:51:41.529" v="16" actId="20577"/>
          <ac:spMkLst>
            <pc:docMk/>
            <pc:sldMk cId="553065152" sldId="271"/>
            <ac:spMk id="2" creationId="{99421CBF-2BA4-468E-9957-4D684B6DB676}"/>
          </ac:spMkLst>
        </pc:spChg>
        <pc:spChg chg="mod">
          <ac:chgData name="Christoph Swinnen" userId="S::r0796720@ucll.be::234c292d-33ba-45af-bdb7-cc15c00f98aa" providerId="AD" clId="Web-{C5EE0F0C-7389-CD39-1AE6-71D6C32AE78F}" dt="2022-03-10T15:03:54.854" v="84" actId="20577"/>
          <ac:spMkLst>
            <pc:docMk/>
            <pc:sldMk cId="553065152" sldId="271"/>
            <ac:spMk id="3" creationId="{B102C82A-651D-43EE-8A8D-56246C63BB29}"/>
          </ac:spMkLst>
        </pc:spChg>
      </pc:sldChg>
      <pc:sldChg chg="modSp">
        <pc:chgData name="Christoph Swinnen" userId="S::r0796720@ucll.be::234c292d-33ba-45af-bdb7-cc15c00f98aa" providerId="AD" clId="Web-{C5EE0F0C-7389-CD39-1AE6-71D6C32AE78F}" dt="2022-03-10T15:04:58.402" v="92" actId="20577"/>
        <pc:sldMkLst>
          <pc:docMk/>
          <pc:sldMk cId="4052763944" sldId="272"/>
        </pc:sldMkLst>
        <pc:spChg chg="mod">
          <ac:chgData name="Christoph Swinnen" userId="S::r0796720@ucll.be::234c292d-33ba-45af-bdb7-cc15c00f98aa" providerId="AD" clId="Web-{C5EE0F0C-7389-CD39-1AE6-71D6C32AE78F}" dt="2022-03-10T14:51:44.669" v="18" actId="20577"/>
          <ac:spMkLst>
            <pc:docMk/>
            <pc:sldMk cId="4052763944" sldId="272"/>
            <ac:spMk id="2" creationId="{ABACFDCE-58E6-4030-A93A-2187E8CFB550}"/>
          </ac:spMkLst>
        </pc:spChg>
        <pc:spChg chg="mod">
          <ac:chgData name="Christoph Swinnen" userId="S::r0796720@ucll.be::234c292d-33ba-45af-bdb7-cc15c00f98aa" providerId="AD" clId="Web-{C5EE0F0C-7389-CD39-1AE6-71D6C32AE78F}" dt="2022-03-10T15:04:58.402" v="92" actId="20577"/>
          <ac:spMkLst>
            <pc:docMk/>
            <pc:sldMk cId="4052763944" sldId="272"/>
            <ac:spMk id="3" creationId="{B95F5775-98CD-47A7-A305-0695B5DAC389}"/>
          </ac:spMkLst>
        </pc:spChg>
      </pc:sldChg>
      <pc:sldChg chg="modSp">
        <pc:chgData name="Christoph Swinnen" userId="S::r0796720@ucll.be::234c292d-33ba-45af-bdb7-cc15c00f98aa" providerId="AD" clId="Web-{C5EE0F0C-7389-CD39-1AE6-71D6C32AE78F}" dt="2022-03-10T14:52:58.202" v="41" actId="20577"/>
        <pc:sldMkLst>
          <pc:docMk/>
          <pc:sldMk cId="1446294916" sldId="273"/>
        </pc:sldMkLst>
        <pc:spChg chg="mod">
          <ac:chgData name="Christoph Swinnen" userId="S::r0796720@ucll.be::234c292d-33ba-45af-bdb7-cc15c00f98aa" providerId="AD" clId="Web-{C5EE0F0C-7389-CD39-1AE6-71D6C32AE78F}" dt="2022-03-10T14:51:48.232" v="19" actId="20577"/>
          <ac:spMkLst>
            <pc:docMk/>
            <pc:sldMk cId="1446294916" sldId="273"/>
            <ac:spMk id="2" creationId="{C6980651-400C-4108-8695-A238B2A1E029}"/>
          </ac:spMkLst>
        </pc:spChg>
        <pc:spChg chg="mod">
          <ac:chgData name="Christoph Swinnen" userId="S::r0796720@ucll.be::234c292d-33ba-45af-bdb7-cc15c00f98aa" providerId="AD" clId="Web-{C5EE0F0C-7389-CD39-1AE6-71D6C32AE78F}" dt="2022-03-10T14:52:58.202" v="41" actId="20577"/>
          <ac:spMkLst>
            <pc:docMk/>
            <pc:sldMk cId="1446294916" sldId="273"/>
            <ac:spMk id="3" creationId="{6D5F5884-549B-49A4-9E3D-8462E7716A98}"/>
          </ac:spMkLst>
        </pc:spChg>
      </pc:sldChg>
      <pc:sldChg chg="modSp">
        <pc:chgData name="Christoph Swinnen" userId="S::r0796720@ucll.be::234c292d-33ba-45af-bdb7-cc15c00f98aa" providerId="AD" clId="Web-{C5EE0F0C-7389-CD39-1AE6-71D6C32AE78F}" dt="2022-03-10T14:51:51.091" v="20" actId="20577"/>
        <pc:sldMkLst>
          <pc:docMk/>
          <pc:sldMk cId="307951079" sldId="274"/>
        </pc:sldMkLst>
        <pc:spChg chg="mod">
          <ac:chgData name="Christoph Swinnen" userId="S::r0796720@ucll.be::234c292d-33ba-45af-bdb7-cc15c00f98aa" providerId="AD" clId="Web-{C5EE0F0C-7389-CD39-1AE6-71D6C32AE78F}" dt="2022-03-10T14:51:51.091" v="20" actId="20577"/>
          <ac:spMkLst>
            <pc:docMk/>
            <pc:sldMk cId="307951079" sldId="274"/>
            <ac:spMk id="2" creationId="{C6A8E5E4-D89D-4FCD-B4CC-ACD291FB5FC3}"/>
          </ac:spMkLst>
        </pc:spChg>
      </pc:sldChg>
      <pc:sldChg chg="modSp">
        <pc:chgData name="Christoph Swinnen" userId="S::r0796720@ucll.be::234c292d-33ba-45af-bdb7-cc15c00f98aa" providerId="AD" clId="Web-{C5EE0F0C-7389-CD39-1AE6-71D6C32AE78F}" dt="2022-03-10T14:53:26.562" v="48" actId="20577"/>
        <pc:sldMkLst>
          <pc:docMk/>
          <pc:sldMk cId="1050924020" sldId="275"/>
        </pc:sldMkLst>
        <pc:spChg chg="mod">
          <ac:chgData name="Christoph Swinnen" userId="S::r0796720@ucll.be::234c292d-33ba-45af-bdb7-cc15c00f98aa" providerId="AD" clId="Web-{C5EE0F0C-7389-CD39-1AE6-71D6C32AE78F}" dt="2022-03-10T14:51:53.888" v="21" actId="20577"/>
          <ac:spMkLst>
            <pc:docMk/>
            <pc:sldMk cId="1050924020" sldId="275"/>
            <ac:spMk id="2" creationId="{34BEC4A8-9182-4DB0-9DAE-E74E52478955}"/>
          </ac:spMkLst>
        </pc:spChg>
        <pc:spChg chg="mod">
          <ac:chgData name="Christoph Swinnen" userId="S::r0796720@ucll.be::234c292d-33ba-45af-bdb7-cc15c00f98aa" providerId="AD" clId="Web-{C5EE0F0C-7389-CD39-1AE6-71D6C32AE78F}" dt="2022-03-10T14:53:26.562" v="48" actId="20577"/>
          <ac:spMkLst>
            <pc:docMk/>
            <pc:sldMk cId="1050924020" sldId="275"/>
            <ac:spMk id="3" creationId="{F232AD13-74CC-4338-8BCB-959AFA1427F5}"/>
          </ac:spMkLst>
        </pc:spChg>
      </pc:sldChg>
      <pc:sldChg chg="modSp">
        <pc:chgData name="Christoph Swinnen" userId="S::r0796720@ucll.be::234c292d-33ba-45af-bdb7-cc15c00f98aa" providerId="AD" clId="Web-{C5EE0F0C-7389-CD39-1AE6-71D6C32AE78F}" dt="2022-03-10T14:52:01.060" v="26" actId="20577"/>
        <pc:sldMkLst>
          <pc:docMk/>
          <pc:sldMk cId="3986224592" sldId="276"/>
        </pc:sldMkLst>
        <pc:spChg chg="mod">
          <ac:chgData name="Christoph Swinnen" userId="S::r0796720@ucll.be::234c292d-33ba-45af-bdb7-cc15c00f98aa" providerId="AD" clId="Web-{C5EE0F0C-7389-CD39-1AE6-71D6C32AE78F}" dt="2022-03-10T14:52:01.060" v="26" actId="20577"/>
          <ac:spMkLst>
            <pc:docMk/>
            <pc:sldMk cId="3986224592" sldId="276"/>
            <ac:spMk id="2" creationId="{1CF7E864-2189-42E8-A882-0415CDF7EF3E}"/>
          </ac:spMkLst>
        </pc:spChg>
      </pc:sldChg>
      <pc:sldChg chg="modSp">
        <pc:chgData name="Christoph Swinnen" userId="S::r0796720@ucll.be::234c292d-33ba-45af-bdb7-cc15c00f98aa" providerId="AD" clId="Web-{C5EE0F0C-7389-CD39-1AE6-71D6C32AE78F}" dt="2022-03-10T14:52:03.842" v="28" actId="20577"/>
        <pc:sldMkLst>
          <pc:docMk/>
          <pc:sldMk cId="2783200473" sldId="277"/>
        </pc:sldMkLst>
        <pc:spChg chg="mod">
          <ac:chgData name="Christoph Swinnen" userId="S::r0796720@ucll.be::234c292d-33ba-45af-bdb7-cc15c00f98aa" providerId="AD" clId="Web-{C5EE0F0C-7389-CD39-1AE6-71D6C32AE78F}" dt="2022-03-10T14:52:03.842" v="28" actId="20577"/>
          <ac:spMkLst>
            <pc:docMk/>
            <pc:sldMk cId="2783200473" sldId="277"/>
            <ac:spMk id="2" creationId="{A0CB1AFA-2047-46CB-BE6E-54F7558CAC0D}"/>
          </ac:spMkLst>
        </pc:spChg>
        <pc:spChg chg="mod">
          <ac:chgData name="Christoph Swinnen" userId="S::r0796720@ucll.be::234c292d-33ba-45af-bdb7-cc15c00f98aa" providerId="AD" clId="Web-{C5EE0F0C-7389-CD39-1AE6-71D6C32AE78F}" dt="2022-03-10T13:53:41.032" v="13" actId="20577"/>
          <ac:spMkLst>
            <pc:docMk/>
            <pc:sldMk cId="2783200473" sldId="277"/>
            <ac:spMk id="3" creationId="{FC872815-D505-4A2F-9CAD-40B340B1625E}"/>
          </ac:spMkLst>
        </pc:spChg>
      </pc:sldChg>
      <pc:sldChg chg="modSp">
        <pc:chgData name="Christoph Swinnen" userId="S::r0796720@ucll.be::234c292d-33ba-45af-bdb7-cc15c00f98aa" providerId="AD" clId="Web-{C5EE0F0C-7389-CD39-1AE6-71D6C32AE78F}" dt="2022-03-10T14:52:07.310" v="29" actId="20577"/>
        <pc:sldMkLst>
          <pc:docMk/>
          <pc:sldMk cId="562547387" sldId="278"/>
        </pc:sldMkLst>
        <pc:spChg chg="mod">
          <ac:chgData name="Christoph Swinnen" userId="S::r0796720@ucll.be::234c292d-33ba-45af-bdb7-cc15c00f98aa" providerId="AD" clId="Web-{C5EE0F0C-7389-CD39-1AE6-71D6C32AE78F}" dt="2022-03-10T14:52:07.310" v="29" actId="20577"/>
          <ac:spMkLst>
            <pc:docMk/>
            <pc:sldMk cId="562547387" sldId="278"/>
            <ac:spMk id="2" creationId="{9887497F-1CC3-450D-9A18-7D7F2951690B}"/>
          </ac:spMkLst>
        </pc:spChg>
      </pc:sldChg>
      <pc:sldChg chg="modSp">
        <pc:chgData name="Christoph Swinnen" userId="S::r0796720@ucll.be::234c292d-33ba-45af-bdb7-cc15c00f98aa" providerId="AD" clId="Web-{C5EE0F0C-7389-CD39-1AE6-71D6C32AE78F}" dt="2022-03-10T14:52:10.482" v="30" actId="20577"/>
        <pc:sldMkLst>
          <pc:docMk/>
          <pc:sldMk cId="3694035355" sldId="279"/>
        </pc:sldMkLst>
        <pc:spChg chg="mod">
          <ac:chgData name="Christoph Swinnen" userId="S::r0796720@ucll.be::234c292d-33ba-45af-bdb7-cc15c00f98aa" providerId="AD" clId="Web-{C5EE0F0C-7389-CD39-1AE6-71D6C32AE78F}" dt="2022-03-10T14:52:10.482" v="30" actId="20577"/>
          <ac:spMkLst>
            <pc:docMk/>
            <pc:sldMk cId="3694035355" sldId="279"/>
            <ac:spMk id="2" creationId="{474D499A-BD2A-4000-BF0A-9F28E936D67D}"/>
          </ac:spMkLst>
        </pc:spChg>
      </pc:sldChg>
      <pc:sldChg chg="modSp">
        <pc:chgData name="Christoph Swinnen" userId="S::r0796720@ucll.be::234c292d-33ba-45af-bdb7-cc15c00f98aa" providerId="AD" clId="Web-{C5EE0F0C-7389-CD39-1AE6-71D6C32AE78F}" dt="2022-03-10T15:29:10.381" v="98" actId="20577"/>
        <pc:sldMkLst>
          <pc:docMk/>
          <pc:sldMk cId="1929977822" sldId="280"/>
        </pc:sldMkLst>
        <pc:spChg chg="mod">
          <ac:chgData name="Christoph Swinnen" userId="S::r0796720@ucll.be::234c292d-33ba-45af-bdb7-cc15c00f98aa" providerId="AD" clId="Web-{C5EE0F0C-7389-CD39-1AE6-71D6C32AE78F}" dt="2022-03-10T14:52:13.279" v="31" actId="20577"/>
          <ac:spMkLst>
            <pc:docMk/>
            <pc:sldMk cId="1929977822" sldId="280"/>
            <ac:spMk id="2" creationId="{B316C143-23E3-48E8-8DB9-6480C249A4AC}"/>
          </ac:spMkLst>
        </pc:spChg>
        <pc:spChg chg="mod">
          <ac:chgData name="Christoph Swinnen" userId="S::r0796720@ucll.be::234c292d-33ba-45af-bdb7-cc15c00f98aa" providerId="AD" clId="Web-{C5EE0F0C-7389-CD39-1AE6-71D6C32AE78F}" dt="2022-03-10T15:29:10.381" v="98" actId="20577"/>
          <ac:spMkLst>
            <pc:docMk/>
            <pc:sldMk cId="1929977822" sldId="280"/>
            <ac:spMk id="3" creationId="{5A576B92-548D-4636-9668-A7CC49D22FB9}"/>
          </ac:spMkLst>
        </pc:spChg>
      </pc:sldChg>
      <pc:sldChg chg="modSp">
        <pc:chgData name="Christoph Swinnen" userId="S::r0796720@ucll.be::234c292d-33ba-45af-bdb7-cc15c00f98aa" providerId="AD" clId="Web-{C5EE0F0C-7389-CD39-1AE6-71D6C32AE78F}" dt="2022-03-10T15:01:01.039" v="53" actId="20577"/>
        <pc:sldMkLst>
          <pc:docMk/>
          <pc:sldMk cId="3075054493" sldId="281"/>
        </pc:sldMkLst>
        <pc:spChg chg="mod">
          <ac:chgData name="Christoph Swinnen" userId="S::r0796720@ucll.be::234c292d-33ba-45af-bdb7-cc15c00f98aa" providerId="AD" clId="Web-{C5EE0F0C-7389-CD39-1AE6-71D6C32AE78F}" dt="2022-03-10T14:52:23.577" v="33" actId="20577"/>
          <ac:spMkLst>
            <pc:docMk/>
            <pc:sldMk cId="3075054493" sldId="281"/>
            <ac:spMk id="2" creationId="{ACB782B9-21FE-43D7-889E-82028BCE2CB6}"/>
          </ac:spMkLst>
        </pc:spChg>
        <pc:spChg chg="mod">
          <ac:chgData name="Christoph Swinnen" userId="S::r0796720@ucll.be::234c292d-33ba-45af-bdb7-cc15c00f98aa" providerId="AD" clId="Web-{C5EE0F0C-7389-CD39-1AE6-71D6C32AE78F}" dt="2022-03-10T15:01:01.039" v="53" actId="20577"/>
          <ac:spMkLst>
            <pc:docMk/>
            <pc:sldMk cId="3075054493" sldId="281"/>
            <ac:spMk id="3" creationId="{282B4380-C40C-4A3E-80DB-215270D32B20}"/>
          </ac:spMkLst>
        </pc:spChg>
      </pc:sldChg>
    </pc:docChg>
  </pc:docChgLst>
  <pc:docChgLst>
    <pc:chgData name="Christoph Swinnen" userId="S::r0796720@ucll.be::234c292d-33ba-45af-bdb7-cc15c00f98aa" providerId="AD" clId="Web-{F0B55D11-2154-7944-D305-A264575A4BD7}"/>
    <pc:docChg chg="modSld">
      <pc:chgData name="Christoph Swinnen" userId="S::r0796720@ucll.be::234c292d-33ba-45af-bdb7-cc15c00f98aa" providerId="AD" clId="Web-{F0B55D11-2154-7944-D305-A264575A4BD7}" dt="2022-02-24T17:35:52.716" v="94" actId="20577"/>
      <pc:docMkLst>
        <pc:docMk/>
      </pc:docMkLst>
      <pc:sldChg chg="modSp">
        <pc:chgData name="Christoph Swinnen" userId="S::r0796720@ucll.be::234c292d-33ba-45af-bdb7-cc15c00f98aa" providerId="AD" clId="Web-{F0B55D11-2154-7944-D305-A264575A4BD7}" dt="2022-02-24T17:32:34.571" v="70" actId="20577"/>
        <pc:sldMkLst>
          <pc:docMk/>
          <pc:sldMk cId="553065152" sldId="271"/>
        </pc:sldMkLst>
        <pc:spChg chg="mod">
          <ac:chgData name="Christoph Swinnen" userId="S::r0796720@ucll.be::234c292d-33ba-45af-bdb7-cc15c00f98aa" providerId="AD" clId="Web-{F0B55D11-2154-7944-D305-A264575A4BD7}" dt="2022-02-24T17:32:34.571" v="70" actId="20577"/>
          <ac:spMkLst>
            <pc:docMk/>
            <pc:sldMk cId="553065152" sldId="271"/>
            <ac:spMk id="3" creationId="{B102C82A-651D-43EE-8A8D-56246C63BB29}"/>
          </ac:spMkLst>
        </pc:spChg>
      </pc:sldChg>
      <pc:sldChg chg="modSp">
        <pc:chgData name="Christoph Swinnen" userId="S::r0796720@ucll.be::234c292d-33ba-45af-bdb7-cc15c00f98aa" providerId="AD" clId="Web-{F0B55D11-2154-7944-D305-A264575A4BD7}" dt="2022-02-24T17:35:52.716" v="94" actId="20577"/>
        <pc:sldMkLst>
          <pc:docMk/>
          <pc:sldMk cId="3986224592" sldId="276"/>
        </pc:sldMkLst>
        <pc:spChg chg="mod">
          <ac:chgData name="Christoph Swinnen" userId="S::r0796720@ucll.be::234c292d-33ba-45af-bdb7-cc15c00f98aa" providerId="AD" clId="Web-{F0B55D11-2154-7944-D305-A264575A4BD7}" dt="2022-02-24T17:35:52.716" v="94" actId="20577"/>
          <ac:spMkLst>
            <pc:docMk/>
            <pc:sldMk cId="3986224592" sldId="276"/>
            <ac:spMk id="3" creationId="{E4EDE5E8-7275-48D2-B170-54148AD956DB}"/>
          </ac:spMkLst>
        </pc:spChg>
      </pc:sldChg>
    </pc:docChg>
  </pc:docChgLst>
  <pc:docChgLst>
    <pc:chgData name="Christoph Swinnen" userId="S::r0796720@ucll.be::234c292d-33ba-45af-bdb7-cc15c00f98aa" providerId="AD" clId="Web-{E9985217-55CC-A53D-2B08-E1A3A3567259}"/>
    <pc:docChg chg="modSld">
      <pc:chgData name="Christoph Swinnen" userId="S::r0796720@ucll.be::234c292d-33ba-45af-bdb7-cc15c00f98aa" providerId="AD" clId="Web-{E9985217-55CC-A53D-2B08-E1A3A3567259}" dt="2022-03-09T16:23:33.817" v="1" actId="20577"/>
      <pc:docMkLst>
        <pc:docMk/>
      </pc:docMkLst>
      <pc:sldChg chg="modSp">
        <pc:chgData name="Christoph Swinnen" userId="S::r0796720@ucll.be::234c292d-33ba-45af-bdb7-cc15c00f98aa" providerId="AD" clId="Web-{E9985217-55CC-A53D-2B08-E1A3A3567259}" dt="2022-03-09T16:23:33.817" v="1" actId="20577"/>
        <pc:sldMkLst>
          <pc:docMk/>
          <pc:sldMk cId="4132012153" sldId="260"/>
        </pc:sldMkLst>
        <pc:spChg chg="mod">
          <ac:chgData name="Christoph Swinnen" userId="S::r0796720@ucll.be::234c292d-33ba-45af-bdb7-cc15c00f98aa" providerId="AD" clId="Web-{E9985217-55CC-A53D-2B08-E1A3A3567259}" dt="2022-03-09T16:23:33.817" v="1" actId="20577"/>
          <ac:spMkLst>
            <pc:docMk/>
            <pc:sldMk cId="4132012153" sldId="260"/>
            <ac:spMk id="2" creationId="{A988FD61-C2EB-4E40-8BA4-33C5A05209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A5DA4-0517-469B-A20E-54B75BF32207}" type="datetimeFigureOut">
              <a:rPr lang="nl-BE" smtClean="0"/>
              <a:t>1/06/2022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E7ADA-B818-4A8D-827F-3A2F12FF408B}" type="slidenum">
              <a:rPr lang="nl-BE" smtClean="0"/>
              <a:t>‹nr.›</a:t>
            </a:fld>
            <a:endParaRPr lang="nl-BE"/>
          </a:p>
        </p:txBody>
      </p:sp>
    </p:spTree>
    <p:extLst>
      <p:ext uri="{BB962C8B-B14F-4D97-AF65-F5344CB8AC3E}">
        <p14:creationId xmlns:p14="http://schemas.microsoft.com/office/powerpoint/2010/main" val="250594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lide">
    <p:bg>
      <p:bgPr>
        <a:solidFill>
          <a:srgbClr val="E00049"/>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029318" y="4170507"/>
            <a:ext cx="9117366" cy="1594556"/>
          </a:xfrm>
          <a:ln w="76200" cmpd="sng">
            <a:solidFill>
              <a:srgbClr val="002757"/>
            </a:solidFill>
          </a:ln>
        </p:spPr>
        <p:txBody>
          <a:bodyPr lIns="180000" tIns="180000" rIns="180000" bIns="180000" anchor="ctr">
            <a:noAutofit/>
          </a:bodyPr>
          <a:lstStyle>
            <a:lvl1pPr algn="l">
              <a:defRPr sz="4400" b="1">
                <a:solidFill>
                  <a:srgbClr val="FFFFFF"/>
                </a:solidFill>
              </a:defRPr>
            </a:lvl1pPr>
          </a:lstStyle>
          <a:p>
            <a:r>
              <a:rPr lang="nl-NL" dirty="0"/>
              <a:t>KLIK OM DE STIJL TE BEWERKEN</a:t>
            </a:r>
            <a:endParaRPr lang="nl-BE"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814" y="1915202"/>
            <a:ext cx="4767749" cy="1650162"/>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5" name="Tijdelijke aanduiding voor dianummer 4"/>
          <p:cNvSpPr>
            <a:spLocks noGrp="1"/>
          </p:cNvSpPr>
          <p:nvPr>
            <p:ph type="sldNum" sz="quarter" idx="11"/>
          </p:nvPr>
        </p:nvSpPr>
        <p:spPr/>
        <p:txBody>
          <a:body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115054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sslide met 2 kolomm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jdelijke aanduiding voor inhoud 2"/>
          <p:cNvSpPr>
            <a:spLocks noGrp="1"/>
          </p:cNvSpPr>
          <p:nvPr>
            <p:ph idx="10" hasCustomPrompt="1"/>
          </p:nvPr>
        </p:nvSpPr>
        <p:spPr>
          <a:xfrm>
            <a:off x="6347179" y="265289"/>
            <a:ext cx="5421488"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‹nr.›</a:t>
            </a:fld>
            <a:endParaRPr lang="nl-BE"/>
          </a:p>
        </p:txBody>
      </p:sp>
      <p:sp>
        <p:nvSpPr>
          <p:cNvPr id="10" name="Tijdelijke aanduiding voor datum 5"/>
          <p:cNvSpPr>
            <a:spLocks noGrp="1"/>
          </p:cNvSpPr>
          <p:nvPr>
            <p:ph type="dt" sz="half" idx="2"/>
          </p:nvPr>
        </p:nvSpPr>
        <p:spPr>
          <a:xfrm>
            <a:off x="95782" y="82726"/>
            <a:ext cx="15595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217575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sslide met 1 kolom + beeld">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6378575" y="0"/>
            <a:ext cx="5813425" cy="6858000"/>
          </a:xfrm>
        </p:spPr>
        <p:txBody>
          <a:bodyPr>
            <a:noAutofit/>
          </a:bodyPr>
          <a:lstStyle/>
          <a:p>
            <a:r>
              <a:rPr lang="nl-NL"/>
              <a:t>Klik op het pictogram als u een afbeelding wilt toevoegen</a:t>
            </a:r>
            <a:endParaRPr lang="en-US"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136878" y="10720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dirty="0"/>
          </a:p>
        </p:txBody>
      </p:sp>
    </p:spTree>
    <p:extLst>
      <p:ext uri="{BB962C8B-B14F-4D97-AF65-F5344CB8AC3E}">
        <p14:creationId xmlns:p14="http://schemas.microsoft.com/office/powerpoint/2010/main" val="188521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s slide beeld + logo roo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05000" y="0"/>
            <a:ext cx="10287000" cy="6858000"/>
          </a:xfrm>
        </p:spPr>
        <p:txBody>
          <a:bodyPr>
            <a:noAutofit/>
          </a:bodyPr>
          <a:lstStyle/>
          <a:p>
            <a:r>
              <a:rPr lang="nl-NL"/>
              <a:t>Klik op het pictogram als u een afbeelding wilt toevoegen</a:t>
            </a:r>
            <a:endParaRPr lang="en-US"/>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a:ext>
            </a:extLst>
          </a:blip>
          <a:srcRect l="18372" t="19513"/>
          <a:stretch/>
        </p:blipFill>
        <p:spPr>
          <a:xfrm>
            <a:off x="-9526" y="-19051"/>
            <a:ext cx="1763161" cy="1738515"/>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18505D4B-7779-46CA-9F34-AD15D64EF2DF}" type="slidenum">
              <a:rPr lang="nl-BE" smtClean="0"/>
              <a:t>‹nr.›</a:t>
            </a:fld>
            <a:endParaRPr lang="nl-BE"/>
          </a:p>
        </p:txBody>
      </p:sp>
      <p:sp>
        <p:nvSpPr>
          <p:cNvPr id="7"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52736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s slide beeld + logo blauw">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05000" y="0"/>
            <a:ext cx="10287000" cy="6858000"/>
          </a:xfrm>
        </p:spPr>
        <p:txBody>
          <a:bodyPr>
            <a:noAutofit/>
          </a:bodyPr>
          <a:lstStyle/>
          <a:p>
            <a:r>
              <a:rPr lang="nl-NL"/>
              <a:t>Klik op het pictogram als u een afbeelding wilt toevoegen</a:t>
            </a:r>
            <a:endParaRPr lang="en-US"/>
          </a:p>
        </p:txBody>
      </p:sp>
      <p:sp>
        <p:nvSpPr>
          <p:cNvPr id="4" name="Rectangle 3"/>
          <p:cNvSpPr/>
          <p:nvPr userDrawn="1"/>
        </p:nvSpPr>
        <p:spPr>
          <a:xfrm>
            <a:off x="0" y="0"/>
            <a:ext cx="1721556" cy="6858000"/>
          </a:xfrm>
          <a:prstGeom prst="rect">
            <a:avLst/>
          </a:prstGeom>
          <a:solidFill>
            <a:srgbClr val="0027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526" y="-19051"/>
            <a:ext cx="1715039" cy="1691447"/>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14732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99452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Optie 1 - Beeld 1">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16056" y="4818952"/>
            <a:ext cx="9117366" cy="1594556"/>
          </a:xfrm>
          <a:ln w="76200" cmpd="sng">
            <a:solidFill>
              <a:schemeClr val="bg1"/>
            </a:solidFill>
          </a:ln>
        </p:spPr>
        <p:txBody>
          <a:bodyPr lIns="180000" tIns="180000" rIns="180000" bIns="180000" anchor="ctr">
            <a:noAutofit/>
          </a:bodyPr>
          <a:lstStyle>
            <a:lvl1pPr algn="l">
              <a:defRPr sz="4400" b="1">
                <a:solidFill>
                  <a:srgbClr val="002757"/>
                </a:solidFill>
              </a:defRPr>
            </a:lvl1pPr>
          </a:lstStyle>
          <a:p>
            <a:r>
              <a:rPr lang="nl-NL" dirty="0"/>
              <a:t>KLIK OM DE STIJL TE BEWERKEN</a:t>
            </a:r>
            <a:endParaRPr lang="nl-BE" dirty="0"/>
          </a:p>
        </p:txBody>
      </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a:ext>
            </a:extLst>
          </a:blip>
          <a:srcRect t="19896" r="18829"/>
          <a:stretch/>
        </p:blipFill>
        <p:spPr>
          <a:xfrm>
            <a:off x="8548816" y="-19050"/>
            <a:ext cx="3652709" cy="3604650"/>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4" name="Tijdelijke aanduiding voor dianummer 3"/>
          <p:cNvSpPr>
            <a:spLocks noGrp="1"/>
          </p:cNvSpPr>
          <p:nvPr>
            <p:ph type="sldNum" sz="quarter" idx="11"/>
          </p:nvPr>
        </p:nvSpPr>
        <p:spPr/>
        <p:txBody>
          <a:body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75225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eldia Optie 1 - Beeld 2">
    <p:bg>
      <p:bgPr>
        <a:blipFill dpi="0" rotWithShape="1">
          <a:blip r:embed="rId2">
            <a:alphaModFix amt="60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16056" y="4818952"/>
            <a:ext cx="9117366" cy="1594556"/>
          </a:xfrm>
          <a:ln w="76200" cmpd="sng">
            <a:solidFill>
              <a:schemeClr val="bg1"/>
            </a:solidFill>
          </a:ln>
        </p:spPr>
        <p:txBody>
          <a:bodyPr lIns="180000" tIns="180000" rIns="180000" bIns="180000" anchor="ctr">
            <a:noAutofit/>
          </a:bodyPr>
          <a:lstStyle>
            <a:lvl1pPr algn="l">
              <a:defRPr sz="4400" b="1">
                <a:solidFill>
                  <a:srgbClr val="002757"/>
                </a:solidFill>
              </a:defRPr>
            </a:lvl1pPr>
          </a:lstStyle>
          <a:p>
            <a:r>
              <a:rPr lang="nl-NL" dirty="0"/>
              <a:t>KLIK OM DE STIJL TE BEWERKEN</a:t>
            </a:r>
            <a:endParaRPr lang="nl-BE" dirty="0"/>
          </a:p>
        </p:txBody>
      </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a:ext>
            </a:extLst>
          </a:blip>
          <a:srcRect t="19896" r="18829"/>
          <a:stretch/>
        </p:blipFill>
        <p:spPr>
          <a:xfrm>
            <a:off x="8548816" y="-19050"/>
            <a:ext cx="3652709" cy="3604650"/>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4" name="Tijdelijke aanduiding voor dianummer 3"/>
          <p:cNvSpPr>
            <a:spLocks noGrp="1"/>
          </p:cNvSpPr>
          <p:nvPr>
            <p:ph type="sldNum" sz="quarter" idx="11"/>
          </p:nvPr>
        </p:nvSpPr>
        <p:spPr/>
        <p:txBody>
          <a:body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18029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Optie 2 - Rood">
    <p:bg>
      <p:bgPr>
        <a:solidFill>
          <a:srgbClr val="E00049"/>
        </a:solidFill>
        <a:effectLst/>
      </p:bgPr>
    </p:bg>
    <p:spTree>
      <p:nvGrpSpPr>
        <p:cNvPr id="1" name=""/>
        <p:cNvGrpSpPr/>
        <p:nvPr/>
      </p:nvGrpSpPr>
      <p:grpSpPr>
        <a:xfrm>
          <a:off x="0" y="0"/>
          <a:ext cx="0" cy="0"/>
          <a:chOff x="0" y="0"/>
          <a:chExt cx="0" cy="0"/>
        </a:xfrm>
      </p:grpSpPr>
      <p:sp>
        <p:nvSpPr>
          <p:cNvPr id="6" name="Titel 1"/>
          <p:cNvSpPr>
            <a:spLocks noGrp="1" noChangeAspect="1"/>
          </p:cNvSpPr>
          <p:nvPr>
            <p:ph type="ctrTitle"/>
          </p:nvPr>
        </p:nvSpPr>
        <p:spPr>
          <a:xfrm>
            <a:off x="7118133" y="2717065"/>
            <a:ext cx="4741332" cy="2129220"/>
          </a:xfrm>
        </p:spPr>
        <p:txBody>
          <a:bodyPr anchor="t">
            <a:noAutofit/>
          </a:bodyPr>
          <a:lstStyle>
            <a:lvl1pPr algn="r">
              <a:defRPr sz="4800">
                <a:solidFill>
                  <a:srgbClr val="002757"/>
                </a:solidFill>
              </a:defRPr>
            </a:lvl1pPr>
          </a:lstStyle>
          <a:p>
            <a:r>
              <a:rPr lang="nl-NL"/>
              <a:t>Klik om stijl te bewerken</a:t>
            </a:r>
            <a:endParaRPr lang="nl-BE" dirty="0"/>
          </a:p>
        </p:txBody>
      </p:sp>
      <p:sp>
        <p:nvSpPr>
          <p:cNvPr id="7" name="Ondertitel 2"/>
          <p:cNvSpPr>
            <a:spLocks noGrp="1" noChangeAspect="1"/>
          </p:cNvSpPr>
          <p:nvPr>
            <p:ph type="subTitle" idx="1"/>
          </p:nvPr>
        </p:nvSpPr>
        <p:spPr>
          <a:xfrm>
            <a:off x="7118133" y="4846283"/>
            <a:ext cx="4741332" cy="1637784"/>
          </a:xfrm>
          <a:noFill/>
        </p:spPr>
        <p:txBody>
          <a:bodyPr anchor="ctr">
            <a:noAutofit/>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1650" y="589985"/>
            <a:ext cx="3387815" cy="1172554"/>
          </a:xfrm>
          <a:prstGeom prst="rect">
            <a:avLst/>
          </a:prstGeom>
        </p:spPr>
      </p:pic>
      <p:pic>
        <p:nvPicPr>
          <p:cNvPr id="2" name="Afbeelding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1769" t="19480"/>
          <a:stretch/>
        </p:blipFill>
        <p:spPr>
          <a:xfrm>
            <a:off x="-28575" y="-38101"/>
            <a:ext cx="7146708" cy="6522167"/>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4" name="Tijdelijke aanduiding voor dianummer 3"/>
          <p:cNvSpPr>
            <a:spLocks noGrp="1"/>
          </p:cNvSpPr>
          <p:nvPr>
            <p:ph type="sldNum" sz="quarter" idx="11"/>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315705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Optie 2 - Wit">
    <p:bg>
      <p:bgPr>
        <a:solidFill>
          <a:srgbClr val="FFFFFF"/>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a:ext>
            </a:extLst>
          </a:blip>
          <a:srcRect l="11886" t="19832" b="20078"/>
          <a:stretch/>
        </p:blipFill>
        <p:spPr>
          <a:xfrm>
            <a:off x="-19050" y="-9525"/>
            <a:ext cx="7137182" cy="4867275"/>
          </a:xfrm>
          <a:prstGeom prst="rect">
            <a:avLst/>
          </a:prstGeom>
        </p:spPr>
      </p:pic>
      <p:sp>
        <p:nvSpPr>
          <p:cNvPr id="5" name="Rectangle 3"/>
          <p:cNvSpPr/>
          <p:nvPr userDrawn="1"/>
        </p:nvSpPr>
        <p:spPr>
          <a:xfrm>
            <a:off x="0" y="4846284"/>
            <a:ext cx="12192000" cy="1646238"/>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noChangeAspect="1"/>
          </p:cNvSpPr>
          <p:nvPr>
            <p:ph type="ctrTitle"/>
          </p:nvPr>
        </p:nvSpPr>
        <p:spPr>
          <a:xfrm>
            <a:off x="7118133" y="2717065"/>
            <a:ext cx="4741332" cy="2129220"/>
          </a:xfrm>
        </p:spPr>
        <p:txBody>
          <a:bodyPr anchor="t">
            <a:noAutofit/>
          </a:bodyPr>
          <a:lstStyle>
            <a:lvl1pPr algn="l">
              <a:defRPr sz="4800">
                <a:solidFill>
                  <a:srgbClr val="002757"/>
                </a:solidFill>
              </a:defRPr>
            </a:lvl1pPr>
          </a:lstStyle>
          <a:p>
            <a:r>
              <a:rPr lang="nl-NL"/>
              <a:t>Klik om stijl te bewerken</a:t>
            </a:r>
            <a:endParaRPr lang="nl-BE" dirty="0"/>
          </a:p>
        </p:txBody>
      </p:sp>
      <p:sp>
        <p:nvSpPr>
          <p:cNvPr id="3" name="Ondertitel 2"/>
          <p:cNvSpPr>
            <a:spLocks noGrp="1" noChangeAspect="1"/>
          </p:cNvSpPr>
          <p:nvPr>
            <p:ph type="subTitle" idx="1"/>
          </p:nvPr>
        </p:nvSpPr>
        <p:spPr>
          <a:xfrm>
            <a:off x="7118133" y="4846283"/>
            <a:ext cx="4741332" cy="1637784"/>
          </a:xfrm>
          <a:noFill/>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875" y="5183507"/>
            <a:ext cx="2760704" cy="955505"/>
          </a:xfrm>
          <a:prstGeom prst="rect">
            <a:avLst/>
          </a:prstGeom>
        </p:spPr>
      </p:pic>
      <p:sp>
        <p:nvSpPr>
          <p:cNvPr id="6" name="Tijdelijke aanduiding voor voettekst 5"/>
          <p:cNvSpPr>
            <a:spLocks noGrp="1"/>
          </p:cNvSpPr>
          <p:nvPr>
            <p:ph type="ftr" sz="quarter" idx="10"/>
          </p:nvPr>
        </p:nvSpPr>
        <p:spPr/>
        <p:txBody>
          <a:bodyPr/>
          <a:lstStyle/>
          <a:p>
            <a:endParaRPr lang="nl-BE"/>
          </a:p>
        </p:txBody>
      </p:sp>
      <p:sp>
        <p:nvSpPr>
          <p:cNvPr id="8" name="Tijdelijke aanduiding voor dianummer 7"/>
          <p:cNvSpPr>
            <a:spLocks noGrp="1"/>
          </p:cNvSpPr>
          <p:nvPr>
            <p:ph type="sldNum" sz="quarter" idx="11"/>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160950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sisslide met titel - Optie 1">
    <p:spTree>
      <p:nvGrpSpPr>
        <p:cNvPr id="1" name=""/>
        <p:cNvGrpSpPr/>
        <p:nvPr/>
      </p:nvGrpSpPr>
      <p:grpSpPr>
        <a:xfrm>
          <a:off x="0" y="0"/>
          <a:ext cx="0" cy="0"/>
          <a:chOff x="0" y="0"/>
          <a:chExt cx="0" cy="0"/>
        </a:xfrm>
      </p:grpSpPr>
      <p:sp>
        <p:nvSpPr>
          <p:cNvPr id="2" name="Titel 1"/>
          <p:cNvSpPr>
            <a:spLocks noGrp="1"/>
          </p:cNvSpPr>
          <p:nvPr>
            <p:ph type="title"/>
          </p:nvPr>
        </p:nvSpPr>
        <p:spPr>
          <a:xfrm>
            <a:off x="1876778" y="365125"/>
            <a:ext cx="9948332" cy="1281113"/>
          </a:xfrm>
        </p:spPr>
        <p:txBody>
          <a:bodyPr>
            <a:noAutofit/>
          </a:bodyPr>
          <a:lstStyle/>
          <a:p>
            <a:r>
              <a:rPr lang="nl-NL"/>
              <a:t>Klik om stijl te bewerken</a:t>
            </a:r>
            <a:endParaRPr lang="nl-BE" dirty="0"/>
          </a:p>
        </p:txBody>
      </p:sp>
      <p:sp>
        <p:nvSpPr>
          <p:cNvPr id="3" name="Tijdelijke aanduiding voor inhoud 2"/>
          <p:cNvSpPr>
            <a:spLocks noGrp="1"/>
          </p:cNvSpPr>
          <p:nvPr>
            <p:ph idx="1" hasCustomPrompt="1"/>
          </p:nvPr>
        </p:nvSpPr>
        <p:spPr>
          <a:xfrm>
            <a:off x="1876777" y="1825624"/>
            <a:ext cx="9948333" cy="4750153"/>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a:ext>
            </a:extLst>
          </a:blip>
          <a:srcRect l="15636" t="25895"/>
          <a:stretch/>
        </p:blipFill>
        <p:spPr>
          <a:xfrm>
            <a:off x="-19050" y="-19050"/>
            <a:ext cx="1895827" cy="1665288"/>
          </a:xfrm>
          <a:prstGeom prst="rect">
            <a:avLst/>
          </a:prstGeom>
        </p:spPr>
      </p:pic>
      <p:sp>
        <p:nvSpPr>
          <p:cNvPr id="4" name="Tijdelijke aanduiding voor voettekst 3"/>
          <p:cNvSpPr>
            <a:spLocks noGrp="1"/>
          </p:cNvSpPr>
          <p:nvPr>
            <p:ph type="ftr" sz="quarter" idx="10"/>
          </p:nvPr>
        </p:nvSpPr>
        <p:spPr/>
        <p:txBody>
          <a:bodyPr/>
          <a:lstStyle/>
          <a:p>
            <a:endParaRPr lang="nl-BE"/>
          </a:p>
        </p:txBody>
      </p:sp>
      <p:sp>
        <p:nvSpPr>
          <p:cNvPr id="5" name="Tijdelijke aanduiding voor dianummer 4"/>
          <p:cNvSpPr>
            <a:spLocks noGrp="1"/>
          </p:cNvSpPr>
          <p:nvPr>
            <p:ph type="sldNum" sz="quarter" idx="11"/>
          </p:nvPr>
        </p:nvSpPr>
        <p:spPr/>
        <p:txBody>
          <a:bodyPr/>
          <a:lstStyle/>
          <a:p>
            <a:fld id="{18505D4B-7779-46CA-9F34-AD15D64EF2DF}" type="slidenum">
              <a:rPr lang="nl-BE" smtClean="0"/>
              <a:t>‹nr.›</a:t>
            </a:fld>
            <a:endParaRPr lang="nl-BE"/>
          </a:p>
        </p:txBody>
      </p:sp>
      <p:sp>
        <p:nvSpPr>
          <p:cNvPr id="7"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365039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asisslide met titel - Optie 2">
    <p:spTree>
      <p:nvGrpSpPr>
        <p:cNvPr id="1" name=""/>
        <p:cNvGrpSpPr/>
        <p:nvPr/>
      </p:nvGrpSpPr>
      <p:grpSpPr>
        <a:xfrm>
          <a:off x="0" y="0"/>
          <a:ext cx="0" cy="0"/>
          <a:chOff x="0" y="0"/>
          <a:chExt cx="0" cy="0"/>
        </a:xfrm>
      </p:grpSpPr>
      <p:sp>
        <p:nvSpPr>
          <p:cNvPr id="4" name="Rectangle 3"/>
          <p:cNvSpPr/>
          <p:nvPr userDrawn="1"/>
        </p:nvSpPr>
        <p:spPr>
          <a:xfrm>
            <a:off x="0" y="0"/>
            <a:ext cx="12192000" cy="1646238"/>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876778" y="365125"/>
            <a:ext cx="9948332" cy="1281113"/>
          </a:xfrm>
        </p:spPr>
        <p:txBody>
          <a:bodyPr/>
          <a:lstStyle>
            <a:lvl1pPr algn="r">
              <a:defRPr>
                <a:solidFill>
                  <a:schemeClr val="bg1"/>
                </a:solidFill>
              </a:defRPr>
            </a:lvl1pPr>
          </a:lstStyle>
          <a:p>
            <a:r>
              <a:rPr lang="nl-NL"/>
              <a:t>Klik om stijl te bewerken</a:t>
            </a:r>
            <a:endParaRPr lang="nl-BE" dirty="0"/>
          </a:p>
        </p:txBody>
      </p:sp>
      <p:sp>
        <p:nvSpPr>
          <p:cNvPr id="3" name="Tijdelijke aanduiding voor inhoud 2"/>
          <p:cNvSpPr>
            <a:spLocks noGrp="1"/>
          </p:cNvSpPr>
          <p:nvPr>
            <p:ph idx="1" hasCustomPrompt="1"/>
          </p:nvPr>
        </p:nvSpPr>
        <p:spPr>
          <a:xfrm>
            <a:off x="1876777" y="1825625"/>
            <a:ext cx="9948333" cy="4242154"/>
          </a:xfrm>
        </p:spPr>
        <p:txBody>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701" y="365125"/>
            <a:ext cx="2628281" cy="909672"/>
          </a:xfrm>
          <a:prstGeom prst="rect">
            <a:avLst/>
          </a:prstGeom>
        </p:spPr>
      </p:pic>
      <p:sp>
        <p:nvSpPr>
          <p:cNvPr id="5" name="Tijdelijke aanduiding voor voettekst 4"/>
          <p:cNvSpPr>
            <a:spLocks noGrp="1"/>
          </p:cNvSpPr>
          <p:nvPr>
            <p:ph type="ftr" sz="quarter" idx="10"/>
          </p:nvPr>
        </p:nvSpPr>
        <p:spPr/>
        <p:txBody>
          <a:bodyPr/>
          <a:lstStyle/>
          <a:p>
            <a:endParaRPr lang="nl-BE"/>
          </a:p>
        </p:txBody>
      </p:sp>
      <p:sp>
        <p:nvSpPr>
          <p:cNvPr id="7" name="Tijdelijke aanduiding voor dianummer 6"/>
          <p:cNvSpPr>
            <a:spLocks noGrp="1"/>
          </p:cNvSpPr>
          <p:nvPr>
            <p:ph type="sldNum" sz="quarter" idx="11"/>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302190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sisslide met titel - Optie 3">
    <p:spTree>
      <p:nvGrpSpPr>
        <p:cNvPr id="1" name=""/>
        <p:cNvGrpSpPr/>
        <p:nvPr/>
      </p:nvGrpSpPr>
      <p:grpSpPr>
        <a:xfrm>
          <a:off x="0" y="0"/>
          <a:ext cx="0" cy="0"/>
          <a:chOff x="0" y="0"/>
          <a:chExt cx="0" cy="0"/>
        </a:xfrm>
      </p:grpSpPr>
      <p:sp>
        <p:nvSpPr>
          <p:cNvPr id="2" name="Titel 1"/>
          <p:cNvSpPr>
            <a:spLocks noGrp="1"/>
          </p:cNvSpPr>
          <p:nvPr>
            <p:ph type="title"/>
          </p:nvPr>
        </p:nvSpPr>
        <p:spPr>
          <a:xfrm>
            <a:off x="1876778" y="365125"/>
            <a:ext cx="9948332" cy="1281113"/>
          </a:xfrm>
        </p:spPr>
        <p:txBody>
          <a:bodyPr>
            <a:noAutofit/>
          </a:bodyPr>
          <a:lstStyle/>
          <a:p>
            <a:r>
              <a:rPr lang="nl-NL"/>
              <a:t>Klik om stijl te bewerken</a:t>
            </a:r>
            <a:endParaRPr lang="nl-BE" dirty="0"/>
          </a:p>
        </p:txBody>
      </p:sp>
      <p:sp>
        <p:nvSpPr>
          <p:cNvPr id="3" name="Tijdelijke aanduiding voor inhoud 2"/>
          <p:cNvSpPr>
            <a:spLocks noGrp="1"/>
          </p:cNvSpPr>
          <p:nvPr>
            <p:ph idx="1"/>
          </p:nvPr>
        </p:nvSpPr>
        <p:spPr>
          <a:xfrm>
            <a:off x="1876777" y="1825625"/>
            <a:ext cx="9948333" cy="4242154"/>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5" name="Tijdelijke aanduiding voor voettekst 4"/>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101569" y="111442"/>
            <a:ext cx="14732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286835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sslide_ZonderTitel">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76777" y="268111"/>
            <a:ext cx="9948333" cy="5799668"/>
          </a:xfrm>
        </p:spPr>
        <p:txBody>
          <a:bodyPr wrap="none">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2" name="Tijdelijke aanduiding voor voettekst 1"/>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‹nr.›</a:t>
            </a:fld>
            <a:endParaRPr lang="nl-BE"/>
          </a:p>
        </p:txBody>
      </p:sp>
      <p:sp>
        <p:nvSpPr>
          <p:cNvPr id="7" name="Tijdelijke aanduiding voor datum 5"/>
          <p:cNvSpPr>
            <a:spLocks noGrp="1"/>
          </p:cNvSpPr>
          <p:nvPr>
            <p:ph type="dt" sz="half" idx="2"/>
          </p:nvPr>
        </p:nvSpPr>
        <p:spPr>
          <a:xfrm>
            <a:off x="106509" y="85548"/>
            <a:ext cx="15085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280641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4"/>
            <a:ext cx="10515600" cy="4750153"/>
          </a:xfrm>
          <a:prstGeom prst="rect">
            <a:avLst/>
          </a:prstGeom>
        </p:spPr>
        <p:txBody>
          <a:bodyPr vert="horz" lIns="91440" tIns="45720" rIns="9144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voettekst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5" name="Tijdelijke aanduiding voor dianumm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1/06/2022</a:t>
            </a:fld>
            <a:endParaRPr lang="nl-BE"/>
          </a:p>
        </p:txBody>
      </p:sp>
    </p:spTree>
    <p:extLst>
      <p:ext uri="{BB962C8B-B14F-4D97-AF65-F5344CB8AC3E}">
        <p14:creationId xmlns:p14="http://schemas.microsoft.com/office/powerpoint/2010/main" val="2189289548"/>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8" r:id="rId3"/>
    <p:sldLayoutId id="2147483675" r:id="rId4"/>
    <p:sldLayoutId id="2147483666" r:id="rId5"/>
    <p:sldLayoutId id="2147483650" r:id="rId6"/>
    <p:sldLayoutId id="2147483672" r:id="rId7"/>
    <p:sldLayoutId id="2147483660" r:id="rId8"/>
    <p:sldLayoutId id="2147483661" r:id="rId9"/>
    <p:sldLayoutId id="2147483662" r:id="rId10"/>
    <p:sldLayoutId id="2147483663" r:id="rId11"/>
    <p:sldLayoutId id="2147483664" r:id="rId12"/>
    <p:sldLayoutId id="2147483667" r:id="rId13"/>
  </p:sldLayoutIdLst>
  <p:txStyles>
    <p:titleStyle>
      <a:lvl1pPr algn="l" defTabSz="914400" rtl="0" eaLnBrk="1" latinLnBrk="0" hangingPunct="1">
        <a:lnSpc>
          <a:spcPct val="90000"/>
        </a:lnSpc>
        <a:spcBef>
          <a:spcPct val="0"/>
        </a:spcBef>
        <a:buNone/>
        <a:defRPr sz="4800" kern="1200">
          <a:solidFill>
            <a:srgbClr val="00275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cid:F6CCFF32-B914-4512-B441-A72E8C013E6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D2BDD-CEFE-4CA8-93F9-0073CEA04EE7}"/>
              </a:ext>
            </a:extLst>
          </p:cNvPr>
          <p:cNvSpPr>
            <a:spLocks noGrp="1"/>
          </p:cNvSpPr>
          <p:nvPr>
            <p:ph type="ctrTitle"/>
          </p:nvPr>
        </p:nvSpPr>
        <p:spPr>
          <a:xfrm>
            <a:off x="1029318" y="4170507"/>
            <a:ext cx="9117366" cy="2100984"/>
          </a:xfrm>
        </p:spPr>
        <p:txBody>
          <a:bodyPr/>
          <a:lstStyle/>
          <a:p>
            <a:r>
              <a:rPr lang="nl-NL" dirty="0"/>
              <a:t>Verdiepingsmodule 4: Hoe kunnen we zelf een </a:t>
            </a:r>
            <a:r>
              <a:rPr lang="nl-NL" dirty="0" err="1"/>
              <a:t>biomeiler</a:t>
            </a:r>
            <a:r>
              <a:rPr lang="nl-NL" dirty="0"/>
              <a:t> bouwen </a:t>
            </a:r>
          </a:p>
        </p:txBody>
      </p:sp>
    </p:spTree>
    <p:extLst>
      <p:ext uri="{BB962C8B-B14F-4D97-AF65-F5344CB8AC3E}">
        <p14:creationId xmlns:p14="http://schemas.microsoft.com/office/powerpoint/2010/main" val="14595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7E864-2189-42E8-A882-0415CDF7EF3E}"/>
              </a:ext>
            </a:extLst>
          </p:cNvPr>
          <p:cNvSpPr>
            <a:spLocks noGrp="1"/>
          </p:cNvSpPr>
          <p:nvPr>
            <p:ph type="title"/>
          </p:nvPr>
        </p:nvSpPr>
        <p:spPr/>
        <p:txBody>
          <a:bodyPr/>
          <a:lstStyle/>
          <a:p>
            <a:r>
              <a:rPr lang="nl-NL" dirty="0"/>
              <a:t>Vraag 7 – verdiepingsmodule 1</a:t>
            </a:r>
            <a:endParaRPr lang="nl-BE" dirty="0"/>
          </a:p>
        </p:txBody>
      </p:sp>
      <p:sp>
        <p:nvSpPr>
          <p:cNvPr id="3" name="Tijdelijke aanduiding voor inhoud 2">
            <a:extLst>
              <a:ext uri="{FF2B5EF4-FFF2-40B4-BE49-F238E27FC236}">
                <a16:creationId xmlns:a16="http://schemas.microsoft.com/office/drawing/2014/main" id="{E4EDE5E8-7275-48D2-B170-54148AD956DB}"/>
              </a:ext>
            </a:extLst>
          </p:cNvPr>
          <p:cNvSpPr>
            <a:spLocks noGrp="1"/>
          </p:cNvSpPr>
          <p:nvPr>
            <p:ph idx="1"/>
          </p:nvPr>
        </p:nvSpPr>
        <p:spPr/>
        <p:txBody>
          <a:bodyPr vert="horz" lIns="91440" tIns="45720" rIns="91440" bIns="45720" rtlCol="0" anchor="t">
            <a:noAutofit/>
          </a:bodyPr>
          <a:lstStyle/>
          <a:p>
            <a:pPr marL="0" lvl="0" indent="0">
              <a:spcAft>
                <a:spcPts val="800"/>
              </a:spcAft>
              <a:buNone/>
            </a:pPr>
            <a:r>
              <a:rPr lang="nl-NL" sz="2000" dirty="0">
                <a:effectLst/>
                <a:latin typeface="+mj-lt"/>
                <a:ea typeface="Calibri" panose="020F0502020204030204" pitchFamily="34" charset="0"/>
                <a:cs typeface="Times New Roman" panose="02020603050405020304" pitchFamily="18" charset="0"/>
              </a:rPr>
              <a:t>Als omhulsel van de </a:t>
            </a:r>
            <a:r>
              <a:rPr lang="nl-NL" sz="2000" dirty="0" err="1">
                <a:effectLst/>
                <a:latin typeface="+mj-lt"/>
                <a:ea typeface="Calibri" panose="020F0502020204030204" pitchFamily="34" charset="0"/>
                <a:cs typeface="Times New Roman" panose="02020603050405020304" pitchFamily="18" charset="0"/>
              </a:rPr>
              <a:t>biomeiler</a:t>
            </a:r>
            <a:r>
              <a:rPr lang="nl-NL" sz="2000" dirty="0">
                <a:effectLst/>
                <a:latin typeface="+mj-lt"/>
                <a:ea typeface="Calibri" panose="020F0502020204030204" pitchFamily="34" charset="0"/>
                <a:cs typeface="Times New Roman" panose="02020603050405020304" pitchFamily="18" charset="0"/>
              </a:rPr>
              <a:t> hadden we als oplossing een vat gevonden. Dit vat is niet zo dik (2 mm), zo kan de warmte snel verloren gaan want de dikte was een invloedfactor. </a:t>
            </a:r>
            <a:r>
              <a:rPr lang="nl-NL" sz="2000" b="1" dirty="0">
                <a:effectLst/>
                <a:latin typeface="+mj-lt"/>
                <a:ea typeface="Calibri" panose="020F0502020204030204" pitchFamily="34" charset="0"/>
                <a:cs typeface="Times New Roman" panose="02020603050405020304" pitchFamily="18" charset="0"/>
              </a:rPr>
              <a:t>Hoe houden we de warmte zoveel mogelijk in de </a:t>
            </a:r>
            <a:r>
              <a:rPr lang="nl-NL" sz="2000" b="1" dirty="0" err="1">
                <a:effectLst/>
                <a:latin typeface="+mj-lt"/>
                <a:ea typeface="Calibri" panose="020F0502020204030204" pitchFamily="34" charset="0"/>
                <a:cs typeface="Times New Roman" panose="02020603050405020304" pitchFamily="18" charset="0"/>
              </a:rPr>
              <a:t>biomeiler</a:t>
            </a:r>
            <a:r>
              <a:rPr lang="nl-NL" sz="2000" b="1" dirty="0">
                <a:effectLst/>
                <a:latin typeface="+mj-lt"/>
                <a:ea typeface="Calibri" panose="020F0502020204030204" pitchFamily="34" charset="0"/>
                <a:cs typeface="Times New Roman" panose="02020603050405020304" pitchFamily="18" charset="0"/>
              </a:rPr>
              <a:t>?</a:t>
            </a:r>
            <a:endParaRPr lang="nl-BE" sz="2000" b="1"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Een houten bak rond het vat bouwen</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De </a:t>
            </a:r>
            <a:r>
              <a:rPr lang="nl-NL" sz="2000" dirty="0" err="1">
                <a:effectLst/>
                <a:latin typeface="+mj-lt"/>
                <a:ea typeface="Calibri" panose="020F0502020204030204" pitchFamily="34" charset="0"/>
                <a:cs typeface="Times New Roman" panose="02020603050405020304" pitchFamily="18" charset="0"/>
              </a:rPr>
              <a:t>biomeiler</a:t>
            </a:r>
            <a:r>
              <a:rPr lang="nl-NL" sz="2000" dirty="0">
                <a:effectLst/>
                <a:latin typeface="+mj-lt"/>
                <a:ea typeface="Calibri" panose="020F0502020204030204" pitchFamily="34" charset="0"/>
                <a:cs typeface="Times New Roman" panose="02020603050405020304" pitchFamily="18" charset="0"/>
              </a:rPr>
              <a:t> bij een verwarming plaatsen</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Isoleren van de </a:t>
            </a:r>
            <a:r>
              <a:rPr lang="nl-NL" sz="2000" dirty="0" err="1">
                <a:effectLst/>
                <a:latin typeface="+mj-lt"/>
                <a:ea typeface="Calibri" panose="020F0502020204030204" pitchFamily="34" charset="0"/>
                <a:cs typeface="Times New Roman" panose="02020603050405020304" pitchFamily="18" charset="0"/>
              </a:rPr>
              <a:t>biomeiler</a:t>
            </a:r>
            <a:endParaRPr lang="nl-BE" sz="2000" dirty="0"/>
          </a:p>
          <a:p>
            <a:pPr marL="0" indent="0">
              <a:buNone/>
            </a:pPr>
            <a:r>
              <a:rPr lang="nl-BE" sz="2000" dirty="0"/>
              <a:t>Verklaring:</a:t>
            </a:r>
          </a:p>
          <a:p>
            <a:pPr marL="0" indent="0">
              <a:buNone/>
            </a:pPr>
            <a:r>
              <a:rPr lang="nl-BE" sz="2000" dirty="0">
                <a:solidFill>
                  <a:srgbClr val="FF0000"/>
                </a:solidFill>
              </a:rPr>
              <a:t>De dikte is een belangrijke invloedfactor. We moeten dus de dikte van de wand vergroten, deze is slechts 2 mm dik. </a:t>
            </a:r>
            <a:r>
              <a:rPr lang="nl-NL" sz="2000" dirty="0">
                <a:solidFill>
                  <a:srgbClr val="FF0000"/>
                </a:solidFill>
              </a:rPr>
              <a:t>We verbreden de wand door een isolator te plaatsen. Ook het gebruik van een isolator </a:t>
            </a:r>
            <a:r>
              <a:rPr lang="nl-NL" sz="2000" dirty="0" err="1">
                <a:solidFill>
                  <a:srgbClr val="FF0000"/>
                </a:solidFill>
              </a:rPr>
              <a:t>i.p.v</a:t>
            </a:r>
            <a:r>
              <a:rPr lang="nl-NL" sz="2000" dirty="0">
                <a:solidFill>
                  <a:srgbClr val="FF0000"/>
                </a:solidFill>
              </a:rPr>
              <a:t> een ander materiaal zorgt ervoor dat er meer warmte behouden wordt</a:t>
            </a:r>
            <a:r>
              <a:rPr lang="nl-BE" sz="2000" dirty="0">
                <a:solidFill>
                  <a:srgbClr val="FF0000"/>
                </a:solidFill>
              </a:rPr>
              <a:t>. Net zoals bij de muren van een huis, die isoleer je ook, en zo creëer je een dikkere muur. De warmte wordt zo beter bijgehouden in de </a:t>
            </a:r>
            <a:r>
              <a:rPr lang="nl-BE" sz="2000" dirty="0" err="1">
                <a:solidFill>
                  <a:srgbClr val="FF0000"/>
                </a:solidFill>
              </a:rPr>
              <a:t>biomeiler</a:t>
            </a:r>
            <a:r>
              <a:rPr lang="nl-BE" sz="2000" dirty="0">
                <a:solidFill>
                  <a:srgbClr val="FF0000"/>
                </a:solidFill>
              </a:rPr>
              <a:t>.</a:t>
            </a:r>
          </a:p>
          <a:p>
            <a:pPr marL="0" indent="0">
              <a:buNone/>
            </a:pPr>
            <a:endParaRPr lang="nl-BE" dirty="0"/>
          </a:p>
        </p:txBody>
      </p:sp>
    </p:spTree>
    <p:extLst>
      <p:ext uri="{BB962C8B-B14F-4D97-AF65-F5344CB8AC3E}">
        <p14:creationId xmlns:p14="http://schemas.microsoft.com/office/powerpoint/2010/main" val="39862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B1AFA-2047-46CB-BE6E-54F7558CAC0D}"/>
              </a:ext>
            </a:extLst>
          </p:cNvPr>
          <p:cNvSpPr>
            <a:spLocks noGrp="1"/>
          </p:cNvSpPr>
          <p:nvPr>
            <p:ph type="title"/>
          </p:nvPr>
        </p:nvSpPr>
        <p:spPr/>
        <p:txBody>
          <a:bodyPr/>
          <a:lstStyle/>
          <a:p>
            <a:r>
              <a:rPr lang="nl-NL" dirty="0"/>
              <a:t>Vraag 8 – verdiepingsmodule 1</a:t>
            </a:r>
            <a:endParaRPr lang="nl-BE" dirty="0"/>
          </a:p>
        </p:txBody>
      </p:sp>
      <p:sp>
        <p:nvSpPr>
          <p:cNvPr id="3" name="Tijdelijke aanduiding voor inhoud 2">
            <a:extLst>
              <a:ext uri="{FF2B5EF4-FFF2-40B4-BE49-F238E27FC236}">
                <a16:creationId xmlns:a16="http://schemas.microsoft.com/office/drawing/2014/main" id="{FC872815-D505-4A2F-9CAD-40B340B1625E}"/>
              </a:ext>
            </a:extLst>
          </p:cNvPr>
          <p:cNvSpPr>
            <a:spLocks noGrp="1"/>
          </p:cNvSpPr>
          <p:nvPr>
            <p:ph idx="1"/>
          </p:nvPr>
        </p:nvSpPr>
        <p:spPr/>
        <p:txBody>
          <a:bodyPr vert="horz" lIns="91440" tIns="45720" rIns="91440" bIns="45720" rtlCol="0" anchor="t">
            <a:noAutofit/>
          </a:bodyPr>
          <a:lstStyle/>
          <a:p>
            <a:pPr marL="0" lvl="0" indent="0">
              <a:spcAft>
                <a:spcPts val="800"/>
              </a:spcAft>
              <a:buNone/>
            </a:pPr>
            <a:r>
              <a:rPr lang="nl-NL" sz="2000" dirty="0">
                <a:effectLst/>
                <a:latin typeface="+mj-lt"/>
                <a:ea typeface="Calibri" panose="020F0502020204030204" pitchFamily="34" charset="0"/>
                <a:cs typeface="Times New Roman" panose="02020603050405020304" pitchFamily="18" charset="0"/>
              </a:rPr>
              <a:t>We hadden in basismodule 2 al gezocht naar een goede opslag mogelijkheid voor het warme water. We transporteren de warmte via de slangen naar de thermosfles waarin we water gaan opwarmen. </a:t>
            </a:r>
            <a:r>
              <a:rPr lang="nl-NL" sz="2000" b="1" dirty="0">
                <a:effectLst/>
                <a:latin typeface="+mj-lt"/>
                <a:ea typeface="Calibri" panose="020F0502020204030204" pitchFamily="34" charset="0"/>
                <a:cs typeface="Times New Roman" panose="02020603050405020304" pitchFamily="18" charset="0"/>
              </a:rPr>
              <a:t>Moet er in de slangen water, lucht of een mengeling van beide aanwezig zijn? Wat is dus het beste transportmiddel voor warmte? </a:t>
            </a:r>
            <a:endParaRPr lang="nl-BE" sz="2000" b="1"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Water</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Lucht</a:t>
            </a:r>
            <a:endParaRPr lang="nl-BE" sz="2000" dirty="0">
              <a:effectLst/>
              <a:latin typeface="+mj-lt"/>
              <a:ea typeface="Calibri" panose="020F0502020204030204" pitchFamily="34" charset="0"/>
              <a:cs typeface="Times New Roman" panose="02020603050405020304" pitchFamily="18" charset="0"/>
            </a:endParaRPr>
          </a:p>
          <a:p>
            <a:pPr>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Beide</a:t>
            </a:r>
          </a:p>
          <a:p>
            <a:pPr marL="0" indent="0">
              <a:buNone/>
            </a:pPr>
            <a:endParaRPr lang="nl-NL" sz="2000" dirty="0">
              <a:effectLst/>
              <a:latin typeface="+mj-lt"/>
              <a:ea typeface="Calibri" panose="020F0502020204030204" pitchFamily="34" charset="0"/>
              <a:cs typeface="Times New Roman" panose="02020603050405020304" pitchFamily="18" charset="0"/>
            </a:endParaRPr>
          </a:p>
          <a:p>
            <a:pPr marL="0" indent="0">
              <a:buNone/>
            </a:pPr>
            <a:r>
              <a:rPr lang="nl-NL" sz="2000" dirty="0">
                <a:latin typeface="+mj-lt"/>
                <a:cs typeface="Times New Roman" panose="02020603050405020304" pitchFamily="18" charset="0"/>
              </a:rPr>
              <a:t>Verklaring:</a:t>
            </a:r>
          </a:p>
          <a:p>
            <a:pPr marL="0" indent="0">
              <a:buNone/>
            </a:pPr>
            <a:r>
              <a:rPr lang="nl-NL" sz="2000" dirty="0">
                <a:solidFill>
                  <a:srgbClr val="FF0000"/>
                </a:solidFill>
                <a:latin typeface="+mj-lt"/>
                <a:cs typeface="Times New Roman"/>
              </a:rPr>
              <a:t>Water kan de warmte beter transporteren dan lucht. Specifieke warmtecapaciteit van water is 4,18 J/kg. °C en van lucht is 1,00 </a:t>
            </a:r>
            <a:r>
              <a:rPr lang="nl-NL" sz="2000" dirty="0">
                <a:solidFill>
                  <a:srgbClr val="FF0000"/>
                </a:solidFill>
                <a:latin typeface="+mj-lt"/>
                <a:cs typeface="Tahoma"/>
              </a:rPr>
              <a:t>J/kg. °C</a:t>
            </a:r>
            <a:r>
              <a:rPr lang="nl-NL" sz="2000" dirty="0">
                <a:solidFill>
                  <a:srgbClr val="FF0000"/>
                </a:solidFill>
                <a:latin typeface="+mj-lt"/>
                <a:cs typeface="Times New Roman"/>
              </a:rPr>
              <a:t>, daarom is het belangrijk dat er geen lucht </a:t>
            </a:r>
            <a:r>
              <a:rPr lang="nl-NL" sz="2000">
                <a:solidFill>
                  <a:srgbClr val="FF0000"/>
                </a:solidFill>
                <a:latin typeface="+mj-lt"/>
                <a:cs typeface="Times New Roman"/>
              </a:rPr>
              <a:t>in het circuit van de </a:t>
            </a:r>
            <a:r>
              <a:rPr lang="nl-NL" sz="2000" dirty="0" err="1">
                <a:solidFill>
                  <a:srgbClr val="FF0000"/>
                </a:solidFill>
                <a:latin typeface="+mj-lt"/>
                <a:cs typeface="Times New Roman"/>
              </a:rPr>
              <a:t>biomeiler</a:t>
            </a:r>
            <a:r>
              <a:rPr lang="nl-NL" sz="2000" dirty="0">
                <a:solidFill>
                  <a:srgbClr val="FF0000"/>
                </a:solidFill>
                <a:latin typeface="+mj-lt"/>
                <a:cs typeface="Times New Roman"/>
              </a:rPr>
              <a:t> zit. Het moet goed ontlucht worden.</a:t>
            </a:r>
            <a:endParaRPr lang="nl-NL" sz="2000" dirty="0">
              <a:solidFill>
                <a:srgbClr val="FF0000"/>
              </a:solidFill>
              <a:latin typeface="+mj-lt"/>
              <a:ea typeface="Tahoma"/>
              <a:cs typeface="Times New Roman"/>
            </a:endParaRPr>
          </a:p>
          <a:p>
            <a:pPr marL="0" indent="0">
              <a:buNone/>
            </a:pPr>
            <a:endParaRPr lang="nl-BE" dirty="0"/>
          </a:p>
        </p:txBody>
      </p:sp>
    </p:spTree>
    <p:extLst>
      <p:ext uri="{BB962C8B-B14F-4D97-AF65-F5344CB8AC3E}">
        <p14:creationId xmlns:p14="http://schemas.microsoft.com/office/powerpoint/2010/main" val="278320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7497F-1CC3-450D-9A18-7D7F2951690B}"/>
              </a:ext>
            </a:extLst>
          </p:cNvPr>
          <p:cNvSpPr>
            <a:spLocks noGrp="1"/>
          </p:cNvSpPr>
          <p:nvPr>
            <p:ph type="title"/>
          </p:nvPr>
        </p:nvSpPr>
        <p:spPr/>
        <p:txBody>
          <a:bodyPr/>
          <a:lstStyle/>
          <a:p>
            <a:r>
              <a:rPr lang="nl-NL" dirty="0"/>
              <a:t>Vraag 9 – verdiepingsmodule 2</a:t>
            </a:r>
            <a:endParaRPr lang="nl-BE" dirty="0"/>
          </a:p>
        </p:txBody>
      </p:sp>
      <p:sp>
        <p:nvSpPr>
          <p:cNvPr id="3" name="Tijdelijke aanduiding voor inhoud 2">
            <a:extLst>
              <a:ext uri="{FF2B5EF4-FFF2-40B4-BE49-F238E27FC236}">
                <a16:creationId xmlns:a16="http://schemas.microsoft.com/office/drawing/2014/main" id="{44D2E935-1DAF-4F8F-A04B-8B8A825C1441}"/>
              </a:ext>
            </a:extLst>
          </p:cNvPr>
          <p:cNvSpPr>
            <a:spLocks noGrp="1"/>
          </p:cNvSpPr>
          <p:nvPr>
            <p:ph idx="1"/>
          </p:nvPr>
        </p:nvSpPr>
        <p:spPr/>
        <p:txBody>
          <a:bodyPr/>
          <a:lstStyle/>
          <a:p>
            <a:pPr marL="0" lvl="0" indent="0">
              <a:spcAft>
                <a:spcPts val="800"/>
              </a:spcAft>
              <a:buNone/>
            </a:pPr>
            <a:r>
              <a:rPr lang="nl-NL" sz="2000" dirty="0">
                <a:effectLst/>
                <a:latin typeface="+mj-lt"/>
                <a:ea typeface="Calibri" panose="020F0502020204030204" pitchFamily="34" charset="0"/>
                <a:cs typeface="Times New Roman" panose="02020603050405020304" pitchFamily="18" charset="0"/>
              </a:rPr>
              <a:t>We konden in deze verdiepingsmodule besluiten dat er 4 invloedfactoren zijn die criteria vormen voor de </a:t>
            </a:r>
            <a:r>
              <a:rPr lang="nl-NL" sz="2000" dirty="0" err="1">
                <a:effectLst/>
                <a:latin typeface="+mj-lt"/>
                <a:ea typeface="Calibri" panose="020F0502020204030204" pitchFamily="34" charset="0"/>
                <a:cs typeface="Times New Roman" panose="02020603050405020304" pitchFamily="18" charset="0"/>
              </a:rPr>
              <a:t>biomeiler</a:t>
            </a:r>
            <a:r>
              <a:rPr lang="nl-NL" sz="2000" dirty="0">
                <a:effectLst/>
                <a:latin typeface="+mj-lt"/>
                <a:ea typeface="Calibri" panose="020F0502020204030204" pitchFamily="34" charset="0"/>
                <a:cs typeface="Times New Roman" panose="02020603050405020304" pitchFamily="18" charset="0"/>
              </a:rPr>
              <a:t>. We hebben zuurstof nodig in de </a:t>
            </a:r>
            <a:r>
              <a:rPr lang="nl-NL" sz="2000" dirty="0" err="1">
                <a:effectLst/>
                <a:latin typeface="+mj-lt"/>
                <a:ea typeface="Calibri" panose="020F0502020204030204" pitchFamily="34" charset="0"/>
                <a:cs typeface="Times New Roman" panose="02020603050405020304" pitchFamily="18" charset="0"/>
              </a:rPr>
              <a:t>biomeiler</a:t>
            </a:r>
            <a:r>
              <a:rPr lang="nl-NL" sz="2000" dirty="0">
                <a:effectLst/>
                <a:latin typeface="+mj-lt"/>
                <a:ea typeface="Calibri" panose="020F0502020204030204" pitchFamily="34" charset="0"/>
                <a:cs typeface="Times New Roman" panose="02020603050405020304" pitchFamily="18" charset="0"/>
              </a:rPr>
              <a:t>. </a:t>
            </a:r>
            <a:r>
              <a:rPr lang="nl-NL" sz="2000" b="1" dirty="0">
                <a:effectLst/>
                <a:latin typeface="+mj-lt"/>
                <a:ea typeface="Calibri" panose="020F0502020204030204" pitchFamily="34" charset="0"/>
                <a:cs typeface="Times New Roman" panose="02020603050405020304" pitchFamily="18" charset="0"/>
              </a:rPr>
              <a:t>Hoe gaan we zuurstof/verluchting creëren in de </a:t>
            </a:r>
            <a:r>
              <a:rPr lang="nl-NL" sz="2000" b="1" dirty="0" err="1">
                <a:effectLst/>
                <a:latin typeface="+mj-lt"/>
                <a:ea typeface="Calibri" panose="020F0502020204030204" pitchFamily="34" charset="0"/>
                <a:cs typeface="Times New Roman" panose="02020603050405020304" pitchFamily="18" charset="0"/>
              </a:rPr>
              <a:t>biomeiler</a:t>
            </a:r>
            <a:r>
              <a:rPr lang="nl-NL" sz="2000" b="1" dirty="0">
                <a:effectLst/>
                <a:latin typeface="+mj-lt"/>
                <a:ea typeface="Calibri" panose="020F0502020204030204" pitchFamily="34" charset="0"/>
                <a:cs typeface="Times New Roman" panose="02020603050405020304" pitchFamily="18" charset="0"/>
              </a:rPr>
              <a:t>?</a:t>
            </a:r>
            <a:endParaRPr lang="nl-BE" sz="2000" b="1"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Gaten boren in het vat voor zuurstof.</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De houtsnippers zorgen voor zuurstof in de </a:t>
            </a:r>
            <a:r>
              <a:rPr lang="nl-NL" sz="2000" dirty="0" err="1">
                <a:effectLst/>
                <a:latin typeface="+mj-lt"/>
                <a:ea typeface="Calibri" panose="020F0502020204030204" pitchFamily="34" charset="0"/>
                <a:cs typeface="Times New Roman" panose="02020603050405020304" pitchFamily="18" charset="0"/>
              </a:rPr>
              <a:t>biomeiler</a:t>
            </a:r>
            <a:r>
              <a:rPr lang="nl-NL" sz="2000" dirty="0">
                <a:effectLst/>
                <a:latin typeface="+mj-lt"/>
                <a:ea typeface="Calibri" panose="020F0502020204030204" pitchFamily="34" charset="0"/>
                <a:cs typeface="Times New Roman" panose="02020603050405020304" pitchFamily="18" charset="0"/>
              </a:rPr>
              <a:t>.</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Door de kippengaas enkele centimeters van de wand te </a:t>
            </a:r>
            <a:r>
              <a:rPr lang="nl-NL" sz="2000" dirty="0">
                <a:latin typeface="+mj-lt"/>
                <a:ea typeface="Calibri" panose="020F0502020204030204" pitchFamily="34" charset="0"/>
                <a:cs typeface="Times New Roman" panose="02020603050405020304" pitchFamily="18" charset="0"/>
              </a:rPr>
              <a:t>monteren.</a:t>
            </a:r>
            <a:r>
              <a:rPr lang="nl-NL" sz="2000" dirty="0">
                <a:effectLst/>
                <a:latin typeface="+mj-lt"/>
                <a:ea typeface="Calibri" panose="020F0502020204030204" pitchFamily="34" charset="0"/>
                <a:cs typeface="Times New Roman" panose="02020603050405020304" pitchFamily="18" charset="0"/>
              </a:rPr>
              <a:t> </a:t>
            </a:r>
            <a:r>
              <a:rPr lang="nl-NL" sz="2000" dirty="0">
                <a:latin typeface="+mj-lt"/>
                <a:ea typeface="Calibri" panose="020F0502020204030204" pitchFamily="34" charset="0"/>
                <a:cs typeface="Times New Roman" panose="02020603050405020304" pitchFamily="18" charset="0"/>
              </a:rPr>
              <a:t>Z</a:t>
            </a:r>
            <a:r>
              <a:rPr lang="nl-NL" sz="2000" dirty="0">
                <a:effectLst/>
                <a:latin typeface="+mj-lt"/>
                <a:ea typeface="Calibri" panose="020F0502020204030204" pitchFamily="34" charset="0"/>
                <a:cs typeface="Times New Roman" panose="02020603050405020304" pitchFamily="18" charset="0"/>
              </a:rPr>
              <a:t>o creëer je een spouw.</a:t>
            </a:r>
            <a:endParaRPr lang="nl-BE" sz="2000" dirty="0">
              <a:effectLst/>
              <a:latin typeface="+mj-lt"/>
              <a:ea typeface="Calibri" panose="020F0502020204030204" pitchFamily="34" charset="0"/>
              <a:cs typeface="Times New Roman" panose="02020603050405020304" pitchFamily="18" charset="0"/>
            </a:endParaRPr>
          </a:p>
          <a:p>
            <a:pPr marL="0" indent="0">
              <a:buNone/>
            </a:pPr>
            <a:endParaRPr lang="nl-BE" dirty="0"/>
          </a:p>
          <a:p>
            <a:pPr marL="0" indent="0">
              <a:buNone/>
            </a:pPr>
            <a:r>
              <a:rPr lang="nl-BE" sz="2000" dirty="0"/>
              <a:t>Verklaring: </a:t>
            </a:r>
          </a:p>
          <a:p>
            <a:pPr marL="0" indent="0">
              <a:buNone/>
            </a:pPr>
            <a:r>
              <a:rPr lang="nl-BE" sz="2000" dirty="0">
                <a:solidFill>
                  <a:srgbClr val="FF0000"/>
                </a:solidFill>
              </a:rPr>
              <a:t>Door enkele centimeters van de wand te blijven creëer je een ruimte waar er zuurstof is voor de micro-organismen. Ook de kippengaas heeft gaten waar de zuurstof door kan. Dit zorgt voor voldoende luchtcirculatie in de </a:t>
            </a:r>
            <a:r>
              <a:rPr lang="nl-BE" sz="2000" dirty="0" err="1">
                <a:solidFill>
                  <a:srgbClr val="FF0000"/>
                </a:solidFill>
              </a:rPr>
              <a:t>biomeiler</a:t>
            </a:r>
            <a:r>
              <a:rPr lang="nl-BE" sz="2000" dirty="0">
                <a:solidFill>
                  <a:srgbClr val="FF0000"/>
                </a:solidFill>
              </a:rPr>
              <a:t>.</a:t>
            </a:r>
          </a:p>
          <a:p>
            <a:pPr marL="0" indent="0">
              <a:buNone/>
            </a:pPr>
            <a:endParaRPr lang="nl-BE" dirty="0"/>
          </a:p>
        </p:txBody>
      </p:sp>
    </p:spTree>
    <p:extLst>
      <p:ext uri="{BB962C8B-B14F-4D97-AF65-F5344CB8AC3E}">
        <p14:creationId xmlns:p14="http://schemas.microsoft.com/office/powerpoint/2010/main" val="56254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D499A-BD2A-4000-BF0A-9F28E936D67D}"/>
              </a:ext>
            </a:extLst>
          </p:cNvPr>
          <p:cNvSpPr>
            <a:spLocks noGrp="1"/>
          </p:cNvSpPr>
          <p:nvPr>
            <p:ph type="title"/>
          </p:nvPr>
        </p:nvSpPr>
        <p:spPr/>
        <p:txBody>
          <a:bodyPr/>
          <a:lstStyle/>
          <a:p>
            <a:r>
              <a:rPr lang="nl-NL" dirty="0"/>
              <a:t>Vraag 10 – verdiepingsmodule 2</a:t>
            </a:r>
            <a:endParaRPr lang="nl-BE" dirty="0"/>
          </a:p>
        </p:txBody>
      </p:sp>
      <p:sp>
        <p:nvSpPr>
          <p:cNvPr id="3" name="Tijdelijke aanduiding voor inhoud 2">
            <a:extLst>
              <a:ext uri="{FF2B5EF4-FFF2-40B4-BE49-F238E27FC236}">
                <a16:creationId xmlns:a16="http://schemas.microsoft.com/office/drawing/2014/main" id="{CE495F32-094B-48B1-BC18-488BAF80CC68}"/>
              </a:ext>
            </a:extLst>
          </p:cNvPr>
          <p:cNvSpPr>
            <a:spLocks noGrp="1"/>
          </p:cNvSpPr>
          <p:nvPr>
            <p:ph idx="1"/>
          </p:nvPr>
        </p:nvSpPr>
        <p:spPr/>
        <p:txBody>
          <a:bodyPr/>
          <a:lstStyle/>
          <a:p>
            <a:pPr marL="0" lvl="0" indent="0">
              <a:spcAft>
                <a:spcPts val="800"/>
              </a:spcAft>
              <a:buNone/>
            </a:pPr>
            <a:r>
              <a:rPr lang="nl-NL" sz="2000" dirty="0">
                <a:effectLst/>
                <a:latin typeface="+mj-lt"/>
                <a:ea typeface="Calibri" panose="020F0502020204030204" pitchFamily="34" charset="0"/>
                <a:cs typeface="Times New Roman" panose="02020603050405020304" pitchFamily="18" charset="0"/>
              </a:rPr>
              <a:t>Ook het vocht/water is een belangrijke invloedfactor in de meiler. De houtsnippers moeten vochtig zijn maar mogen niet continu in het water staan. Na een tijdje gaat er onderaan in het vat water blijven staan en beginnen de houtsnippers te rotten. </a:t>
            </a:r>
            <a:r>
              <a:rPr lang="nl-NL" sz="2000" b="1" dirty="0">
                <a:effectLst/>
                <a:latin typeface="+mj-lt"/>
                <a:ea typeface="Calibri" panose="020F0502020204030204" pitchFamily="34" charset="0"/>
                <a:cs typeface="Times New Roman" panose="02020603050405020304" pitchFamily="18" charset="0"/>
              </a:rPr>
              <a:t>Hoe zouden we dat kunnen voorkomen?</a:t>
            </a:r>
            <a:endParaRPr lang="nl-BE" sz="2000" b="1"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Het kan geen kwaad dat de houtsnippers rotten.</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Je kan een valse bodem in de </a:t>
            </a:r>
            <a:r>
              <a:rPr lang="nl-NL" sz="2000" dirty="0" err="1">
                <a:effectLst/>
                <a:latin typeface="+mj-lt"/>
                <a:ea typeface="Calibri" panose="020F0502020204030204" pitchFamily="34" charset="0"/>
                <a:cs typeface="Times New Roman" panose="02020603050405020304" pitchFamily="18" charset="0"/>
              </a:rPr>
              <a:t>biomeiler</a:t>
            </a:r>
            <a:r>
              <a:rPr lang="nl-NL" sz="2000" dirty="0">
                <a:effectLst/>
                <a:latin typeface="+mj-lt"/>
                <a:ea typeface="Calibri" panose="020F0502020204030204" pitchFamily="34" charset="0"/>
                <a:cs typeface="Times New Roman" panose="02020603050405020304" pitchFamily="18" charset="0"/>
              </a:rPr>
              <a:t> maken.</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Een laag grind op de bodem voor de waterafvoer en daarop de houtsnippers.</a:t>
            </a:r>
          </a:p>
          <a:p>
            <a:pPr marL="0" lvl="0" indent="0">
              <a:spcAft>
                <a:spcPts val="800"/>
              </a:spcAft>
              <a:buNone/>
            </a:pPr>
            <a:endParaRPr lang="nl-NL" sz="2000" dirty="0">
              <a:latin typeface="+mj-lt"/>
              <a:ea typeface="Calibri" panose="020F0502020204030204" pitchFamily="34" charset="0"/>
              <a:cs typeface="Times New Roman" panose="02020603050405020304" pitchFamily="18" charset="0"/>
            </a:endParaRPr>
          </a:p>
          <a:p>
            <a:pPr marL="0" lvl="0" indent="0">
              <a:spcAft>
                <a:spcPts val="800"/>
              </a:spcAft>
              <a:buNone/>
            </a:pPr>
            <a:r>
              <a:rPr lang="nl-NL" sz="2000" dirty="0">
                <a:latin typeface="+mj-lt"/>
                <a:ea typeface="Calibri" panose="020F0502020204030204" pitchFamily="34" charset="0"/>
                <a:cs typeface="Times New Roman" panose="02020603050405020304" pitchFamily="18" charset="0"/>
              </a:rPr>
              <a:t>Verklaring:</a:t>
            </a:r>
          </a:p>
          <a:p>
            <a:pPr marL="0" lvl="0" indent="0">
              <a:spcAft>
                <a:spcPts val="800"/>
              </a:spcAft>
              <a:buNone/>
            </a:pPr>
            <a:r>
              <a:rPr lang="nl-NL" sz="2000" dirty="0">
                <a:solidFill>
                  <a:srgbClr val="FF0000"/>
                </a:solidFill>
                <a:effectLst/>
                <a:latin typeface="+mj-lt"/>
                <a:ea typeface="Calibri" panose="020F0502020204030204" pitchFamily="34" charset="0"/>
                <a:cs typeface="Times New Roman" panose="02020603050405020304" pitchFamily="18" charset="0"/>
              </a:rPr>
              <a:t>Door stenen op de bode</a:t>
            </a:r>
            <a:r>
              <a:rPr lang="nl-NL" sz="2000" dirty="0">
                <a:solidFill>
                  <a:srgbClr val="FF0000"/>
                </a:solidFill>
                <a:latin typeface="+mj-lt"/>
                <a:ea typeface="Calibri" panose="020F0502020204030204" pitchFamily="34" charset="0"/>
                <a:cs typeface="Times New Roman" panose="02020603050405020304" pitchFamily="18" charset="0"/>
              </a:rPr>
              <a:t>m te leggen met daar een kunststof plaat op creëer je een valse bodem. De houtsnippers zullen nu niet in het water staan en zullen dus niet zo snel gaan rotten.</a:t>
            </a:r>
            <a:endParaRPr lang="nl-BE" sz="2000" dirty="0">
              <a:solidFill>
                <a:srgbClr val="FF0000"/>
              </a:solidFill>
              <a:effectLst/>
              <a:latin typeface="+mj-lt"/>
              <a:ea typeface="Calibri" panose="020F0502020204030204" pitchFamily="34" charset="0"/>
              <a:cs typeface="Times New Roman" panose="02020603050405020304" pitchFamily="18" charset="0"/>
            </a:endParaRPr>
          </a:p>
          <a:p>
            <a:pPr marL="0" indent="0">
              <a:buNone/>
            </a:pPr>
            <a:endParaRPr lang="nl-BE" dirty="0"/>
          </a:p>
        </p:txBody>
      </p:sp>
    </p:spTree>
    <p:extLst>
      <p:ext uri="{BB962C8B-B14F-4D97-AF65-F5344CB8AC3E}">
        <p14:creationId xmlns:p14="http://schemas.microsoft.com/office/powerpoint/2010/main" val="369403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6C143-23E3-48E8-8DB9-6480C249A4AC}"/>
              </a:ext>
            </a:extLst>
          </p:cNvPr>
          <p:cNvSpPr>
            <a:spLocks noGrp="1"/>
          </p:cNvSpPr>
          <p:nvPr>
            <p:ph type="title"/>
          </p:nvPr>
        </p:nvSpPr>
        <p:spPr/>
        <p:txBody>
          <a:bodyPr/>
          <a:lstStyle/>
          <a:p>
            <a:r>
              <a:rPr lang="nl-NL" dirty="0"/>
              <a:t>Vraag 11 – verdiepingsmodule 3</a:t>
            </a:r>
            <a:endParaRPr lang="nl-BE" dirty="0"/>
          </a:p>
        </p:txBody>
      </p:sp>
      <p:sp>
        <p:nvSpPr>
          <p:cNvPr id="3" name="Tijdelijke aanduiding voor inhoud 2">
            <a:extLst>
              <a:ext uri="{FF2B5EF4-FFF2-40B4-BE49-F238E27FC236}">
                <a16:creationId xmlns:a16="http://schemas.microsoft.com/office/drawing/2014/main" id="{5A576B92-548D-4636-9668-A7CC49D22FB9}"/>
              </a:ext>
            </a:extLst>
          </p:cNvPr>
          <p:cNvSpPr>
            <a:spLocks noGrp="1"/>
          </p:cNvSpPr>
          <p:nvPr>
            <p:ph idx="1"/>
          </p:nvPr>
        </p:nvSpPr>
        <p:spPr/>
        <p:txBody>
          <a:bodyPr vert="horz" lIns="91440" tIns="45720" rIns="91440" bIns="45720" rtlCol="0" anchor="t">
            <a:noAutofit/>
          </a:bodyPr>
          <a:lstStyle/>
          <a:p>
            <a:pPr marL="0" lvl="0" indent="0">
              <a:spcAft>
                <a:spcPts val="800"/>
              </a:spcAft>
              <a:buNone/>
            </a:pPr>
            <a:r>
              <a:rPr lang="nl-NL" sz="2000" dirty="0">
                <a:effectLst/>
                <a:latin typeface="+mj-lt"/>
                <a:ea typeface="Calibri" panose="020F0502020204030204" pitchFamily="34" charset="0"/>
                <a:cs typeface="Times New Roman" panose="02020603050405020304" pitchFamily="18" charset="0"/>
              </a:rPr>
              <a:t>In verdiepingsmodule 1 kwamen we tot de conclusie dat we onze </a:t>
            </a:r>
            <a:r>
              <a:rPr lang="nl-NL" sz="2000" dirty="0" err="1">
                <a:effectLst/>
                <a:latin typeface="+mj-lt"/>
                <a:ea typeface="Calibri" panose="020F0502020204030204" pitchFamily="34" charset="0"/>
                <a:cs typeface="Times New Roman" panose="02020603050405020304" pitchFamily="18" charset="0"/>
              </a:rPr>
              <a:t>biomeiler</a:t>
            </a:r>
            <a:r>
              <a:rPr lang="nl-NL" sz="2000" dirty="0">
                <a:effectLst/>
                <a:latin typeface="+mj-lt"/>
                <a:ea typeface="Calibri" panose="020F0502020204030204" pitchFamily="34" charset="0"/>
                <a:cs typeface="Times New Roman" panose="02020603050405020304" pitchFamily="18" charset="0"/>
              </a:rPr>
              <a:t> moeten gaan isoleren. </a:t>
            </a:r>
            <a:r>
              <a:rPr lang="nl-NL" sz="2000" b="1" dirty="0">
                <a:effectLst/>
                <a:latin typeface="+mj-lt"/>
                <a:ea typeface="Calibri" panose="020F0502020204030204" pitchFamily="34" charset="0"/>
                <a:cs typeface="Times New Roman" panose="02020603050405020304" pitchFamily="18" charset="0"/>
              </a:rPr>
              <a:t>Welke materiaal is het beste geschikt om de </a:t>
            </a:r>
            <a:r>
              <a:rPr lang="nl-NL" sz="2000" b="1" dirty="0" err="1">
                <a:effectLst/>
                <a:latin typeface="+mj-lt"/>
                <a:ea typeface="Calibri" panose="020F0502020204030204" pitchFamily="34" charset="0"/>
                <a:cs typeface="Times New Roman" panose="02020603050405020304" pitchFamily="18" charset="0"/>
              </a:rPr>
              <a:t>biomeiler</a:t>
            </a:r>
            <a:r>
              <a:rPr lang="nl-NL" sz="2000" b="1" dirty="0">
                <a:effectLst/>
                <a:latin typeface="+mj-lt"/>
                <a:ea typeface="Calibri" panose="020F0502020204030204" pitchFamily="34" charset="0"/>
                <a:cs typeface="Times New Roman" panose="02020603050405020304" pitchFamily="18" charset="0"/>
              </a:rPr>
              <a:t> te isoleren?</a:t>
            </a:r>
            <a:endParaRPr lang="nl-BE" sz="2000" b="1"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Glaswol</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Kurk</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Hout</a:t>
            </a:r>
          </a:p>
          <a:p>
            <a:pPr marL="0" lvl="0" indent="0">
              <a:spcAft>
                <a:spcPts val="800"/>
              </a:spcAft>
              <a:buNone/>
            </a:pPr>
            <a:endParaRPr lang="nl-NL" sz="2000" dirty="0">
              <a:latin typeface="+mj-lt"/>
              <a:ea typeface="Calibri" panose="020F0502020204030204" pitchFamily="34" charset="0"/>
              <a:cs typeface="Times New Roman" panose="02020603050405020304" pitchFamily="18" charset="0"/>
            </a:endParaRPr>
          </a:p>
          <a:p>
            <a:pPr marL="0" lvl="0" indent="0">
              <a:spcAft>
                <a:spcPts val="800"/>
              </a:spcAft>
              <a:buNone/>
            </a:pPr>
            <a:r>
              <a:rPr lang="nl-NL" sz="2000" dirty="0">
                <a:latin typeface="+mj-lt"/>
                <a:ea typeface="Calibri" panose="020F0502020204030204" pitchFamily="34" charset="0"/>
                <a:cs typeface="Times New Roman" panose="02020603050405020304" pitchFamily="18" charset="0"/>
              </a:rPr>
              <a:t>Verklaring:</a:t>
            </a:r>
          </a:p>
          <a:p>
            <a:pPr marL="0" indent="0">
              <a:spcAft>
                <a:spcPts val="800"/>
              </a:spcAft>
              <a:buNone/>
            </a:pPr>
            <a:r>
              <a:rPr lang="nl-BE" sz="2000" dirty="0">
                <a:solidFill>
                  <a:srgbClr val="FF0000"/>
                </a:solidFill>
                <a:effectLst/>
                <a:latin typeface="+mj-lt"/>
                <a:ea typeface="Calibri" panose="020F0502020204030204" pitchFamily="34" charset="0"/>
                <a:cs typeface="Times New Roman"/>
              </a:rPr>
              <a:t>Glaswol is het goedkoopste materiaal om te gebruiken en is het makkelijkst te verwerken. Je kan het heel goed </a:t>
            </a:r>
            <a:r>
              <a:rPr lang="nl-BE" sz="2000" dirty="0">
                <a:solidFill>
                  <a:srgbClr val="FF0000"/>
                </a:solidFill>
                <a:latin typeface="+mj-lt"/>
                <a:ea typeface="Calibri" panose="020F0502020204030204" pitchFamily="34" charset="0"/>
                <a:cs typeface="Times New Roman"/>
              </a:rPr>
              <a:t>buigen </a:t>
            </a:r>
            <a:r>
              <a:rPr lang="nl-BE" sz="2000" dirty="0">
                <a:solidFill>
                  <a:srgbClr val="FF0000"/>
                </a:solidFill>
                <a:effectLst/>
                <a:latin typeface="+mj-lt"/>
                <a:ea typeface="Calibri" panose="020F0502020204030204" pitchFamily="34" charset="0"/>
                <a:cs typeface="Times New Roman"/>
              </a:rPr>
              <a:t>rond de </a:t>
            </a:r>
            <a:r>
              <a:rPr lang="nl-BE" sz="2000" dirty="0" err="1">
                <a:solidFill>
                  <a:srgbClr val="FF0000"/>
                </a:solidFill>
                <a:effectLst/>
                <a:latin typeface="+mj-lt"/>
                <a:ea typeface="Calibri" panose="020F0502020204030204" pitchFamily="34" charset="0"/>
                <a:cs typeface="Times New Roman"/>
              </a:rPr>
              <a:t>biomeiler</a:t>
            </a:r>
            <a:r>
              <a:rPr lang="nl-BE" sz="2000" dirty="0">
                <a:solidFill>
                  <a:srgbClr val="FF0000"/>
                </a:solidFill>
                <a:latin typeface="+mj-lt"/>
                <a:ea typeface="Calibri" panose="020F0502020204030204" pitchFamily="34" charset="0"/>
                <a:cs typeface="Times New Roman"/>
              </a:rPr>
              <a:t>. Ook kan je met glaswol veel dikker isoleren dan met de andere materialen. </a:t>
            </a:r>
            <a:r>
              <a:rPr lang="nl-NL" sz="2000" dirty="0">
                <a:solidFill>
                  <a:srgbClr val="FF0000"/>
                </a:solidFill>
                <a:latin typeface="+mj-lt"/>
                <a:ea typeface="Calibri" panose="020F0502020204030204" pitchFamily="34" charset="0"/>
                <a:cs typeface="Times New Roman"/>
              </a:rPr>
              <a:t>De warmtegeleidingscoëfficiënt was ook relatief laag t.o.v.  de andere materialen.</a:t>
            </a:r>
            <a:endParaRPr lang="nl-BE" sz="2000" dirty="0">
              <a:solidFill>
                <a:srgbClr val="FF0000"/>
              </a:solidFill>
              <a:effectLst/>
              <a:latin typeface="+mj-lt"/>
              <a:ea typeface="Calibri" panose="020F0502020204030204" pitchFamily="34" charset="0"/>
              <a:cs typeface="Times New Roman"/>
            </a:endParaRPr>
          </a:p>
          <a:p>
            <a:pPr marL="0" indent="0">
              <a:buNone/>
            </a:pPr>
            <a:endParaRPr lang="nl-BE" dirty="0"/>
          </a:p>
        </p:txBody>
      </p:sp>
    </p:spTree>
    <p:extLst>
      <p:ext uri="{BB962C8B-B14F-4D97-AF65-F5344CB8AC3E}">
        <p14:creationId xmlns:p14="http://schemas.microsoft.com/office/powerpoint/2010/main" val="192997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782B9-21FE-43D7-889E-82028BCE2CB6}"/>
              </a:ext>
            </a:extLst>
          </p:cNvPr>
          <p:cNvSpPr>
            <a:spLocks noGrp="1"/>
          </p:cNvSpPr>
          <p:nvPr>
            <p:ph type="title"/>
          </p:nvPr>
        </p:nvSpPr>
        <p:spPr/>
        <p:txBody>
          <a:bodyPr/>
          <a:lstStyle/>
          <a:p>
            <a:r>
              <a:rPr lang="nl-NL" dirty="0"/>
              <a:t>Vraag 12 – verdiepingsmodule 3</a:t>
            </a:r>
            <a:endParaRPr lang="nl-BE" dirty="0"/>
          </a:p>
        </p:txBody>
      </p:sp>
      <p:sp>
        <p:nvSpPr>
          <p:cNvPr id="3" name="Tijdelijke aanduiding voor inhoud 2">
            <a:extLst>
              <a:ext uri="{FF2B5EF4-FFF2-40B4-BE49-F238E27FC236}">
                <a16:creationId xmlns:a16="http://schemas.microsoft.com/office/drawing/2014/main" id="{282B4380-C40C-4A3E-80DB-215270D32B20}"/>
              </a:ext>
            </a:extLst>
          </p:cNvPr>
          <p:cNvSpPr>
            <a:spLocks noGrp="1"/>
          </p:cNvSpPr>
          <p:nvPr>
            <p:ph idx="1"/>
          </p:nvPr>
        </p:nvSpPr>
        <p:spPr/>
        <p:txBody>
          <a:bodyPr vert="horz" lIns="91440" tIns="45720" rIns="91440" bIns="45720" rtlCol="0" anchor="t">
            <a:noAutofit/>
          </a:bodyPr>
          <a:lstStyle/>
          <a:p>
            <a:pPr marL="0" lvl="0" indent="0">
              <a:spcAft>
                <a:spcPts val="800"/>
              </a:spcAft>
              <a:buNone/>
            </a:pPr>
            <a:r>
              <a:rPr lang="nl-NL" sz="2000" dirty="0">
                <a:effectLst/>
                <a:latin typeface="+mj-lt"/>
                <a:ea typeface="Calibri" panose="020F0502020204030204" pitchFamily="34" charset="0"/>
                <a:cs typeface="Times New Roman"/>
              </a:rPr>
              <a:t>We transporteren de warmte via water. We maken 2 warmtewisselaars, één in de </a:t>
            </a:r>
            <a:r>
              <a:rPr lang="nl-NL" sz="2000" dirty="0" err="1">
                <a:effectLst/>
                <a:latin typeface="+mj-lt"/>
                <a:ea typeface="Calibri" panose="020F0502020204030204" pitchFamily="34" charset="0"/>
                <a:cs typeface="Times New Roman"/>
              </a:rPr>
              <a:t>biomeiler</a:t>
            </a:r>
            <a:r>
              <a:rPr lang="nl-NL" sz="2000" dirty="0">
                <a:effectLst/>
                <a:latin typeface="+mj-lt"/>
                <a:ea typeface="Calibri" panose="020F0502020204030204" pitchFamily="34" charset="0"/>
                <a:cs typeface="Times New Roman"/>
              </a:rPr>
              <a:t> en één in de thermosfles. </a:t>
            </a:r>
            <a:r>
              <a:rPr lang="nl-NL" sz="2000" b="1" dirty="0">
                <a:effectLst/>
                <a:latin typeface="+mj-lt"/>
                <a:ea typeface="Calibri" panose="020F0502020204030204" pitchFamily="34" charset="0"/>
                <a:cs typeface="Times New Roman"/>
              </a:rPr>
              <a:t>Uit welk </a:t>
            </a:r>
            <a:r>
              <a:rPr lang="nl-NL" sz="2000" b="1" dirty="0">
                <a:latin typeface="+mj-lt"/>
                <a:ea typeface="Calibri" panose="020F0502020204030204" pitchFamily="34" charset="0"/>
                <a:cs typeface="Times New Roman"/>
              </a:rPr>
              <a:t>materiaal</a:t>
            </a:r>
            <a:r>
              <a:rPr lang="nl-NL" sz="2000" b="1" dirty="0">
                <a:effectLst/>
                <a:latin typeface="+mj-lt"/>
                <a:ea typeface="Calibri" panose="020F0502020204030204" pitchFamily="34" charset="0"/>
                <a:cs typeface="Times New Roman"/>
              </a:rPr>
              <a:t> zouden we de warmtewisselaars maken?</a:t>
            </a:r>
            <a:endParaRPr lang="nl-BE" sz="2000" b="1" dirty="0">
              <a:effectLst/>
              <a:latin typeface="+mj-lt"/>
              <a:ea typeface="Calibri" panose="020F0502020204030204" pitchFamily="34" charset="0"/>
              <a:cs typeface="Times New Roman"/>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Kunststof</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Metaal</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Hout</a:t>
            </a:r>
          </a:p>
          <a:p>
            <a:pPr lvl="0">
              <a:spcAft>
                <a:spcPts val="800"/>
              </a:spcAft>
              <a:buFont typeface="Wingdings" panose="05000000000000000000" pitchFamily="2" charset="2"/>
              <a:buChar char="q"/>
            </a:pPr>
            <a:endParaRPr lang="nl-NL" sz="2000" dirty="0">
              <a:latin typeface="+mj-lt"/>
              <a:ea typeface="Calibri" panose="020F0502020204030204" pitchFamily="34" charset="0"/>
              <a:cs typeface="Times New Roman" panose="02020603050405020304" pitchFamily="18" charset="0"/>
            </a:endParaRPr>
          </a:p>
          <a:p>
            <a:pPr marL="0" lvl="0" indent="0">
              <a:spcAft>
                <a:spcPts val="800"/>
              </a:spcAft>
              <a:buNone/>
            </a:pPr>
            <a:r>
              <a:rPr lang="nl-NL" sz="2000" dirty="0">
                <a:effectLst/>
                <a:latin typeface="+mj-lt"/>
                <a:ea typeface="Calibri" panose="020F0502020204030204" pitchFamily="34" charset="0"/>
                <a:cs typeface="Times New Roman" panose="02020603050405020304" pitchFamily="18" charset="0"/>
              </a:rPr>
              <a:t>Verklaring:</a:t>
            </a:r>
          </a:p>
          <a:p>
            <a:pPr marL="0" lvl="0" indent="0">
              <a:spcAft>
                <a:spcPts val="800"/>
              </a:spcAft>
              <a:buNone/>
            </a:pPr>
            <a:r>
              <a:rPr lang="nl-BE" sz="2000" dirty="0">
                <a:solidFill>
                  <a:srgbClr val="FF0000"/>
                </a:solidFill>
                <a:effectLst/>
                <a:latin typeface="+mj-lt"/>
                <a:ea typeface="Calibri" panose="020F0502020204030204" pitchFamily="34" charset="0"/>
                <a:cs typeface="Times New Roman" panose="02020603050405020304" pitchFamily="18" charset="0"/>
              </a:rPr>
              <a:t>Metaal is geschikt </a:t>
            </a:r>
            <a:r>
              <a:rPr lang="nl-BE" sz="2000" dirty="0">
                <a:solidFill>
                  <a:srgbClr val="FF0000"/>
                </a:solidFill>
                <a:latin typeface="+mj-lt"/>
                <a:ea typeface="Calibri" panose="020F0502020204030204" pitchFamily="34" charset="0"/>
                <a:cs typeface="Times New Roman" panose="02020603050405020304" pitchFamily="18" charset="0"/>
              </a:rPr>
              <a:t>als</a:t>
            </a:r>
            <a:r>
              <a:rPr lang="nl-BE" sz="2000" dirty="0">
                <a:solidFill>
                  <a:srgbClr val="FF0000"/>
                </a:solidFill>
                <a:effectLst/>
                <a:latin typeface="+mj-lt"/>
                <a:ea typeface="Calibri" panose="020F0502020204030204" pitchFamily="34" charset="0"/>
                <a:cs typeface="Times New Roman" panose="02020603050405020304" pitchFamily="18" charset="0"/>
              </a:rPr>
              <a:t> warmtewisselaar omdat het een goede warmtegeleider is. Het zal makkelijk de warmte afgeven aan het water. Voor onze realisatie kiezen we voor kunststof</a:t>
            </a:r>
            <a:r>
              <a:rPr lang="nl-BE" sz="2000" dirty="0">
                <a:solidFill>
                  <a:srgbClr val="FF0000"/>
                </a:solidFill>
                <a:latin typeface="+mj-lt"/>
                <a:ea typeface="Calibri" panose="020F0502020204030204" pitchFamily="34" charset="0"/>
                <a:cs typeface="Times New Roman" panose="02020603050405020304" pitchFamily="18" charset="0"/>
              </a:rPr>
              <a:t> omdat metaal zwaarder is.</a:t>
            </a:r>
            <a:endParaRPr lang="nl-BE" sz="2000" dirty="0">
              <a:solidFill>
                <a:srgbClr val="FF0000"/>
              </a:solidFill>
              <a:effectLst/>
              <a:latin typeface="+mj-lt"/>
              <a:ea typeface="Calibri" panose="020F0502020204030204" pitchFamily="34" charset="0"/>
              <a:cs typeface="Times New Roman" panose="02020603050405020304" pitchFamily="18" charset="0"/>
            </a:endParaRPr>
          </a:p>
          <a:p>
            <a:pPr marL="0" indent="0">
              <a:buNone/>
            </a:pPr>
            <a:endParaRPr lang="nl-BE" dirty="0"/>
          </a:p>
        </p:txBody>
      </p:sp>
    </p:spTree>
    <p:extLst>
      <p:ext uri="{BB962C8B-B14F-4D97-AF65-F5344CB8AC3E}">
        <p14:creationId xmlns:p14="http://schemas.microsoft.com/office/powerpoint/2010/main" val="307505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4E17F-3BFD-4103-A9BD-91AFFB77C8C7}"/>
              </a:ext>
            </a:extLst>
          </p:cNvPr>
          <p:cNvSpPr>
            <a:spLocks noGrp="1"/>
          </p:cNvSpPr>
          <p:nvPr>
            <p:ph type="ctrTitle"/>
          </p:nvPr>
        </p:nvSpPr>
        <p:spPr/>
        <p:txBody>
          <a:bodyPr/>
          <a:lstStyle/>
          <a:p>
            <a:r>
              <a:rPr lang="nl-NL" dirty="0"/>
              <a:t>BOUWEN!!</a:t>
            </a:r>
            <a:endParaRPr lang="nl-BE" dirty="0"/>
          </a:p>
        </p:txBody>
      </p:sp>
      <p:sp>
        <p:nvSpPr>
          <p:cNvPr id="3" name="Ondertitel 2">
            <a:extLst>
              <a:ext uri="{FF2B5EF4-FFF2-40B4-BE49-F238E27FC236}">
                <a16:creationId xmlns:a16="http://schemas.microsoft.com/office/drawing/2014/main" id="{FC9B5681-B8AB-4B22-934E-4115F2CA40B9}"/>
              </a:ext>
            </a:extLst>
          </p:cNvPr>
          <p:cNvSpPr>
            <a:spLocks noGrp="1"/>
          </p:cNvSpPr>
          <p:nvPr>
            <p:ph type="subTitle" idx="1"/>
          </p:nvPr>
        </p:nvSpPr>
        <p:spPr/>
        <p:txBody>
          <a:bodyPr/>
          <a:lstStyle/>
          <a:p>
            <a:r>
              <a:rPr lang="nl-NL" dirty="0"/>
              <a:t>Kleine </a:t>
            </a:r>
            <a:r>
              <a:rPr lang="nl-NL" dirty="0" err="1"/>
              <a:t>biomeiler</a:t>
            </a:r>
            <a:r>
              <a:rPr lang="nl-NL" dirty="0"/>
              <a:t> met een schakeling voor de temperatuur</a:t>
            </a:r>
            <a:endParaRPr lang="nl-BE" dirty="0"/>
          </a:p>
        </p:txBody>
      </p:sp>
    </p:spTree>
    <p:extLst>
      <p:ext uri="{BB962C8B-B14F-4D97-AF65-F5344CB8AC3E}">
        <p14:creationId xmlns:p14="http://schemas.microsoft.com/office/powerpoint/2010/main" val="388595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97713C1-478E-42A6-B868-084AADAA96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60113" y="745285"/>
            <a:ext cx="6729218" cy="5045662"/>
          </a:xfrm>
          <a:prstGeom prst="rect">
            <a:avLst/>
          </a:prstGeom>
          <a:noFill/>
          <a:ln>
            <a:noFill/>
          </a:ln>
        </p:spPr>
      </p:pic>
      <p:pic>
        <p:nvPicPr>
          <p:cNvPr id="5" name="Afbeelding 4">
            <a:extLst>
              <a:ext uri="{FF2B5EF4-FFF2-40B4-BE49-F238E27FC236}">
                <a16:creationId xmlns:a16="http://schemas.microsoft.com/office/drawing/2014/main" id="{A435959F-3190-46C0-923B-CB031AC0C77D}"/>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13399" t="31946" r="27256" b="19209"/>
          <a:stretch/>
        </p:blipFill>
        <p:spPr bwMode="auto">
          <a:xfrm>
            <a:off x="8503050" y="2886834"/>
            <a:ext cx="3581699" cy="3842710"/>
          </a:xfrm>
          <a:prstGeom prst="rect">
            <a:avLst/>
          </a:prstGeom>
          <a:noFill/>
          <a:ln>
            <a:noFill/>
          </a:ln>
          <a:extLst>
            <a:ext uri="{53640926-AAD7-44D8-BBD7-CCE9431645EC}">
              <a14:shadowObscured xmlns:a14="http://schemas.microsoft.com/office/drawing/2010/main"/>
            </a:ext>
          </a:extLst>
        </p:spPr>
      </p:pic>
      <p:pic>
        <p:nvPicPr>
          <p:cNvPr id="6" name="Afbeelding 5">
            <a:extLst>
              <a:ext uri="{FF2B5EF4-FFF2-40B4-BE49-F238E27FC236}">
                <a16:creationId xmlns:a16="http://schemas.microsoft.com/office/drawing/2014/main" id="{0115353D-AA23-4C3D-A0ED-AA55BADCD8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03" r="17708"/>
          <a:stretch/>
        </p:blipFill>
        <p:spPr bwMode="auto">
          <a:xfrm rot="5400000">
            <a:off x="5343320" y="7404"/>
            <a:ext cx="3842710" cy="38279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903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988FD61-C2EB-4E40-8BA4-33C5A0520900}"/>
              </a:ext>
            </a:extLst>
          </p:cNvPr>
          <p:cNvSpPr>
            <a:spLocks noGrp="1"/>
          </p:cNvSpPr>
          <p:nvPr>
            <p:ph idx="1"/>
          </p:nvPr>
        </p:nvSpPr>
        <p:spPr>
          <a:xfrm>
            <a:off x="1862667" y="268111"/>
            <a:ext cx="4769042" cy="5799668"/>
          </a:xfrm>
        </p:spPr>
        <p:txBody>
          <a:bodyPr vert="horz" lIns="91440" tIns="45720" rIns="91440" bIns="45720" rtlCol="0" anchor="t">
            <a:noAutofit/>
          </a:bodyPr>
          <a:lstStyle/>
          <a:p>
            <a:r>
              <a:rPr lang="nl-NL" b="1" dirty="0"/>
              <a:t>Groep 1: </a:t>
            </a:r>
            <a:r>
              <a:rPr lang="nl-NL" b="1" dirty="0" err="1"/>
              <a:t>biomeiler</a:t>
            </a:r>
            <a:endParaRPr lang="nl-NL" b="1" dirty="0"/>
          </a:p>
          <a:p>
            <a:pPr lvl="1"/>
            <a:r>
              <a:rPr lang="nl-NL" dirty="0"/>
              <a:t>NAMEN</a:t>
            </a:r>
          </a:p>
          <a:p>
            <a:endParaRPr lang="nl-NL" dirty="0"/>
          </a:p>
          <a:p>
            <a:endParaRPr lang="nl-NL" dirty="0"/>
          </a:p>
          <a:p>
            <a:r>
              <a:rPr lang="nl-NL" b="1" dirty="0"/>
              <a:t>Groep 3: schakeling omgevingstemperatuur</a:t>
            </a:r>
          </a:p>
          <a:p>
            <a:pPr lvl="1"/>
            <a:r>
              <a:rPr lang="nl-NL" dirty="0"/>
              <a:t>NAMEN</a:t>
            </a:r>
          </a:p>
        </p:txBody>
      </p:sp>
      <p:sp>
        <p:nvSpPr>
          <p:cNvPr id="3" name="Tijdelijke aanduiding voor inhoud 2">
            <a:extLst>
              <a:ext uri="{FF2B5EF4-FFF2-40B4-BE49-F238E27FC236}">
                <a16:creationId xmlns:a16="http://schemas.microsoft.com/office/drawing/2014/main" id="{72769DCE-AB0E-46C5-B517-5852BF9837E7}"/>
              </a:ext>
            </a:extLst>
          </p:cNvPr>
          <p:cNvSpPr>
            <a:spLocks noGrp="1"/>
          </p:cNvSpPr>
          <p:nvPr>
            <p:ph idx="10"/>
          </p:nvPr>
        </p:nvSpPr>
        <p:spPr>
          <a:xfrm>
            <a:off x="6807199" y="265289"/>
            <a:ext cx="4961467" cy="5799668"/>
          </a:xfrm>
        </p:spPr>
        <p:txBody>
          <a:bodyPr/>
          <a:lstStyle/>
          <a:p>
            <a:r>
              <a:rPr lang="nl-NL" b="1" dirty="0"/>
              <a:t>Groep 2: schakeling</a:t>
            </a:r>
          </a:p>
          <a:p>
            <a:pPr lvl="1"/>
            <a:r>
              <a:rPr lang="nl-NL" dirty="0"/>
              <a:t>NAMEN</a:t>
            </a:r>
          </a:p>
          <a:p>
            <a:pPr marL="457200" lvl="1" indent="0">
              <a:buNone/>
            </a:pPr>
            <a:endParaRPr lang="nl-BE" dirty="0"/>
          </a:p>
        </p:txBody>
      </p:sp>
    </p:spTree>
    <p:extLst>
      <p:ext uri="{BB962C8B-B14F-4D97-AF65-F5344CB8AC3E}">
        <p14:creationId xmlns:p14="http://schemas.microsoft.com/office/powerpoint/2010/main" val="413201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11D93-87DE-4804-8592-A752B9751AD1}"/>
              </a:ext>
            </a:extLst>
          </p:cNvPr>
          <p:cNvSpPr>
            <a:spLocks noGrp="1"/>
          </p:cNvSpPr>
          <p:nvPr>
            <p:ph type="title"/>
          </p:nvPr>
        </p:nvSpPr>
        <p:spPr>
          <a:xfrm>
            <a:off x="1876777" y="134215"/>
            <a:ext cx="9948332" cy="1281113"/>
          </a:xfrm>
        </p:spPr>
        <p:txBody>
          <a:bodyPr/>
          <a:lstStyle/>
          <a:p>
            <a:r>
              <a:rPr lang="nl-NL" dirty="0"/>
              <a:t>Groep 1: </a:t>
            </a:r>
            <a:r>
              <a:rPr lang="nl-NL" dirty="0" err="1"/>
              <a:t>Biomeiler</a:t>
            </a:r>
            <a:endParaRPr lang="nl-BE" dirty="0"/>
          </a:p>
        </p:txBody>
      </p:sp>
      <p:sp>
        <p:nvSpPr>
          <p:cNvPr id="3" name="Tijdelijke aanduiding voor inhoud 2">
            <a:extLst>
              <a:ext uri="{FF2B5EF4-FFF2-40B4-BE49-F238E27FC236}">
                <a16:creationId xmlns:a16="http://schemas.microsoft.com/office/drawing/2014/main" id="{90119F57-CBC6-43B1-9CE4-223AA4019ED0}"/>
              </a:ext>
            </a:extLst>
          </p:cNvPr>
          <p:cNvSpPr>
            <a:spLocks noGrp="1"/>
          </p:cNvSpPr>
          <p:nvPr>
            <p:ph idx="1"/>
          </p:nvPr>
        </p:nvSpPr>
        <p:spPr>
          <a:xfrm>
            <a:off x="1876777" y="1415328"/>
            <a:ext cx="9948333" cy="5160449"/>
          </a:xfrm>
        </p:spPr>
        <p:txBody>
          <a:bodyPr/>
          <a:lstStyle/>
          <a:p>
            <a:pPr marL="0" indent="0">
              <a:buNone/>
            </a:pPr>
            <a:r>
              <a:rPr lang="nl-NL" sz="2500" b="1" dirty="0"/>
              <a:t>Onderzoeksvraag:</a:t>
            </a:r>
            <a:r>
              <a:rPr lang="nl-NL" sz="2500" dirty="0"/>
              <a:t> </a:t>
            </a:r>
            <a:br>
              <a:rPr lang="nl-NL" dirty="0"/>
            </a:br>
            <a:r>
              <a:rPr lang="nl-NL" sz="2000" dirty="0"/>
              <a:t>Doorheen de modules hebben we elke module enkele vragen beantwoordt over het ontwerp van onze </a:t>
            </a:r>
            <a:r>
              <a:rPr lang="nl-NL" sz="2000" dirty="0" err="1"/>
              <a:t>biomeiler</a:t>
            </a:r>
            <a:r>
              <a:rPr lang="nl-NL" sz="2000" dirty="0"/>
              <a:t>. Deze vragen komen nu allemaal samen bij het bouwen van de meiler. We hebben a.d.h.v. de theorie gezocht naar het beste ontwerp. Hoe bouwen een kleine en werkende </a:t>
            </a:r>
            <a:r>
              <a:rPr lang="nl-NL" sz="2000" dirty="0" err="1"/>
              <a:t>biomeiler</a:t>
            </a:r>
            <a:r>
              <a:rPr lang="nl-NL" sz="2000" dirty="0"/>
              <a:t>?</a:t>
            </a:r>
          </a:p>
          <a:p>
            <a:pPr marL="0" indent="0">
              <a:buNone/>
            </a:pPr>
            <a:r>
              <a:rPr lang="nl-NL" sz="2000" dirty="0"/>
              <a:t> </a:t>
            </a:r>
          </a:p>
          <a:p>
            <a:pPr marL="0" indent="0">
              <a:buNone/>
            </a:pPr>
            <a:r>
              <a:rPr lang="nl-NL" sz="2500" b="1" dirty="0"/>
              <a:t>Hypotheses:</a:t>
            </a:r>
          </a:p>
          <a:p>
            <a:pPr marL="0" indent="0">
              <a:buNone/>
            </a:pPr>
            <a:r>
              <a:rPr lang="nl-NL" sz="2000" dirty="0"/>
              <a:t>Deze hebben we allemaal klassikaal besproken na elke module.</a:t>
            </a:r>
          </a:p>
          <a:p>
            <a:pPr marL="0" indent="0">
              <a:buNone/>
            </a:pPr>
            <a:endParaRPr lang="nl-NL" sz="2000" dirty="0"/>
          </a:p>
          <a:p>
            <a:pPr marL="0" indent="0">
              <a:buNone/>
            </a:pPr>
            <a:r>
              <a:rPr lang="nl-NL" sz="2500" b="1" dirty="0"/>
              <a:t>Werkwijze:</a:t>
            </a:r>
          </a:p>
          <a:p>
            <a:pPr marL="0" indent="0">
              <a:buNone/>
            </a:pPr>
            <a:r>
              <a:rPr lang="nl-NL" sz="2000" dirty="0"/>
              <a:t>Volg het stappenplan in verdiepingsmodule 4 en begin te bouwen aan de kleine </a:t>
            </a:r>
            <a:r>
              <a:rPr lang="nl-NL" sz="2000" dirty="0" err="1"/>
              <a:t>biomeiler</a:t>
            </a:r>
            <a:r>
              <a:rPr lang="nl-NL" sz="2000" dirty="0"/>
              <a:t>. Al de materialen zijn aanwezig in het klaslokaal.</a:t>
            </a:r>
          </a:p>
          <a:p>
            <a:pPr marL="0" indent="0">
              <a:buNone/>
            </a:pPr>
            <a:r>
              <a:rPr lang="nl-NL" sz="2000" dirty="0"/>
              <a:t>Bij vragen of twijfels, vraag het aan de leerkracht !!!</a:t>
            </a:r>
            <a:endParaRPr lang="nl-BE" sz="2000" dirty="0"/>
          </a:p>
          <a:p>
            <a:pPr marL="0" indent="0">
              <a:buNone/>
            </a:pPr>
            <a:endParaRPr lang="nl-BE" sz="2500" b="1" dirty="0"/>
          </a:p>
        </p:txBody>
      </p:sp>
      <p:pic>
        <p:nvPicPr>
          <p:cNvPr id="7" name="Afbeelding 6">
            <a:extLst>
              <a:ext uri="{FF2B5EF4-FFF2-40B4-BE49-F238E27FC236}">
                <a16:creationId xmlns:a16="http://schemas.microsoft.com/office/drawing/2014/main" id="{E1131D31-4FD1-4701-864E-0ECF01985B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203" y="1766815"/>
            <a:ext cx="887557" cy="887557"/>
          </a:xfrm>
          <a:prstGeom prst="rect">
            <a:avLst/>
          </a:prstGeom>
          <a:noFill/>
          <a:ln>
            <a:noFill/>
          </a:ln>
        </p:spPr>
      </p:pic>
      <p:pic>
        <p:nvPicPr>
          <p:cNvPr id="8" name="Afbeelding 7" descr="Afbeelding met tekst&#10;&#10;Automatisch gegenereerde beschrijving">
            <a:extLst>
              <a:ext uri="{FF2B5EF4-FFF2-40B4-BE49-F238E27FC236}">
                <a16:creationId xmlns:a16="http://schemas.microsoft.com/office/drawing/2014/main" id="{3FC115A5-186C-4276-945B-4912C08FCE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203" y="4943763"/>
            <a:ext cx="882836" cy="882836"/>
          </a:xfrm>
          <a:prstGeom prst="rect">
            <a:avLst/>
          </a:prstGeom>
          <a:noFill/>
          <a:ln>
            <a:noFill/>
          </a:ln>
        </p:spPr>
      </p:pic>
      <p:pic>
        <p:nvPicPr>
          <p:cNvPr id="10" name="Afbeelding 9">
            <a:extLst>
              <a:ext uri="{FF2B5EF4-FFF2-40B4-BE49-F238E27FC236}">
                <a16:creationId xmlns:a16="http://schemas.microsoft.com/office/drawing/2014/main" id="{5A8BE151-9FBD-4D91-B490-12129A30B8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067" y="3429000"/>
            <a:ext cx="1041108" cy="667325"/>
          </a:xfrm>
          <a:prstGeom prst="rect">
            <a:avLst/>
          </a:prstGeom>
          <a:noFill/>
          <a:ln>
            <a:noFill/>
          </a:ln>
        </p:spPr>
      </p:pic>
    </p:spTree>
    <p:extLst>
      <p:ext uri="{BB962C8B-B14F-4D97-AF65-F5344CB8AC3E}">
        <p14:creationId xmlns:p14="http://schemas.microsoft.com/office/powerpoint/2010/main" val="111052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878C0-727F-4791-8351-B69DFEA35FC5}"/>
              </a:ext>
            </a:extLst>
          </p:cNvPr>
          <p:cNvSpPr>
            <a:spLocks noGrp="1"/>
          </p:cNvSpPr>
          <p:nvPr>
            <p:ph type="title"/>
          </p:nvPr>
        </p:nvSpPr>
        <p:spPr/>
        <p:txBody>
          <a:bodyPr/>
          <a:lstStyle/>
          <a:p>
            <a:r>
              <a:rPr lang="nl-NL" dirty="0"/>
              <a:t>Doelen van deze module</a:t>
            </a:r>
            <a:endParaRPr lang="nl-BE" dirty="0"/>
          </a:p>
        </p:txBody>
      </p:sp>
      <p:sp>
        <p:nvSpPr>
          <p:cNvPr id="3" name="Tijdelijke aanduiding voor inhoud 2">
            <a:extLst>
              <a:ext uri="{FF2B5EF4-FFF2-40B4-BE49-F238E27FC236}">
                <a16:creationId xmlns:a16="http://schemas.microsoft.com/office/drawing/2014/main" id="{23D1D0D1-A00E-4001-A38F-4F51A1FAEC19}"/>
              </a:ext>
            </a:extLst>
          </p:cNvPr>
          <p:cNvSpPr>
            <a:spLocks noGrp="1"/>
          </p:cNvSpPr>
          <p:nvPr>
            <p:ph idx="1"/>
          </p:nvPr>
        </p:nvSpPr>
        <p:spPr/>
        <p:txBody>
          <a:bodyPr/>
          <a:lstStyle/>
          <a:p>
            <a:pPr lvl="0">
              <a:spcAft>
                <a:spcPts val="800"/>
              </a:spcAft>
              <a:buFont typeface="Wingdings" panose="05000000000000000000" pitchFamily="2" charset="2"/>
              <a:buChar char="q"/>
            </a:pPr>
            <a:r>
              <a:rPr lang="nl-NL" sz="2400" dirty="0">
                <a:effectLst/>
                <a:latin typeface="Calibri" panose="020F0502020204030204" pitchFamily="34" charset="0"/>
                <a:ea typeface="Calibri" panose="020F0502020204030204" pitchFamily="34" charset="0"/>
                <a:cs typeface="Times New Roman" panose="02020603050405020304" pitchFamily="18" charset="0"/>
              </a:rPr>
              <a:t>Je kan een stappenplan volgen om de realisatie tot een goed einde te brengen.</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q"/>
            </a:pPr>
            <a:r>
              <a:rPr lang="nl-NL" sz="2400" dirty="0">
                <a:effectLst/>
                <a:latin typeface="Calibri" panose="020F0502020204030204" pitchFamily="34" charset="0"/>
                <a:ea typeface="Calibri" panose="020F0502020204030204" pitchFamily="34" charset="0"/>
                <a:cs typeface="Times New Roman" panose="02020603050405020304" pitchFamily="18" charset="0"/>
              </a:rPr>
              <a:t>Je werkt actief mee in je groep.</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nl-NL" sz="2400" dirty="0">
                <a:effectLst/>
                <a:latin typeface="Calibri" panose="020F0502020204030204" pitchFamily="34" charset="0"/>
                <a:ea typeface="Calibri" panose="020F0502020204030204" pitchFamily="34" charset="0"/>
                <a:cs typeface="Times New Roman" panose="02020603050405020304" pitchFamily="18" charset="0"/>
              </a:rPr>
              <a:t>Je houdt je aan de gemaakte afspraken bij het practicum.</a:t>
            </a:r>
          </a:p>
          <a:p>
            <a:pPr lvl="0">
              <a:spcAft>
                <a:spcPts val="800"/>
              </a:spcAft>
              <a:buFont typeface="Wingdings" panose="05000000000000000000" pitchFamily="2" charset="2"/>
              <a:buChar char="q"/>
            </a:pPr>
            <a:r>
              <a:rPr lang="nl-NL" sz="2400" dirty="0">
                <a:effectLst/>
                <a:latin typeface="Calibri" panose="020F0502020204030204" pitchFamily="34" charset="0"/>
                <a:ea typeface="Calibri" panose="020F0502020204030204" pitchFamily="34" charset="0"/>
                <a:cs typeface="Times New Roman" panose="02020603050405020304" pitchFamily="18" charset="0"/>
              </a:rPr>
              <a:t>Je bespreek na de realisatie de vragen achter het stappenplan.</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nl-NL" sz="2400" dirty="0">
                <a:effectLst/>
                <a:latin typeface="Calibri" panose="020F0502020204030204" pitchFamily="34" charset="0"/>
                <a:ea typeface="Calibri" panose="020F0502020204030204" pitchFamily="34" charset="0"/>
                <a:cs typeface="Times New Roman" panose="02020603050405020304" pitchFamily="18" charset="0"/>
              </a:rPr>
              <a:t>Je presenteert jouw realisatie in groep aan de rest van de klas.</a:t>
            </a:r>
          </a:p>
          <a:p>
            <a:pPr marL="0" indent="0">
              <a:buNone/>
            </a:pPr>
            <a:endParaRPr lang="nl-BE" sz="4400" dirty="0"/>
          </a:p>
        </p:txBody>
      </p:sp>
    </p:spTree>
    <p:extLst>
      <p:ext uri="{BB962C8B-B14F-4D97-AF65-F5344CB8AC3E}">
        <p14:creationId xmlns:p14="http://schemas.microsoft.com/office/powerpoint/2010/main" val="121235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EE17E-3F3B-496B-9436-C7589B0D353B}"/>
              </a:ext>
            </a:extLst>
          </p:cNvPr>
          <p:cNvSpPr>
            <a:spLocks noGrp="1"/>
          </p:cNvSpPr>
          <p:nvPr>
            <p:ph type="title"/>
          </p:nvPr>
        </p:nvSpPr>
        <p:spPr/>
        <p:txBody>
          <a:bodyPr/>
          <a:lstStyle/>
          <a:p>
            <a:r>
              <a:rPr lang="nl-NL" dirty="0"/>
              <a:t>Groep 2: schakeling </a:t>
            </a:r>
            <a:r>
              <a:rPr lang="nl-NL" dirty="0" err="1"/>
              <a:t>biomeiler</a:t>
            </a:r>
            <a:endParaRPr lang="nl-BE" dirty="0"/>
          </a:p>
        </p:txBody>
      </p:sp>
      <p:sp>
        <p:nvSpPr>
          <p:cNvPr id="3" name="Tijdelijke aanduiding voor inhoud 2">
            <a:extLst>
              <a:ext uri="{FF2B5EF4-FFF2-40B4-BE49-F238E27FC236}">
                <a16:creationId xmlns:a16="http://schemas.microsoft.com/office/drawing/2014/main" id="{349DF71C-B3FD-4542-94B8-2D0D9C45535C}"/>
              </a:ext>
            </a:extLst>
          </p:cNvPr>
          <p:cNvSpPr>
            <a:spLocks noGrp="1"/>
          </p:cNvSpPr>
          <p:nvPr>
            <p:ph idx="1"/>
          </p:nvPr>
        </p:nvSpPr>
        <p:spPr>
          <a:xfrm>
            <a:off x="1876777" y="1646238"/>
            <a:ext cx="9948333" cy="5114780"/>
          </a:xfrm>
        </p:spPr>
        <p:txBody>
          <a:bodyPr/>
          <a:lstStyle/>
          <a:p>
            <a:pPr marL="0" indent="0">
              <a:buNone/>
            </a:pPr>
            <a:r>
              <a:rPr lang="nl-NL" sz="2400" b="1" dirty="0"/>
              <a:t>Onderzoeksvraag</a:t>
            </a:r>
            <a:r>
              <a:rPr lang="nl-NL" sz="2400" dirty="0"/>
              <a:t>:</a:t>
            </a:r>
          </a:p>
          <a:p>
            <a:pPr marL="0" indent="0">
              <a:buNone/>
            </a:pPr>
            <a:r>
              <a:rPr lang="nl-NL" sz="2000" dirty="0">
                <a:effectLst/>
                <a:latin typeface="+mj-lt"/>
                <a:ea typeface="Calibri" panose="020F0502020204030204" pitchFamily="34" charset="0"/>
                <a:cs typeface="Times New Roman" panose="02020603050405020304" pitchFamily="18" charset="0"/>
              </a:rPr>
              <a:t>De temperatuur is een heel belangrijk gegeven van de </a:t>
            </a:r>
            <a:r>
              <a:rPr lang="nl-NL" sz="2000" dirty="0" err="1">
                <a:effectLst/>
                <a:latin typeface="+mj-lt"/>
                <a:ea typeface="Calibri" panose="020F0502020204030204" pitchFamily="34" charset="0"/>
                <a:cs typeface="Times New Roman" panose="02020603050405020304" pitchFamily="18" charset="0"/>
              </a:rPr>
              <a:t>biomeiler</a:t>
            </a:r>
            <a:r>
              <a:rPr lang="nl-NL" sz="2000" dirty="0">
                <a:effectLst/>
                <a:latin typeface="+mj-lt"/>
                <a:ea typeface="Calibri" panose="020F0502020204030204" pitchFamily="34" charset="0"/>
                <a:cs typeface="Times New Roman" panose="02020603050405020304" pitchFamily="18" charset="0"/>
              </a:rPr>
              <a:t>. We willen heel graag weten hoe warm het is in de meiler. Liefst zou het automatisch gemeten moeten worden. Zodat we het deksel van de </a:t>
            </a:r>
            <a:r>
              <a:rPr lang="nl-NL" sz="2000" dirty="0" err="1">
                <a:effectLst/>
                <a:latin typeface="+mj-lt"/>
                <a:ea typeface="Calibri" panose="020F0502020204030204" pitchFamily="34" charset="0"/>
                <a:cs typeface="Times New Roman" panose="02020603050405020304" pitchFamily="18" charset="0"/>
              </a:rPr>
              <a:t>biomeiler</a:t>
            </a:r>
            <a:r>
              <a:rPr lang="nl-NL" sz="2000" dirty="0">
                <a:effectLst/>
                <a:latin typeface="+mj-lt"/>
                <a:ea typeface="Calibri" panose="020F0502020204030204" pitchFamily="34" charset="0"/>
                <a:cs typeface="Times New Roman" panose="02020603050405020304" pitchFamily="18" charset="0"/>
              </a:rPr>
              <a:t> niet telkens moeten openen. </a:t>
            </a:r>
            <a:br>
              <a:rPr lang="nl-NL" sz="2000" dirty="0">
                <a:effectLst/>
                <a:latin typeface="+mj-lt"/>
                <a:ea typeface="Calibri" panose="020F0502020204030204" pitchFamily="34" charset="0"/>
                <a:cs typeface="Times New Roman" panose="02020603050405020304" pitchFamily="18" charset="0"/>
              </a:rPr>
            </a:br>
            <a:r>
              <a:rPr lang="nl-NL" sz="2000" dirty="0">
                <a:effectLst/>
                <a:latin typeface="+mj-lt"/>
                <a:ea typeface="Calibri" panose="020F0502020204030204" pitchFamily="34" charset="0"/>
                <a:cs typeface="Times New Roman" panose="02020603050405020304" pitchFamily="18" charset="0"/>
              </a:rPr>
              <a:t>Waarmee kunnen we de temperatuur meten? </a:t>
            </a:r>
            <a:r>
              <a:rPr lang="nl-NL" sz="2000" dirty="0">
                <a:latin typeface="+mj-lt"/>
                <a:ea typeface="Calibri" panose="020F0502020204030204" pitchFamily="34" charset="0"/>
                <a:cs typeface="Times New Roman" panose="02020603050405020304" pitchFamily="18" charset="0"/>
              </a:rPr>
              <a:t>H</a:t>
            </a:r>
            <a:r>
              <a:rPr lang="nl-NL" sz="2000" dirty="0">
                <a:effectLst/>
                <a:latin typeface="+mj-lt"/>
                <a:ea typeface="Calibri" panose="020F0502020204030204" pitchFamily="34" charset="0"/>
                <a:cs typeface="Times New Roman" panose="02020603050405020304" pitchFamily="18" charset="0"/>
              </a:rPr>
              <a:t>oe kunnen we </a:t>
            </a:r>
            <a:r>
              <a:rPr lang="nl-NL" sz="2000" dirty="0">
                <a:latin typeface="+mj-lt"/>
                <a:ea typeface="Calibri" panose="020F0502020204030204" pitchFamily="34" charset="0"/>
                <a:cs typeface="Times New Roman" panose="02020603050405020304" pitchFamily="18" charset="0"/>
              </a:rPr>
              <a:t>aangeven dat het warm of koud is in de </a:t>
            </a:r>
            <a:r>
              <a:rPr lang="nl-NL" sz="2000" dirty="0" err="1">
                <a:latin typeface="+mj-lt"/>
                <a:ea typeface="Calibri" panose="020F0502020204030204" pitchFamily="34" charset="0"/>
                <a:cs typeface="Times New Roman" panose="02020603050405020304" pitchFamily="18" charset="0"/>
              </a:rPr>
              <a:t>biomeiler</a:t>
            </a:r>
            <a:r>
              <a:rPr lang="nl-NL" sz="2000" dirty="0">
                <a:effectLst/>
                <a:latin typeface="+mj-lt"/>
                <a:ea typeface="Calibri" panose="020F0502020204030204" pitchFamily="34" charset="0"/>
                <a:cs typeface="Times New Roman" panose="02020603050405020304" pitchFamily="18" charset="0"/>
              </a:rPr>
              <a:t>?</a:t>
            </a:r>
            <a:endParaRPr lang="nl-BE" sz="2400" dirty="0"/>
          </a:p>
          <a:p>
            <a:pPr marL="0" indent="0">
              <a:buNone/>
            </a:pPr>
            <a:br>
              <a:rPr lang="nl-BE" sz="2400" b="1" dirty="0"/>
            </a:br>
            <a:r>
              <a:rPr lang="nl-BE" sz="2400" b="1" dirty="0"/>
              <a:t>Hypotheses:</a:t>
            </a:r>
          </a:p>
          <a:p>
            <a:pPr marL="0" indent="0">
              <a:buNone/>
            </a:pPr>
            <a:r>
              <a:rPr lang="nl-BE" sz="2000" dirty="0"/>
              <a:t>Vul de hypotheses in je cursus in.</a:t>
            </a:r>
          </a:p>
          <a:p>
            <a:pPr marL="0" indent="0">
              <a:buNone/>
            </a:pPr>
            <a:endParaRPr lang="nl-BE" sz="2400" dirty="0"/>
          </a:p>
          <a:p>
            <a:pPr marL="0" indent="0">
              <a:buNone/>
            </a:pPr>
            <a:r>
              <a:rPr lang="nl-BE" sz="2400" b="1" dirty="0"/>
              <a:t>Werkwijze:</a:t>
            </a:r>
          </a:p>
          <a:p>
            <a:pPr marL="0" indent="0">
              <a:buNone/>
            </a:pPr>
            <a:r>
              <a:rPr lang="nl-BE" sz="2000" dirty="0"/>
              <a:t>Volg het stappenplan in de cursus en begin te bouwen aan de schakeling. Al de materialen zijn aanwezig in het klaslokaal.</a:t>
            </a:r>
          </a:p>
          <a:p>
            <a:pPr marL="0" indent="0">
              <a:buNone/>
            </a:pPr>
            <a:r>
              <a:rPr lang="nl-BE" sz="2000" dirty="0"/>
              <a:t>Bij vragen of twijfels, vraag het aan de leerkracht !!!</a:t>
            </a:r>
          </a:p>
        </p:txBody>
      </p:sp>
      <p:pic>
        <p:nvPicPr>
          <p:cNvPr id="4" name="Afbeelding 3">
            <a:extLst>
              <a:ext uri="{FF2B5EF4-FFF2-40B4-BE49-F238E27FC236}">
                <a16:creationId xmlns:a16="http://schemas.microsoft.com/office/drawing/2014/main" id="{95038795-9D3F-4782-BE8F-95AD501E3A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203" y="1766815"/>
            <a:ext cx="887557" cy="887557"/>
          </a:xfrm>
          <a:prstGeom prst="rect">
            <a:avLst/>
          </a:prstGeom>
          <a:noFill/>
          <a:ln>
            <a:noFill/>
          </a:ln>
        </p:spPr>
      </p:pic>
      <p:pic>
        <p:nvPicPr>
          <p:cNvPr id="5" name="Afbeelding 4">
            <a:extLst>
              <a:ext uri="{FF2B5EF4-FFF2-40B4-BE49-F238E27FC236}">
                <a16:creationId xmlns:a16="http://schemas.microsoft.com/office/drawing/2014/main" id="{CAF94CAE-10FF-47D1-BBB5-D439C42A43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26" y="4203628"/>
            <a:ext cx="1041108" cy="667325"/>
          </a:xfrm>
          <a:prstGeom prst="rect">
            <a:avLst/>
          </a:prstGeom>
          <a:noFill/>
          <a:ln>
            <a:noFill/>
          </a:ln>
        </p:spPr>
      </p:pic>
      <p:pic>
        <p:nvPicPr>
          <p:cNvPr id="6" name="Afbeelding 5" descr="Afbeelding met tekst&#10;&#10;Automatisch gegenereerde beschrijving">
            <a:extLst>
              <a:ext uri="{FF2B5EF4-FFF2-40B4-BE49-F238E27FC236}">
                <a16:creationId xmlns:a16="http://schemas.microsoft.com/office/drawing/2014/main" id="{46C6CAD0-326E-40B1-BB55-3D066A4577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62" y="5586715"/>
            <a:ext cx="882836" cy="882836"/>
          </a:xfrm>
          <a:prstGeom prst="rect">
            <a:avLst/>
          </a:prstGeom>
          <a:noFill/>
          <a:ln>
            <a:noFill/>
          </a:ln>
        </p:spPr>
      </p:pic>
    </p:spTree>
    <p:extLst>
      <p:ext uri="{BB962C8B-B14F-4D97-AF65-F5344CB8AC3E}">
        <p14:creationId xmlns:p14="http://schemas.microsoft.com/office/powerpoint/2010/main" val="3271784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F3267-AA5C-45E0-A88E-802104BCE760}"/>
              </a:ext>
            </a:extLst>
          </p:cNvPr>
          <p:cNvSpPr>
            <a:spLocks noGrp="1"/>
          </p:cNvSpPr>
          <p:nvPr>
            <p:ph type="title"/>
          </p:nvPr>
        </p:nvSpPr>
        <p:spPr/>
        <p:txBody>
          <a:bodyPr/>
          <a:lstStyle/>
          <a:p>
            <a:r>
              <a:rPr lang="nl-NL" dirty="0"/>
              <a:t>Groep 3: schakeling omgevingstemperatuur</a:t>
            </a:r>
            <a:endParaRPr lang="nl-BE" dirty="0"/>
          </a:p>
        </p:txBody>
      </p:sp>
      <p:sp>
        <p:nvSpPr>
          <p:cNvPr id="3" name="Tijdelijke aanduiding voor inhoud 2">
            <a:extLst>
              <a:ext uri="{FF2B5EF4-FFF2-40B4-BE49-F238E27FC236}">
                <a16:creationId xmlns:a16="http://schemas.microsoft.com/office/drawing/2014/main" id="{81712263-CEB7-4365-B655-A7F1F9CFACD2}"/>
              </a:ext>
            </a:extLst>
          </p:cNvPr>
          <p:cNvSpPr>
            <a:spLocks noGrp="1"/>
          </p:cNvSpPr>
          <p:nvPr>
            <p:ph idx="1"/>
          </p:nvPr>
        </p:nvSpPr>
        <p:spPr>
          <a:xfrm>
            <a:off x="1876777" y="1825624"/>
            <a:ext cx="9790061" cy="4815321"/>
          </a:xfrm>
        </p:spPr>
        <p:txBody>
          <a:bodyPr/>
          <a:lstStyle/>
          <a:p>
            <a:pPr marL="0" indent="0">
              <a:buNone/>
            </a:pPr>
            <a:r>
              <a:rPr lang="nl-NL" sz="2500" b="1" dirty="0"/>
              <a:t>Onderzoeksvraag:</a:t>
            </a:r>
          </a:p>
          <a:p>
            <a:pPr marL="0" indent="0">
              <a:buNone/>
            </a:pPr>
            <a:r>
              <a:rPr lang="nl-NL" sz="2000" dirty="0"/>
              <a:t>De omgevingstemperatuur waar de </a:t>
            </a:r>
            <a:r>
              <a:rPr lang="nl-NL" sz="2000" dirty="0" err="1"/>
              <a:t>biomeiler</a:t>
            </a:r>
            <a:r>
              <a:rPr lang="nl-NL" sz="2000" dirty="0"/>
              <a:t> staat is misschien ook een interessant gegeven. Daar kunnen we later ook iets mee doen. We willen niet steeds handmatig de temperatuur meten in het klaslokaal. Hoe kunnen we de omgevingstemperatuur meten? </a:t>
            </a:r>
          </a:p>
          <a:p>
            <a:pPr marL="0" indent="0">
              <a:buNone/>
            </a:pPr>
            <a:endParaRPr lang="nl-NL" sz="2500" b="1" dirty="0"/>
          </a:p>
          <a:p>
            <a:pPr marL="0" indent="0">
              <a:buNone/>
            </a:pPr>
            <a:r>
              <a:rPr lang="nl-NL" sz="2500" b="1" dirty="0"/>
              <a:t>Hypotheses:</a:t>
            </a:r>
          </a:p>
          <a:p>
            <a:pPr marL="0" indent="0">
              <a:buNone/>
            </a:pPr>
            <a:r>
              <a:rPr lang="nl-NL" sz="2000" dirty="0"/>
              <a:t>Waarom hebben we ook de temperatuur van de omgeving nodig?</a:t>
            </a:r>
          </a:p>
          <a:p>
            <a:pPr marL="0" indent="0">
              <a:buNone/>
            </a:pPr>
            <a:endParaRPr lang="nl-NL" sz="2000" dirty="0"/>
          </a:p>
          <a:p>
            <a:pPr marL="0" indent="0">
              <a:buNone/>
            </a:pPr>
            <a:r>
              <a:rPr lang="nl-NL" sz="2500" b="1" dirty="0"/>
              <a:t>Werkwijze:</a:t>
            </a:r>
          </a:p>
          <a:p>
            <a:pPr marL="0" indent="0">
              <a:buNone/>
            </a:pPr>
            <a:r>
              <a:rPr lang="nl-BE" sz="2000" dirty="0"/>
              <a:t>In verdiepingsmodule 5 staat een stappenplan om de schakeling op te bouwen. (pagina 18 tot 22) </a:t>
            </a:r>
            <a:br>
              <a:rPr lang="nl-BE" sz="2000" dirty="0"/>
            </a:br>
            <a:r>
              <a:rPr lang="nl-BE" sz="2000" dirty="0"/>
              <a:t>Bouw en programmeer deze schakeling zodat deze in het klaslokaal kan staan. </a:t>
            </a:r>
          </a:p>
        </p:txBody>
      </p:sp>
      <p:pic>
        <p:nvPicPr>
          <p:cNvPr id="4" name="Afbeelding 3">
            <a:extLst>
              <a:ext uri="{FF2B5EF4-FFF2-40B4-BE49-F238E27FC236}">
                <a16:creationId xmlns:a16="http://schemas.microsoft.com/office/drawing/2014/main" id="{5DD904E8-D825-40B4-ACEE-3F08A18D21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663" y="1927223"/>
            <a:ext cx="887557" cy="887557"/>
          </a:xfrm>
          <a:prstGeom prst="rect">
            <a:avLst/>
          </a:prstGeom>
          <a:noFill/>
          <a:ln>
            <a:noFill/>
          </a:ln>
        </p:spPr>
      </p:pic>
      <p:pic>
        <p:nvPicPr>
          <p:cNvPr id="5" name="Afbeelding 4">
            <a:extLst>
              <a:ext uri="{FF2B5EF4-FFF2-40B4-BE49-F238E27FC236}">
                <a16:creationId xmlns:a16="http://schemas.microsoft.com/office/drawing/2014/main" id="{8FF6FEB4-D0CD-4719-97C3-13CD760C2A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890" y="4043220"/>
            <a:ext cx="1041108" cy="667325"/>
          </a:xfrm>
          <a:prstGeom prst="rect">
            <a:avLst/>
          </a:prstGeom>
          <a:noFill/>
          <a:ln>
            <a:noFill/>
          </a:ln>
        </p:spPr>
      </p:pic>
      <p:pic>
        <p:nvPicPr>
          <p:cNvPr id="6" name="Afbeelding 5" descr="Afbeelding met tekst&#10;&#10;Automatisch gegenereerde beschrijving">
            <a:extLst>
              <a:ext uri="{FF2B5EF4-FFF2-40B4-BE49-F238E27FC236}">
                <a16:creationId xmlns:a16="http://schemas.microsoft.com/office/drawing/2014/main" id="{6AD5CB23-35C2-45EA-86A3-BDA9FB3273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62" y="5429697"/>
            <a:ext cx="882836" cy="882836"/>
          </a:xfrm>
          <a:prstGeom prst="rect">
            <a:avLst/>
          </a:prstGeom>
          <a:noFill/>
          <a:ln>
            <a:noFill/>
          </a:ln>
        </p:spPr>
      </p:pic>
    </p:spTree>
    <p:extLst>
      <p:ext uri="{BB962C8B-B14F-4D97-AF65-F5344CB8AC3E}">
        <p14:creationId xmlns:p14="http://schemas.microsoft.com/office/powerpoint/2010/main" val="281854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8716A-72AE-4ECF-8512-6C32C65E88D6}"/>
              </a:ext>
            </a:extLst>
          </p:cNvPr>
          <p:cNvSpPr>
            <a:spLocks noGrp="1"/>
          </p:cNvSpPr>
          <p:nvPr>
            <p:ph type="title"/>
          </p:nvPr>
        </p:nvSpPr>
        <p:spPr/>
        <p:txBody>
          <a:bodyPr/>
          <a:lstStyle/>
          <a:p>
            <a:r>
              <a:rPr lang="nl-NL" dirty="0"/>
              <a:t>Voorstelling</a:t>
            </a:r>
            <a:endParaRPr lang="nl-BE" dirty="0"/>
          </a:p>
        </p:txBody>
      </p:sp>
      <p:sp>
        <p:nvSpPr>
          <p:cNvPr id="3" name="Tijdelijke aanduiding voor inhoud 2">
            <a:extLst>
              <a:ext uri="{FF2B5EF4-FFF2-40B4-BE49-F238E27FC236}">
                <a16:creationId xmlns:a16="http://schemas.microsoft.com/office/drawing/2014/main" id="{E8384B7E-61FA-4DD9-903D-604B1037A753}"/>
              </a:ext>
            </a:extLst>
          </p:cNvPr>
          <p:cNvSpPr>
            <a:spLocks noGrp="1"/>
          </p:cNvSpPr>
          <p:nvPr>
            <p:ph idx="1"/>
          </p:nvPr>
        </p:nvSpPr>
        <p:spPr/>
        <p:txBody>
          <a:bodyPr/>
          <a:lstStyle/>
          <a:p>
            <a:pPr marL="0" indent="0">
              <a:buNone/>
            </a:pPr>
            <a:r>
              <a:rPr lang="nl-NL" sz="2400" dirty="0"/>
              <a:t>Elke groep stelt na het bouwen van zijn realisatie deze voor aan de rest van de klas. Op het einde van de stappenplannen staan vragen als voor in je presentatie. Hou rekening met de volgende criteria:</a:t>
            </a:r>
          </a:p>
          <a:p>
            <a:pPr>
              <a:buFont typeface="Courier New" panose="02070309020205020404" pitchFamily="49" charset="0"/>
              <a:buChar char="o"/>
            </a:pPr>
            <a:r>
              <a:rPr lang="nl-NL" sz="2400" dirty="0"/>
              <a:t>+/- 5 minuten</a:t>
            </a:r>
          </a:p>
          <a:p>
            <a:pPr>
              <a:buFont typeface="Courier New" panose="02070309020205020404" pitchFamily="49" charset="0"/>
              <a:buChar char="o"/>
            </a:pPr>
            <a:r>
              <a:rPr lang="nl-NL" sz="2400" dirty="0"/>
              <a:t>Wat heb je gebouwd?</a:t>
            </a:r>
          </a:p>
          <a:p>
            <a:pPr>
              <a:buFont typeface="Courier New" panose="02070309020205020404" pitchFamily="49" charset="0"/>
              <a:buChar char="o"/>
            </a:pPr>
            <a:r>
              <a:rPr lang="nl-NL" sz="2400" dirty="0"/>
              <a:t>Grote stappen van het bouwproces</a:t>
            </a:r>
          </a:p>
          <a:p>
            <a:pPr>
              <a:buFont typeface="Courier New" panose="02070309020205020404" pitchFamily="49" charset="0"/>
              <a:buChar char="o"/>
            </a:pPr>
            <a:r>
              <a:rPr lang="nl-NL" sz="2400" dirty="0"/>
              <a:t>Bespreek kort de vragen</a:t>
            </a:r>
          </a:p>
          <a:p>
            <a:pPr>
              <a:buFont typeface="Courier New" panose="02070309020205020404" pitchFamily="49" charset="0"/>
              <a:buChar char="o"/>
            </a:pPr>
            <a:r>
              <a:rPr lang="nl-NL" sz="2400" dirty="0"/>
              <a:t>Iedereen komt evenveel aan bod</a:t>
            </a:r>
          </a:p>
          <a:p>
            <a:pPr marL="0" indent="0">
              <a:buNone/>
            </a:pPr>
            <a:endParaRPr lang="nl-NL" dirty="0"/>
          </a:p>
          <a:p>
            <a:pPr marL="0" indent="0">
              <a:buNone/>
            </a:pPr>
            <a:r>
              <a:rPr lang="nl-NL" sz="2400" dirty="0"/>
              <a:t>De rest van de klas moet een beter beeld krijgen van wat jij en je groepje hebben gebouwd en vooral hoe je dit gedaan hebt.</a:t>
            </a:r>
          </a:p>
          <a:p>
            <a:pPr marL="0" indent="0">
              <a:buNone/>
            </a:pPr>
            <a:endParaRPr lang="nl-BE" dirty="0"/>
          </a:p>
        </p:txBody>
      </p:sp>
    </p:spTree>
    <p:extLst>
      <p:ext uri="{BB962C8B-B14F-4D97-AF65-F5344CB8AC3E}">
        <p14:creationId xmlns:p14="http://schemas.microsoft.com/office/powerpoint/2010/main" val="421122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60E20-EE3B-4342-A03B-269A62B6F9DD}"/>
              </a:ext>
            </a:extLst>
          </p:cNvPr>
          <p:cNvSpPr>
            <a:spLocks noGrp="1"/>
          </p:cNvSpPr>
          <p:nvPr>
            <p:ph type="title"/>
          </p:nvPr>
        </p:nvSpPr>
        <p:spPr/>
        <p:txBody>
          <a:bodyPr/>
          <a:lstStyle/>
          <a:p>
            <a:r>
              <a:rPr lang="nl-NL" dirty="0"/>
              <a:t>Afspraken maken</a:t>
            </a:r>
            <a:endParaRPr lang="nl-BE" dirty="0"/>
          </a:p>
        </p:txBody>
      </p:sp>
      <p:sp>
        <p:nvSpPr>
          <p:cNvPr id="3" name="Tijdelijke aanduiding voor inhoud 2">
            <a:extLst>
              <a:ext uri="{FF2B5EF4-FFF2-40B4-BE49-F238E27FC236}">
                <a16:creationId xmlns:a16="http://schemas.microsoft.com/office/drawing/2014/main" id="{9293A353-42BB-4B31-A250-DCF1171EDA1D}"/>
              </a:ext>
            </a:extLst>
          </p:cNvPr>
          <p:cNvSpPr>
            <a:spLocks noGrp="1"/>
          </p:cNvSpPr>
          <p:nvPr>
            <p:ph idx="1"/>
          </p:nvPr>
        </p:nvSpPr>
        <p:spPr/>
        <p:txBody>
          <a:bodyPr/>
          <a:lstStyle/>
          <a:p>
            <a:r>
              <a:rPr lang="nl-NL" dirty="0"/>
              <a:t>Je volgt de instructies op het stappenplan.</a:t>
            </a:r>
          </a:p>
          <a:p>
            <a:r>
              <a:rPr lang="nl-NL" dirty="0"/>
              <a:t>Volg altijd de veiligheidsvoorschriften in het stappenplan.</a:t>
            </a:r>
          </a:p>
          <a:p>
            <a:r>
              <a:rPr lang="nl-NL" dirty="0"/>
              <a:t>Er wordt op een rustige manier gewerkt.</a:t>
            </a:r>
          </a:p>
          <a:p>
            <a:r>
              <a:rPr lang="nl-NL" dirty="0"/>
              <a:t>Afvalresten worden juiste afvalbak gesorteerd.</a:t>
            </a:r>
          </a:p>
          <a:p>
            <a:r>
              <a:rPr lang="nl-NL" dirty="0"/>
              <a:t>Niemand vertrekt na de les als de materialen niet zijn opgeruimd en het lokaal proper is.</a:t>
            </a:r>
          </a:p>
          <a:p>
            <a:r>
              <a:rPr lang="nl-NL" dirty="0"/>
              <a:t>Je werkt actief mee in je groepje.</a:t>
            </a:r>
          </a:p>
          <a:p>
            <a:r>
              <a:rPr lang="nl-NL" dirty="0"/>
              <a:t>Bij twijfels/vragen steek je hand op en dan komt de leerkracht langs.</a:t>
            </a:r>
            <a:endParaRPr lang="nl-BE" dirty="0"/>
          </a:p>
        </p:txBody>
      </p:sp>
    </p:spTree>
    <p:extLst>
      <p:ext uri="{BB962C8B-B14F-4D97-AF65-F5344CB8AC3E}">
        <p14:creationId xmlns:p14="http://schemas.microsoft.com/office/powerpoint/2010/main" val="1333183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EBF27-7289-4C35-BD8C-55383BFA1AD1}"/>
              </a:ext>
            </a:extLst>
          </p:cNvPr>
          <p:cNvSpPr>
            <a:spLocks noGrp="1"/>
          </p:cNvSpPr>
          <p:nvPr>
            <p:ph type="ctrTitle"/>
          </p:nvPr>
        </p:nvSpPr>
        <p:spPr/>
        <p:txBody>
          <a:bodyPr/>
          <a:lstStyle/>
          <a:p>
            <a:r>
              <a:rPr lang="nl-NL" dirty="0"/>
              <a:t>Gegevens bijhouden</a:t>
            </a:r>
            <a:endParaRPr lang="nl-BE" dirty="0"/>
          </a:p>
        </p:txBody>
      </p:sp>
      <p:sp>
        <p:nvSpPr>
          <p:cNvPr id="3" name="Ondertitel 2">
            <a:extLst>
              <a:ext uri="{FF2B5EF4-FFF2-40B4-BE49-F238E27FC236}">
                <a16:creationId xmlns:a16="http://schemas.microsoft.com/office/drawing/2014/main" id="{BFB15B45-F9EB-4C7D-8E7A-CEA10B25DFEF}"/>
              </a:ext>
            </a:extLst>
          </p:cNvPr>
          <p:cNvSpPr>
            <a:spLocks noGrp="1"/>
          </p:cNvSpPr>
          <p:nvPr>
            <p:ph type="subTitle" idx="1"/>
          </p:nvPr>
        </p:nvSpPr>
        <p:spPr/>
        <p:txBody>
          <a:bodyPr/>
          <a:lstStyle/>
          <a:p>
            <a:r>
              <a:rPr lang="nl-NL" dirty="0"/>
              <a:t>Notitieverslag</a:t>
            </a:r>
            <a:endParaRPr lang="nl-BE" dirty="0"/>
          </a:p>
        </p:txBody>
      </p:sp>
    </p:spTree>
    <p:extLst>
      <p:ext uri="{BB962C8B-B14F-4D97-AF65-F5344CB8AC3E}">
        <p14:creationId xmlns:p14="http://schemas.microsoft.com/office/powerpoint/2010/main" val="2823235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FD069-C08C-45AC-A81E-1EF6295A2335}"/>
              </a:ext>
            </a:extLst>
          </p:cNvPr>
          <p:cNvSpPr>
            <a:spLocks noGrp="1"/>
          </p:cNvSpPr>
          <p:nvPr>
            <p:ph type="title"/>
          </p:nvPr>
        </p:nvSpPr>
        <p:spPr/>
        <p:txBody>
          <a:bodyPr/>
          <a:lstStyle/>
          <a:p>
            <a:r>
              <a:rPr lang="nl-NL" dirty="0"/>
              <a:t>Notitieverslag</a:t>
            </a:r>
            <a:endParaRPr lang="nl-BE" dirty="0"/>
          </a:p>
        </p:txBody>
      </p:sp>
      <p:sp>
        <p:nvSpPr>
          <p:cNvPr id="3" name="Tijdelijke aanduiding voor inhoud 2">
            <a:extLst>
              <a:ext uri="{FF2B5EF4-FFF2-40B4-BE49-F238E27FC236}">
                <a16:creationId xmlns:a16="http://schemas.microsoft.com/office/drawing/2014/main" id="{E1426548-87EC-4FB2-9281-36F2600C39C4}"/>
              </a:ext>
            </a:extLst>
          </p:cNvPr>
          <p:cNvSpPr>
            <a:spLocks noGrp="1"/>
          </p:cNvSpPr>
          <p:nvPr>
            <p:ph idx="1"/>
          </p:nvPr>
        </p:nvSpPr>
        <p:spPr/>
        <p:txBody>
          <a:bodyPr/>
          <a:lstStyle/>
          <a:p>
            <a:r>
              <a:rPr lang="nl-NL" dirty="0"/>
              <a:t>Sjabloon om de gegevens bij te houden</a:t>
            </a:r>
          </a:p>
          <a:p>
            <a:r>
              <a:rPr lang="nl-NL" dirty="0"/>
              <a:t>Om de dag gegevens invullen </a:t>
            </a:r>
          </a:p>
          <a:p>
            <a:r>
              <a:rPr lang="nl-NL" dirty="0"/>
              <a:t>Grafieken worden </a:t>
            </a:r>
            <a:br>
              <a:rPr lang="nl-NL" dirty="0"/>
            </a:br>
            <a:r>
              <a:rPr lang="nl-NL" dirty="0"/>
              <a:t>automatisch weergegeven</a:t>
            </a:r>
          </a:p>
          <a:p>
            <a:endParaRPr lang="nl-BE" dirty="0"/>
          </a:p>
        </p:txBody>
      </p:sp>
      <p:pic>
        <p:nvPicPr>
          <p:cNvPr id="5" name="Afbeelding 4">
            <a:extLst>
              <a:ext uri="{FF2B5EF4-FFF2-40B4-BE49-F238E27FC236}">
                <a16:creationId xmlns:a16="http://schemas.microsoft.com/office/drawing/2014/main" id="{74D9A47D-0CE0-4A9D-B4AD-97890D0491A8}"/>
              </a:ext>
            </a:extLst>
          </p:cNvPr>
          <p:cNvPicPr>
            <a:picLocks noChangeAspect="1"/>
          </p:cNvPicPr>
          <p:nvPr/>
        </p:nvPicPr>
        <p:blipFill rotWithShape="1">
          <a:blip r:embed="rId2"/>
          <a:srcRect l="2118" t="28707" r="48912" b="14980"/>
          <a:stretch/>
        </p:blipFill>
        <p:spPr>
          <a:xfrm>
            <a:off x="6511344" y="2818359"/>
            <a:ext cx="5680656" cy="3674516"/>
          </a:xfrm>
          <a:prstGeom prst="rect">
            <a:avLst/>
          </a:prstGeom>
        </p:spPr>
      </p:pic>
    </p:spTree>
    <p:extLst>
      <p:ext uri="{BB962C8B-B14F-4D97-AF65-F5344CB8AC3E}">
        <p14:creationId xmlns:p14="http://schemas.microsoft.com/office/powerpoint/2010/main" val="59399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DE4B9-8F42-433E-852E-55AB645819EA}"/>
              </a:ext>
            </a:extLst>
          </p:cNvPr>
          <p:cNvSpPr>
            <a:spLocks noGrp="1"/>
          </p:cNvSpPr>
          <p:nvPr>
            <p:ph type="title"/>
          </p:nvPr>
        </p:nvSpPr>
        <p:spPr/>
        <p:txBody>
          <a:bodyPr/>
          <a:lstStyle/>
          <a:p>
            <a:r>
              <a:rPr lang="nl-NL" dirty="0"/>
              <a:t>Inkleurmodel</a:t>
            </a:r>
            <a:endParaRPr lang="nl-BE" dirty="0"/>
          </a:p>
        </p:txBody>
      </p:sp>
      <p:pic>
        <p:nvPicPr>
          <p:cNvPr id="1026" name="Picture 2">
            <a:extLst>
              <a:ext uri="{FF2B5EF4-FFF2-40B4-BE49-F238E27FC236}">
                <a16:creationId xmlns:a16="http://schemas.microsoft.com/office/drawing/2014/main" id="{BE4C2C21-BB17-4262-AA42-9DC9175D1A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5277" y="258183"/>
            <a:ext cx="2944749" cy="634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64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99D2C-5E17-4775-B18A-050354CC504C}"/>
              </a:ext>
            </a:extLst>
          </p:cNvPr>
          <p:cNvSpPr>
            <a:spLocks noGrp="1"/>
          </p:cNvSpPr>
          <p:nvPr>
            <p:ph type="ctrTitle"/>
          </p:nvPr>
        </p:nvSpPr>
        <p:spPr/>
        <p:txBody>
          <a:bodyPr/>
          <a:lstStyle/>
          <a:p>
            <a:r>
              <a:rPr lang="nl-NL" dirty="0"/>
              <a:t>Vragen bij elke module</a:t>
            </a:r>
            <a:endParaRPr lang="nl-BE" dirty="0"/>
          </a:p>
        </p:txBody>
      </p:sp>
      <p:sp>
        <p:nvSpPr>
          <p:cNvPr id="3" name="Ondertitel 2">
            <a:extLst>
              <a:ext uri="{FF2B5EF4-FFF2-40B4-BE49-F238E27FC236}">
                <a16:creationId xmlns:a16="http://schemas.microsoft.com/office/drawing/2014/main" id="{4F3B819C-7960-4E54-A031-354FEC039B8C}"/>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409921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C0B4A-7D16-4BAF-9145-178D77A01C58}"/>
              </a:ext>
            </a:extLst>
          </p:cNvPr>
          <p:cNvSpPr>
            <a:spLocks noGrp="1"/>
          </p:cNvSpPr>
          <p:nvPr>
            <p:ph type="title"/>
          </p:nvPr>
        </p:nvSpPr>
        <p:spPr>
          <a:xfrm>
            <a:off x="1876778" y="309707"/>
            <a:ext cx="9948332" cy="1281113"/>
          </a:xfrm>
        </p:spPr>
        <p:txBody>
          <a:bodyPr/>
          <a:lstStyle/>
          <a:p>
            <a:r>
              <a:rPr lang="nl-NL" dirty="0"/>
              <a:t>Vraag 1 - basismodule 1</a:t>
            </a:r>
          </a:p>
        </p:txBody>
      </p:sp>
      <p:sp>
        <p:nvSpPr>
          <p:cNvPr id="3" name="Tijdelijke aanduiding voor inhoud 2">
            <a:extLst>
              <a:ext uri="{FF2B5EF4-FFF2-40B4-BE49-F238E27FC236}">
                <a16:creationId xmlns:a16="http://schemas.microsoft.com/office/drawing/2014/main" id="{52FFE8A1-F6F5-439A-B0ED-D9BE474D0B9F}"/>
              </a:ext>
            </a:extLst>
          </p:cNvPr>
          <p:cNvSpPr>
            <a:spLocks noGrp="1"/>
          </p:cNvSpPr>
          <p:nvPr>
            <p:ph idx="1"/>
          </p:nvPr>
        </p:nvSpPr>
        <p:spPr/>
        <p:txBody>
          <a:bodyPr vert="horz" lIns="91440" tIns="45720" rIns="91440" bIns="45720" rtlCol="0" anchor="t">
            <a:noAutofit/>
          </a:bodyPr>
          <a:lstStyle/>
          <a:p>
            <a:pPr marL="0" indent="0">
              <a:buNone/>
            </a:pPr>
            <a:r>
              <a:rPr lang="nl-NL" sz="2000" dirty="0"/>
              <a:t>In basismodule 1 heb je geleerd welke organische materialen er in de </a:t>
            </a:r>
            <a:r>
              <a:rPr lang="nl-NL" sz="2000" dirty="0" err="1"/>
              <a:t>biomeiler</a:t>
            </a:r>
            <a:r>
              <a:rPr lang="nl-NL" sz="2000" dirty="0"/>
              <a:t> moeten zitten. </a:t>
            </a:r>
            <a:r>
              <a:rPr lang="nl-NL" sz="2000" b="1" dirty="0"/>
              <a:t>Welk omhulsel/voorwerp kunnen we gebruiken om het organisch materiaal van onze </a:t>
            </a:r>
            <a:r>
              <a:rPr lang="nl-NL" sz="2000" b="1" dirty="0" err="1"/>
              <a:t>biomeiler</a:t>
            </a:r>
            <a:r>
              <a:rPr lang="nl-NL" sz="2000" b="1" dirty="0"/>
              <a:t> bij elkaar te houden en dat we de </a:t>
            </a:r>
            <a:r>
              <a:rPr lang="nl-NL" sz="2000" b="1" dirty="0" err="1"/>
              <a:t>biomeiler</a:t>
            </a:r>
            <a:r>
              <a:rPr lang="nl-NL" sz="2000" b="1" dirty="0"/>
              <a:t> makkelijk kunnen verplaatsen?</a:t>
            </a:r>
          </a:p>
          <a:p>
            <a:pPr>
              <a:buFont typeface="Wingdings" panose="05000000000000000000" pitchFamily="2" charset="2"/>
              <a:buChar char="q"/>
            </a:pPr>
            <a:r>
              <a:rPr lang="nl-BE" sz="2000" dirty="0"/>
              <a:t> Er is geen omhulsel nodig</a:t>
            </a:r>
          </a:p>
          <a:p>
            <a:pPr>
              <a:buFont typeface="Wingdings" panose="05000000000000000000" pitchFamily="2" charset="2"/>
              <a:buChar char="q"/>
            </a:pPr>
            <a:r>
              <a:rPr lang="nl-BE" sz="2000" dirty="0"/>
              <a:t> Een plastic vat</a:t>
            </a:r>
          </a:p>
          <a:p>
            <a:pPr>
              <a:buFont typeface="Wingdings" panose="05000000000000000000" pitchFamily="2" charset="2"/>
              <a:buChar char="q"/>
            </a:pPr>
            <a:r>
              <a:rPr lang="nl-BE" sz="2000" dirty="0"/>
              <a:t> Een grote houten bak</a:t>
            </a:r>
          </a:p>
          <a:p>
            <a:pPr>
              <a:buFont typeface="Wingdings" panose="05000000000000000000" pitchFamily="2" charset="2"/>
              <a:buChar char="q"/>
            </a:pPr>
            <a:r>
              <a:rPr lang="nl-BE" sz="2000" dirty="0"/>
              <a:t> Een metalen ton</a:t>
            </a:r>
          </a:p>
          <a:p>
            <a:pPr marL="0" indent="0">
              <a:buNone/>
            </a:pPr>
            <a:endParaRPr lang="nl-NL" dirty="0"/>
          </a:p>
          <a:p>
            <a:pPr marL="0" indent="0">
              <a:buNone/>
            </a:pPr>
            <a:r>
              <a:rPr lang="nl-NL" sz="2000" dirty="0"/>
              <a:t>Verklaring: </a:t>
            </a:r>
          </a:p>
          <a:p>
            <a:pPr marL="0" indent="0">
              <a:buNone/>
            </a:pPr>
            <a:r>
              <a:rPr lang="nl-NL" sz="2000" dirty="0">
                <a:solidFill>
                  <a:srgbClr val="FF0000"/>
                </a:solidFill>
              </a:rPr>
              <a:t>Met een plastic vat blijft het organisch materiaal bij elkaar en is het niet te zwaar om te verplaatsen. Bij de andere mogelijkheden kan je de </a:t>
            </a:r>
            <a:r>
              <a:rPr lang="nl-NL" sz="2000" dirty="0" err="1">
                <a:solidFill>
                  <a:srgbClr val="FF0000"/>
                </a:solidFill>
              </a:rPr>
              <a:t>biomeiler</a:t>
            </a:r>
            <a:r>
              <a:rPr lang="nl-NL" sz="2000" dirty="0">
                <a:solidFill>
                  <a:srgbClr val="FF0000"/>
                </a:solidFill>
              </a:rPr>
              <a:t> veel moeilijker verplaatsen.</a:t>
            </a:r>
            <a:endParaRPr lang="nl-NL" sz="2000" dirty="0">
              <a:solidFill>
                <a:srgbClr val="FF0000"/>
              </a:solidFill>
              <a:ea typeface="Tahoma"/>
              <a:cs typeface="Tahoma"/>
            </a:endParaRPr>
          </a:p>
        </p:txBody>
      </p:sp>
    </p:spTree>
    <p:extLst>
      <p:ext uri="{BB962C8B-B14F-4D97-AF65-F5344CB8AC3E}">
        <p14:creationId xmlns:p14="http://schemas.microsoft.com/office/powerpoint/2010/main" val="236599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1000"/>
                                        <p:tgtEl>
                                          <p:spTgt spid="3">
                                            <p:txEl>
                                              <p:pRg st="6" end="6"/>
                                            </p:txEl>
                                          </p:spTgt>
                                        </p:tgtEl>
                                      </p:cBhvr>
                                    </p:animEffect>
                                    <p:anim calcmode="lin" valueType="num">
                                      <p:cBhvr>
                                        <p:cTn id="1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1000"/>
                                        <p:tgtEl>
                                          <p:spTgt spid="3">
                                            <p:txEl>
                                              <p:pRg st="7" end="7"/>
                                            </p:txEl>
                                          </p:spTgt>
                                        </p:tgtEl>
                                      </p:cBhvr>
                                    </p:animEffect>
                                    <p:anim calcmode="lin" valueType="num">
                                      <p:cBhvr>
                                        <p:cTn id="1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21CBF-2BA4-468E-9957-4D684B6DB676}"/>
              </a:ext>
            </a:extLst>
          </p:cNvPr>
          <p:cNvSpPr>
            <a:spLocks noGrp="1"/>
          </p:cNvSpPr>
          <p:nvPr>
            <p:ph type="title"/>
          </p:nvPr>
        </p:nvSpPr>
        <p:spPr/>
        <p:txBody>
          <a:bodyPr/>
          <a:lstStyle/>
          <a:p>
            <a:r>
              <a:rPr lang="nl-NL" dirty="0"/>
              <a:t>Vraag 2 – basismodule 2</a:t>
            </a:r>
            <a:endParaRPr lang="nl-BE" dirty="0"/>
          </a:p>
        </p:txBody>
      </p:sp>
      <p:sp>
        <p:nvSpPr>
          <p:cNvPr id="3" name="Tijdelijke aanduiding voor inhoud 2">
            <a:extLst>
              <a:ext uri="{FF2B5EF4-FFF2-40B4-BE49-F238E27FC236}">
                <a16:creationId xmlns:a16="http://schemas.microsoft.com/office/drawing/2014/main" id="{B102C82A-651D-43EE-8A8D-56246C63BB29}"/>
              </a:ext>
            </a:extLst>
          </p:cNvPr>
          <p:cNvSpPr>
            <a:spLocks noGrp="1"/>
          </p:cNvSpPr>
          <p:nvPr>
            <p:ph idx="1"/>
          </p:nvPr>
        </p:nvSpPr>
        <p:spPr/>
        <p:txBody>
          <a:bodyPr vert="horz" lIns="91440" tIns="45720" rIns="91440" bIns="45720" rtlCol="0" anchor="t">
            <a:noAutofit/>
          </a:bodyPr>
          <a:lstStyle/>
          <a:p>
            <a:pPr marL="0" indent="0">
              <a:buNone/>
            </a:pPr>
            <a:r>
              <a:rPr lang="nl-NL" sz="2000" dirty="0"/>
              <a:t>Je leerde in deze module dat er een stofomzetting plaatsvindt in de </a:t>
            </a:r>
            <a:r>
              <a:rPr lang="nl-NL" sz="2000" dirty="0" err="1"/>
              <a:t>biomeiler</a:t>
            </a:r>
            <a:r>
              <a:rPr lang="nl-NL" sz="2000" dirty="0"/>
              <a:t>. Als we kijken naar ons model dat we gaan bouwen. </a:t>
            </a:r>
            <a:r>
              <a:rPr lang="nl-NL" sz="2000" b="1" dirty="0"/>
              <a:t>Waarom zitten er dan zoveel houtsnippers in en waarom niet enkel gft-afval?</a:t>
            </a:r>
          </a:p>
          <a:p>
            <a:pPr>
              <a:buFont typeface="Wingdings" panose="05000000000000000000" pitchFamily="2" charset="2"/>
              <a:buChar char="q"/>
            </a:pPr>
            <a:r>
              <a:rPr lang="nl-NL" sz="2000" dirty="0"/>
              <a:t>Het maakt niet uit dat er enkel gft-afval in zit.</a:t>
            </a:r>
          </a:p>
          <a:p>
            <a:pPr>
              <a:buFont typeface="Wingdings" panose="05000000000000000000" pitchFamily="2" charset="2"/>
              <a:buChar char="q"/>
            </a:pPr>
            <a:r>
              <a:rPr lang="nl-NL" sz="2000" dirty="0"/>
              <a:t>gft-afval wordt heel traag afgebroken tot compost.</a:t>
            </a:r>
          </a:p>
          <a:p>
            <a:pPr>
              <a:buFont typeface="Wingdings" panose="05000000000000000000" pitchFamily="2" charset="2"/>
              <a:buChar char="q"/>
            </a:pPr>
            <a:r>
              <a:rPr lang="nl-NL" sz="2000" dirty="0"/>
              <a:t>De houtsnippers zorgen ervoor dat de micro-organismen niet afsterven.</a:t>
            </a:r>
          </a:p>
          <a:p>
            <a:pPr>
              <a:buFont typeface="Wingdings" panose="05000000000000000000" pitchFamily="2" charset="2"/>
              <a:buChar char="q"/>
            </a:pPr>
            <a:endParaRPr lang="nl-NL" sz="2000" dirty="0"/>
          </a:p>
          <a:p>
            <a:pPr marL="0" indent="0">
              <a:buNone/>
            </a:pPr>
            <a:r>
              <a:rPr lang="nl-NL" sz="2000" dirty="0"/>
              <a:t>Verklaring:</a:t>
            </a:r>
          </a:p>
          <a:p>
            <a:pPr marL="0" indent="0">
              <a:buNone/>
            </a:pPr>
            <a:r>
              <a:rPr lang="nl-BE" sz="2000" dirty="0">
                <a:solidFill>
                  <a:srgbClr val="FF0000"/>
                </a:solidFill>
              </a:rPr>
              <a:t>De houtsnippers zorgen voor zuurstof, zo gaan de micro-organismen niet afsterven. Gft-afval zou allemaal op elkaar liggen waardoor er geen zuurstof meer aanwezig is in de </a:t>
            </a:r>
            <a:r>
              <a:rPr lang="nl-BE" sz="2000" dirty="0" err="1">
                <a:solidFill>
                  <a:srgbClr val="FF0000"/>
                </a:solidFill>
              </a:rPr>
              <a:t>biomeiler</a:t>
            </a:r>
            <a:r>
              <a:rPr lang="nl-BE" sz="2000" dirty="0">
                <a:solidFill>
                  <a:srgbClr val="FF0000"/>
                </a:solidFill>
              </a:rPr>
              <a:t>.</a:t>
            </a:r>
          </a:p>
        </p:txBody>
      </p:sp>
    </p:spTree>
    <p:extLst>
      <p:ext uri="{BB962C8B-B14F-4D97-AF65-F5344CB8AC3E}">
        <p14:creationId xmlns:p14="http://schemas.microsoft.com/office/powerpoint/2010/main" val="55306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CFDCE-58E6-4030-A93A-2187E8CFB550}"/>
              </a:ext>
            </a:extLst>
          </p:cNvPr>
          <p:cNvSpPr>
            <a:spLocks noGrp="1"/>
          </p:cNvSpPr>
          <p:nvPr>
            <p:ph type="title"/>
          </p:nvPr>
        </p:nvSpPr>
        <p:spPr/>
        <p:txBody>
          <a:bodyPr/>
          <a:lstStyle/>
          <a:p>
            <a:r>
              <a:rPr lang="nl-NL" dirty="0"/>
              <a:t>Vraag 3 – basismodule 3</a:t>
            </a:r>
            <a:endParaRPr lang="nl-BE" dirty="0"/>
          </a:p>
        </p:txBody>
      </p:sp>
      <p:sp>
        <p:nvSpPr>
          <p:cNvPr id="3" name="Tijdelijke aanduiding voor inhoud 2">
            <a:extLst>
              <a:ext uri="{FF2B5EF4-FFF2-40B4-BE49-F238E27FC236}">
                <a16:creationId xmlns:a16="http://schemas.microsoft.com/office/drawing/2014/main" id="{B95F5775-98CD-47A7-A305-0695B5DAC389}"/>
              </a:ext>
            </a:extLst>
          </p:cNvPr>
          <p:cNvSpPr>
            <a:spLocks noGrp="1"/>
          </p:cNvSpPr>
          <p:nvPr>
            <p:ph idx="1"/>
          </p:nvPr>
        </p:nvSpPr>
        <p:spPr/>
        <p:txBody>
          <a:bodyPr vert="horz" lIns="91440" tIns="45720" rIns="91440" bIns="45720" rtlCol="0" anchor="t">
            <a:noAutofit/>
          </a:bodyPr>
          <a:lstStyle/>
          <a:p>
            <a:pPr marL="0" indent="0">
              <a:buNone/>
            </a:pPr>
            <a:r>
              <a:rPr lang="nl-NL" sz="2000" dirty="0"/>
              <a:t>In deze module kwam een </a:t>
            </a:r>
            <a:r>
              <a:rPr lang="nl-NL" sz="2000" dirty="0" err="1"/>
              <a:t>exo</a:t>
            </a:r>
            <a:r>
              <a:rPr lang="nl-NL" sz="2000" dirty="0"/>
              <a:t>- of </a:t>
            </a:r>
            <a:r>
              <a:rPr lang="nl-NL" sz="2000" dirty="0" err="1"/>
              <a:t>endo</a:t>
            </a:r>
            <a:r>
              <a:rPr lang="nl-NL" sz="2000" dirty="0"/>
              <a:t>-energetische reactie aan bod. We konden besluiten in deze module dat er in de </a:t>
            </a:r>
            <a:r>
              <a:rPr lang="nl-NL" sz="2000" dirty="0" err="1"/>
              <a:t>biomeiler</a:t>
            </a:r>
            <a:r>
              <a:rPr lang="nl-NL" sz="2000" dirty="0"/>
              <a:t> sprake is van een </a:t>
            </a:r>
            <a:r>
              <a:rPr lang="nl-NL" sz="2000" dirty="0" err="1"/>
              <a:t>exo</a:t>
            </a:r>
            <a:r>
              <a:rPr lang="nl-NL" sz="2000" dirty="0"/>
              <a:t>-energetische reactie. Dit wil zeggen dat er warmte vrijkomt die we willen gebruiken. We gebruiken de warmte om water te verwarmen. </a:t>
            </a:r>
            <a:r>
              <a:rPr lang="nl-NL" sz="2000" b="1" dirty="0"/>
              <a:t>Hoe of waar kunnen we dat warme water opslaan?</a:t>
            </a:r>
          </a:p>
          <a:p>
            <a:pPr>
              <a:buFont typeface="Wingdings" panose="05000000000000000000" pitchFamily="2" charset="2"/>
              <a:buChar char="q"/>
            </a:pPr>
            <a:r>
              <a:rPr lang="nl-NL" sz="2000" dirty="0"/>
              <a:t>In een emmer</a:t>
            </a:r>
          </a:p>
          <a:p>
            <a:pPr>
              <a:buFont typeface="Wingdings" panose="05000000000000000000" pitchFamily="2" charset="2"/>
              <a:buChar char="q"/>
            </a:pPr>
            <a:r>
              <a:rPr lang="nl-NL" sz="2000" dirty="0"/>
              <a:t>In een PET-fles</a:t>
            </a:r>
          </a:p>
          <a:p>
            <a:pPr>
              <a:buFont typeface="Wingdings" panose="05000000000000000000" pitchFamily="2" charset="2"/>
              <a:buChar char="q"/>
            </a:pPr>
            <a:r>
              <a:rPr lang="nl-NL" sz="2000" dirty="0"/>
              <a:t>In een thermosfles</a:t>
            </a:r>
          </a:p>
          <a:p>
            <a:pPr>
              <a:buFont typeface="Wingdings" panose="05000000000000000000" pitchFamily="2" charset="2"/>
              <a:buChar char="q"/>
            </a:pPr>
            <a:r>
              <a:rPr lang="nl-NL" sz="2000" dirty="0"/>
              <a:t>In een glazen bak</a:t>
            </a:r>
          </a:p>
          <a:p>
            <a:pPr marL="0" indent="0">
              <a:buNone/>
            </a:pPr>
            <a:endParaRPr lang="nl-BE" sz="2000" dirty="0"/>
          </a:p>
          <a:p>
            <a:pPr marL="0" indent="0">
              <a:buNone/>
            </a:pPr>
            <a:r>
              <a:rPr lang="nl-BE" sz="2000" dirty="0"/>
              <a:t>Verklaring:</a:t>
            </a:r>
          </a:p>
          <a:p>
            <a:pPr marL="0" indent="0">
              <a:buNone/>
            </a:pPr>
            <a:r>
              <a:rPr lang="nl-NL" sz="2000" dirty="0">
                <a:solidFill>
                  <a:srgbClr val="FF0000"/>
                </a:solidFill>
              </a:rPr>
              <a:t>In een thermosfles blijft de warmte goed behouden. Zo koelt het warme water minder snel af. Al de andere opties zijn meestal open en verliezen snel hun warmte.</a:t>
            </a:r>
            <a:endParaRPr lang="nl-NL" sz="2000" dirty="0">
              <a:solidFill>
                <a:srgbClr val="FF0000"/>
              </a:solidFill>
              <a:ea typeface="Tahoma"/>
              <a:cs typeface="Tahoma"/>
            </a:endParaRPr>
          </a:p>
        </p:txBody>
      </p:sp>
    </p:spTree>
    <p:extLst>
      <p:ext uri="{BB962C8B-B14F-4D97-AF65-F5344CB8AC3E}">
        <p14:creationId xmlns:p14="http://schemas.microsoft.com/office/powerpoint/2010/main" val="405276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1000"/>
                                        <p:tgtEl>
                                          <p:spTgt spid="3">
                                            <p:txEl>
                                              <p:pRg st="6" end="6"/>
                                            </p:txEl>
                                          </p:spTgt>
                                        </p:tgtEl>
                                      </p:cBhvr>
                                    </p:animEffect>
                                    <p:anim calcmode="lin" valueType="num">
                                      <p:cBhvr>
                                        <p:cTn id="1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1000"/>
                                        <p:tgtEl>
                                          <p:spTgt spid="3">
                                            <p:txEl>
                                              <p:pRg st="7" end="7"/>
                                            </p:txEl>
                                          </p:spTgt>
                                        </p:tgtEl>
                                      </p:cBhvr>
                                    </p:animEffect>
                                    <p:anim calcmode="lin" valueType="num">
                                      <p:cBhvr>
                                        <p:cTn id="1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0651-400C-4108-8695-A238B2A1E029}"/>
              </a:ext>
            </a:extLst>
          </p:cNvPr>
          <p:cNvSpPr>
            <a:spLocks noGrp="1"/>
          </p:cNvSpPr>
          <p:nvPr>
            <p:ph type="title"/>
          </p:nvPr>
        </p:nvSpPr>
        <p:spPr/>
        <p:txBody>
          <a:bodyPr/>
          <a:lstStyle/>
          <a:p>
            <a:r>
              <a:rPr lang="nl-NL" dirty="0"/>
              <a:t>Vraag 4 – basismodule 4</a:t>
            </a:r>
            <a:endParaRPr lang="nl-BE" dirty="0"/>
          </a:p>
        </p:txBody>
      </p:sp>
      <p:sp>
        <p:nvSpPr>
          <p:cNvPr id="3" name="Tijdelijke aanduiding voor inhoud 2">
            <a:extLst>
              <a:ext uri="{FF2B5EF4-FFF2-40B4-BE49-F238E27FC236}">
                <a16:creationId xmlns:a16="http://schemas.microsoft.com/office/drawing/2014/main" id="{6D5F5884-549B-49A4-9E3D-8462E7716A98}"/>
              </a:ext>
            </a:extLst>
          </p:cNvPr>
          <p:cNvSpPr>
            <a:spLocks noGrp="1"/>
          </p:cNvSpPr>
          <p:nvPr>
            <p:ph idx="1"/>
          </p:nvPr>
        </p:nvSpPr>
        <p:spPr/>
        <p:txBody>
          <a:bodyPr vert="horz" lIns="91440" tIns="45720" rIns="91440" bIns="45720" rtlCol="0" anchor="t">
            <a:noAutofit/>
          </a:bodyPr>
          <a:lstStyle/>
          <a:p>
            <a:pPr marL="0" indent="0">
              <a:buNone/>
            </a:pPr>
            <a:r>
              <a:rPr lang="nl-NL" sz="2000" dirty="0"/>
              <a:t>Je berekende hier de warmtehoeveelheid van de </a:t>
            </a:r>
            <a:r>
              <a:rPr lang="nl-NL" sz="2000" dirty="0" err="1"/>
              <a:t>biomeiler</a:t>
            </a:r>
            <a:r>
              <a:rPr lang="nl-NL" sz="2000" dirty="0"/>
              <a:t>. Als je denkt aan de warmte-energie. </a:t>
            </a:r>
            <a:r>
              <a:rPr lang="nl-NL" sz="2000" b="1" dirty="0"/>
              <a:t>Moet je dan eerder een grote </a:t>
            </a:r>
            <a:r>
              <a:rPr lang="nl-NL" sz="2000" b="1" dirty="0" err="1"/>
              <a:t>biomeiler</a:t>
            </a:r>
            <a:r>
              <a:rPr lang="nl-NL" sz="2000" b="1" dirty="0"/>
              <a:t> of best een kleine bouwen?</a:t>
            </a:r>
          </a:p>
          <a:p>
            <a:pPr marL="0" indent="0">
              <a:buNone/>
            </a:pPr>
            <a:endParaRPr lang="nl-NL" sz="2000" b="1" dirty="0"/>
          </a:p>
          <a:p>
            <a:pPr>
              <a:buFont typeface="Wingdings" panose="05000000000000000000" pitchFamily="2" charset="2"/>
              <a:buChar char="q"/>
            </a:pPr>
            <a:r>
              <a:rPr lang="nl-NL" sz="2000" dirty="0"/>
              <a:t>Een grote </a:t>
            </a:r>
            <a:r>
              <a:rPr lang="nl-NL" sz="2000" dirty="0" err="1"/>
              <a:t>biomeiler</a:t>
            </a:r>
            <a:r>
              <a:rPr lang="nl-NL" sz="2000" dirty="0"/>
              <a:t> bouwen</a:t>
            </a:r>
          </a:p>
          <a:p>
            <a:pPr>
              <a:buFont typeface="Wingdings" panose="05000000000000000000" pitchFamily="2" charset="2"/>
              <a:buChar char="q"/>
            </a:pPr>
            <a:r>
              <a:rPr lang="nl-NL" sz="2000" dirty="0"/>
              <a:t>Een kleine </a:t>
            </a:r>
            <a:r>
              <a:rPr lang="nl-NL" sz="2000" dirty="0" err="1"/>
              <a:t>biomeiler</a:t>
            </a:r>
            <a:r>
              <a:rPr lang="nl-NL" sz="2000" dirty="0"/>
              <a:t> bouwen</a:t>
            </a:r>
          </a:p>
          <a:p>
            <a:pPr>
              <a:buFont typeface="Wingdings" panose="05000000000000000000" pitchFamily="2" charset="2"/>
              <a:buChar char="q"/>
            </a:pPr>
            <a:endParaRPr lang="nl-NL" sz="2000" dirty="0"/>
          </a:p>
          <a:p>
            <a:pPr marL="0" indent="0">
              <a:buNone/>
            </a:pPr>
            <a:r>
              <a:rPr lang="nl-NL" sz="2000" dirty="0"/>
              <a:t>Verklaring:</a:t>
            </a:r>
          </a:p>
          <a:p>
            <a:pPr marL="0" indent="0">
              <a:buNone/>
            </a:pPr>
            <a:r>
              <a:rPr lang="nl-NL" sz="2000" dirty="0">
                <a:solidFill>
                  <a:srgbClr val="FF0000"/>
                </a:solidFill>
              </a:rPr>
              <a:t>Hoe meer warmte je uit de </a:t>
            </a:r>
            <a:r>
              <a:rPr lang="nl-NL" sz="2000" dirty="0" err="1">
                <a:solidFill>
                  <a:srgbClr val="FF0000"/>
                </a:solidFill>
              </a:rPr>
              <a:t>biomeiler</a:t>
            </a:r>
            <a:r>
              <a:rPr lang="nl-NL" sz="2000" dirty="0">
                <a:solidFill>
                  <a:srgbClr val="FF0000"/>
                </a:solidFill>
              </a:rPr>
              <a:t> wil halen, hoe groter je </a:t>
            </a:r>
            <a:r>
              <a:rPr lang="nl-NL" sz="2000" dirty="0" err="1">
                <a:solidFill>
                  <a:srgbClr val="FF0000"/>
                </a:solidFill>
              </a:rPr>
              <a:t>biomeiler</a:t>
            </a:r>
            <a:r>
              <a:rPr lang="nl-NL" sz="2000" dirty="0">
                <a:solidFill>
                  <a:srgbClr val="FF0000"/>
                </a:solidFill>
              </a:rPr>
              <a:t> moet zijn. Een kleine </a:t>
            </a:r>
            <a:r>
              <a:rPr lang="nl-NL" sz="2000" dirty="0" err="1">
                <a:solidFill>
                  <a:srgbClr val="FF0000"/>
                </a:solidFill>
              </a:rPr>
              <a:t>biomeiler</a:t>
            </a:r>
            <a:r>
              <a:rPr lang="nl-NL" sz="2000" dirty="0">
                <a:solidFill>
                  <a:srgbClr val="FF0000"/>
                </a:solidFill>
              </a:rPr>
              <a:t> zoals ons model dat we gaan bouwen, zal minder warmte opleveren dan een grote </a:t>
            </a:r>
            <a:r>
              <a:rPr lang="nl-NL" sz="2000" dirty="0" err="1">
                <a:solidFill>
                  <a:srgbClr val="FF0000"/>
                </a:solidFill>
              </a:rPr>
              <a:t>biomeiler</a:t>
            </a:r>
            <a:r>
              <a:rPr lang="nl-NL" sz="2000" dirty="0">
                <a:solidFill>
                  <a:srgbClr val="FF0000"/>
                </a:solidFill>
              </a:rPr>
              <a:t>.</a:t>
            </a:r>
          </a:p>
          <a:p>
            <a:pPr marL="0" indent="0">
              <a:buNone/>
            </a:pPr>
            <a:endParaRPr lang="nl-BE" dirty="0"/>
          </a:p>
        </p:txBody>
      </p:sp>
    </p:spTree>
    <p:extLst>
      <p:ext uri="{BB962C8B-B14F-4D97-AF65-F5344CB8AC3E}">
        <p14:creationId xmlns:p14="http://schemas.microsoft.com/office/powerpoint/2010/main" val="14462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8E5E4-D89D-4FCD-B4CC-ACD291FB5FC3}"/>
              </a:ext>
            </a:extLst>
          </p:cNvPr>
          <p:cNvSpPr>
            <a:spLocks noGrp="1"/>
          </p:cNvSpPr>
          <p:nvPr>
            <p:ph type="title"/>
          </p:nvPr>
        </p:nvSpPr>
        <p:spPr/>
        <p:txBody>
          <a:bodyPr/>
          <a:lstStyle/>
          <a:p>
            <a:r>
              <a:rPr lang="nl-NL" dirty="0"/>
              <a:t>Vraag 5 – verdiepingsmodule 1</a:t>
            </a:r>
            <a:endParaRPr lang="nl-BE" dirty="0"/>
          </a:p>
        </p:txBody>
      </p:sp>
      <p:sp>
        <p:nvSpPr>
          <p:cNvPr id="3" name="Tijdelijke aanduiding voor inhoud 2">
            <a:extLst>
              <a:ext uri="{FF2B5EF4-FFF2-40B4-BE49-F238E27FC236}">
                <a16:creationId xmlns:a16="http://schemas.microsoft.com/office/drawing/2014/main" id="{26240499-4337-4A57-9363-A0927D1B004A}"/>
              </a:ext>
            </a:extLst>
          </p:cNvPr>
          <p:cNvSpPr>
            <a:spLocks noGrp="1"/>
          </p:cNvSpPr>
          <p:nvPr>
            <p:ph idx="1"/>
          </p:nvPr>
        </p:nvSpPr>
        <p:spPr/>
        <p:txBody>
          <a:bodyPr/>
          <a:lstStyle/>
          <a:p>
            <a:pPr marL="0" indent="0">
              <a:buNone/>
            </a:pPr>
            <a:r>
              <a:rPr lang="nl-NL" sz="2000" dirty="0"/>
              <a:t>Hier is er ingezoomd op het energietransport. Ook dit is een belangrijke module naar de bouw toe van onze </a:t>
            </a:r>
            <a:r>
              <a:rPr lang="nl-NL" sz="2000" dirty="0" err="1"/>
              <a:t>biomeiler</a:t>
            </a:r>
            <a:r>
              <a:rPr lang="nl-NL" sz="2000" dirty="0"/>
              <a:t>. De warmte in de </a:t>
            </a:r>
            <a:r>
              <a:rPr lang="nl-NL" sz="2000" dirty="0" err="1"/>
              <a:t>biomeiler</a:t>
            </a:r>
            <a:r>
              <a:rPr lang="nl-NL" sz="2000" dirty="0"/>
              <a:t> mag niet zomaar verloren gaan naar de omgeving. </a:t>
            </a:r>
            <a:r>
              <a:rPr lang="nl-NL" sz="2000" b="1" dirty="0"/>
              <a:t>Is het dan een goed idee dat het organisch materiaal tegen de wand van het vat zit?</a:t>
            </a:r>
          </a:p>
          <a:p>
            <a:pPr marL="0" indent="0">
              <a:buNone/>
            </a:pPr>
            <a:endParaRPr lang="nl-NL" sz="2000" b="1" dirty="0"/>
          </a:p>
          <a:p>
            <a:pPr>
              <a:buFont typeface="Wingdings" panose="05000000000000000000" pitchFamily="2" charset="2"/>
              <a:buChar char="q"/>
            </a:pPr>
            <a:r>
              <a:rPr lang="nl-NL" sz="2000" dirty="0"/>
              <a:t>Ja, het organisch materiaal mag tegen de wand van het vat zitten.</a:t>
            </a:r>
          </a:p>
          <a:p>
            <a:pPr>
              <a:buFont typeface="Wingdings" panose="05000000000000000000" pitchFamily="2" charset="2"/>
              <a:buChar char="q"/>
            </a:pPr>
            <a:r>
              <a:rPr lang="nl-NL" sz="2000" dirty="0"/>
              <a:t>Nee, het organisch materiaal mag niet tegen de wand van het vat zitten.</a:t>
            </a:r>
          </a:p>
          <a:p>
            <a:pPr>
              <a:buFont typeface="Wingdings" panose="05000000000000000000" pitchFamily="2" charset="2"/>
              <a:buChar char="q"/>
            </a:pPr>
            <a:endParaRPr lang="nl-NL" sz="2000" dirty="0"/>
          </a:p>
          <a:p>
            <a:pPr marL="0" indent="0">
              <a:buNone/>
            </a:pPr>
            <a:r>
              <a:rPr lang="nl-NL" sz="2000" dirty="0"/>
              <a:t>Verklaring:</a:t>
            </a:r>
          </a:p>
          <a:p>
            <a:pPr marL="0" indent="0">
              <a:buNone/>
            </a:pPr>
            <a:r>
              <a:rPr lang="nl-NL" sz="2000" dirty="0">
                <a:solidFill>
                  <a:srgbClr val="FF0000"/>
                </a:solidFill>
              </a:rPr>
              <a:t>Indien het organisch materiaal contact maakt met de wand van het vat dan wordt de warmte naar de omgeving doorgegeven. Ook omgekeerd de koude van de omgeving wordt via de wand naar het organisch materiaal doorgegeven, daardoor koelt de </a:t>
            </a:r>
            <a:r>
              <a:rPr lang="nl-NL" sz="2000" dirty="0" err="1">
                <a:solidFill>
                  <a:srgbClr val="FF0000"/>
                </a:solidFill>
              </a:rPr>
              <a:t>biomeiler</a:t>
            </a:r>
            <a:r>
              <a:rPr lang="nl-NL" sz="2000" dirty="0">
                <a:solidFill>
                  <a:srgbClr val="FF0000"/>
                </a:solidFill>
              </a:rPr>
              <a:t> af.</a:t>
            </a:r>
            <a:endParaRPr lang="nl-BE" sz="2000" dirty="0">
              <a:solidFill>
                <a:srgbClr val="FF0000"/>
              </a:solidFill>
            </a:endParaRPr>
          </a:p>
        </p:txBody>
      </p:sp>
    </p:spTree>
    <p:extLst>
      <p:ext uri="{BB962C8B-B14F-4D97-AF65-F5344CB8AC3E}">
        <p14:creationId xmlns:p14="http://schemas.microsoft.com/office/powerpoint/2010/main" val="30795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EC4A8-9182-4DB0-9DAE-E74E52478955}"/>
              </a:ext>
            </a:extLst>
          </p:cNvPr>
          <p:cNvSpPr>
            <a:spLocks noGrp="1"/>
          </p:cNvSpPr>
          <p:nvPr>
            <p:ph type="title"/>
          </p:nvPr>
        </p:nvSpPr>
        <p:spPr/>
        <p:txBody>
          <a:bodyPr/>
          <a:lstStyle/>
          <a:p>
            <a:r>
              <a:rPr lang="nl-NL" dirty="0"/>
              <a:t>Vraag 6 – verdiepingsmodule 1</a:t>
            </a:r>
            <a:endParaRPr lang="nl-BE" dirty="0"/>
          </a:p>
        </p:txBody>
      </p:sp>
      <p:sp>
        <p:nvSpPr>
          <p:cNvPr id="3" name="Tijdelijke aanduiding voor inhoud 2">
            <a:extLst>
              <a:ext uri="{FF2B5EF4-FFF2-40B4-BE49-F238E27FC236}">
                <a16:creationId xmlns:a16="http://schemas.microsoft.com/office/drawing/2014/main" id="{F232AD13-74CC-4338-8BCB-959AFA1427F5}"/>
              </a:ext>
            </a:extLst>
          </p:cNvPr>
          <p:cNvSpPr>
            <a:spLocks noGrp="1"/>
          </p:cNvSpPr>
          <p:nvPr>
            <p:ph idx="1"/>
          </p:nvPr>
        </p:nvSpPr>
        <p:spPr/>
        <p:txBody>
          <a:bodyPr vert="horz" lIns="91440" tIns="45720" rIns="91440" bIns="45720" rtlCol="0" anchor="t">
            <a:noAutofit/>
          </a:bodyPr>
          <a:lstStyle/>
          <a:p>
            <a:pPr marL="0" lvl="0" indent="0">
              <a:spcAft>
                <a:spcPts val="800"/>
              </a:spcAft>
              <a:buNone/>
            </a:pPr>
            <a:r>
              <a:rPr lang="nl-NL" sz="2000" dirty="0">
                <a:effectLst/>
                <a:latin typeface="+mj-lt"/>
                <a:ea typeface="Calibri" panose="020F0502020204030204" pitchFamily="34" charset="0"/>
                <a:cs typeface="Times New Roman" panose="02020603050405020304" pitchFamily="18" charset="0"/>
              </a:rPr>
              <a:t>Als je op de vorige vraag ‘ja, het organisch materiaal mag tegen de wand van het vat zitten’ hebt geantwoord dan moet je deze vraag niet invullen.</a:t>
            </a:r>
            <a:endParaRPr lang="nl-BE" sz="2000" dirty="0">
              <a:latin typeface="+mj-lt"/>
              <a:ea typeface="Calibri" panose="020F0502020204030204" pitchFamily="34" charset="0"/>
              <a:cs typeface="Times New Roman" panose="02020603050405020304" pitchFamily="18" charset="0"/>
            </a:endParaRPr>
          </a:p>
          <a:p>
            <a:pPr marL="0" indent="0">
              <a:spcAft>
                <a:spcPts val="800"/>
              </a:spcAft>
              <a:buNone/>
            </a:pPr>
            <a:r>
              <a:rPr lang="nl-NL" sz="2000" b="1" dirty="0">
                <a:latin typeface="+mj-lt"/>
                <a:ea typeface="Calibri" panose="020F0502020204030204" pitchFamily="34" charset="0"/>
                <a:cs typeface="Times New Roman"/>
              </a:rPr>
              <a:t>Het</a:t>
            </a:r>
            <a:r>
              <a:rPr lang="nl-NL" sz="2000" b="1" dirty="0">
                <a:effectLst/>
                <a:latin typeface="+mj-lt"/>
                <a:ea typeface="Calibri" panose="020F0502020204030204" pitchFamily="34" charset="0"/>
                <a:cs typeface="Times New Roman"/>
              </a:rPr>
              <a:t> organisch materiaal </a:t>
            </a:r>
            <a:r>
              <a:rPr lang="nl-NL" sz="2000" b="1" dirty="0">
                <a:latin typeface="+mj-lt"/>
                <a:ea typeface="Calibri" panose="020F0502020204030204" pitchFamily="34" charset="0"/>
                <a:cs typeface="Times New Roman"/>
              </a:rPr>
              <a:t>mag </a:t>
            </a:r>
            <a:r>
              <a:rPr lang="nl-NL" sz="2000" b="1" dirty="0">
                <a:effectLst/>
                <a:latin typeface="+mj-lt"/>
                <a:ea typeface="Calibri" panose="020F0502020204030204" pitchFamily="34" charset="0"/>
                <a:cs typeface="Times New Roman"/>
              </a:rPr>
              <a:t>niet tegen de wand komen</a:t>
            </a:r>
            <a:r>
              <a:rPr lang="nl-NL" sz="2000" b="1" dirty="0">
                <a:latin typeface="+mj-lt"/>
                <a:ea typeface="Calibri" panose="020F0502020204030204" pitchFamily="34" charset="0"/>
                <a:cs typeface="Times New Roman"/>
              </a:rPr>
              <a:t>, verklaar</a:t>
            </a:r>
            <a:r>
              <a:rPr lang="nl-NL" sz="2000" b="1" dirty="0">
                <a:effectLst/>
                <a:latin typeface="+mj-lt"/>
                <a:ea typeface="Calibri" panose="020F0502020204030204" pitchFamily="34" charset="0"/>
                <a:cs typeface="Times New Roman"/>
              </a:rPr>
              <a:t> hoe je dit gaat realiseren.</a:t>
            </a:r>
            <a:endParaRPr lang="nl-BE" sz="2000" b="1" dirty="0">
              <a:effectLst/>
              <a:latin typeface="+mj-lt"/>
              <a:ea typeface="Calibri" panose="020F0502020204030204" pitchFamily="34" charset="0"/>
              <a:cs typeface="Times New Roman"/>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Met kippengaas een cilinder maken en enkele centimeters van de wand blijven.</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Met karton een cilinder maken en enkele centimeters van de wand blijven.</a:t>
            </a:r>
            <a:endParaRPr lang="nl-BE" sz="2000" dirty="0">
              <a:effectLst/>
              <a:latin typeface="+mj-lt"/>
              <a:ea typeface="Calibri" panose="020F0502020204030204" pitchFamily="34" charset="0"/>
              <a:cs typeface="Times New Roman" panose="02020603050405020304" pitchFamily="18" charset="0"/>
            </a:endParaRPr>
          </a:p>
          <a:p>
            <a:pPr lvl="0">
              <a:spcAft>
                <a:spcPts val="800"/>
              </a:spcAft>
              <a:buFont typeface="Wingdings" panose="05000000000000000000" pitchFamily="2" charset="2"/>
              <a:buChar char="q"/>
            </a:pPr>
            <a:r>
              <a:rPr lang="nl-NL" sz="2000" dirty="0">
                <a:effectLst/>
                <a:latin typeface="+mj-lt"/>
                <a:ea typeface="Calibri" panose="020F0502020204030204" pitchFamily="34" charset="0"/>
                <a:cs typeface="Times New Roman" panose="02020603050405020304" pitchFamily="18" charset="0"/>
              </a:rPr>
              <a:t>Met hout een cilinder maken en enkele centimeters van de wand blijven.</a:t>
            </a:r>
            <a:endParaRPr lang="nl-BE" sz="2000" dirty="0">
              <a:effectLst/>
              <a:latin typeface="+mj-lt"/>
              <a:ea typeface="Calibri" panose="020F0502020204030204" pitchFamily="34" charset="0"/>
              <a:cs typeface="Times New Roman" panose="02020603050405020304" pitchFamily="18" charset="0"/>
            </a:endParaRPr>
          </a:p>
          <a:p>
            <a:pPr marL="0" indent="0">
              <a:buNone/>
            </a:pPr>
            <a:r>
              <a:rPr lang="nl-BE" sz="2000" dirty="0"/>
              <a:t>Verklaring:</a:t>
            </a:r>
          </a:p>
          <a:p>
            <a:pPr marL="0" indent="0">
              <a:buNone/>
            </a:pPr>
            <a:r>
              <a:rPr lang="nl-BE" sz="2000" dirty="0">
                <a:solidFill>
                  <a:srgbClr val="FF0000"/>
                </a:solidFill>
              </a:rPr>
              <a:t>De kippengaas is het beste materiaal. Het is heel buigzaam en met de gaten zorgt het ook nog eens voor luchtcirculatie. Het karton zou snel kapotgaan door het water. Het hout kan rotten door water en is moeilijk te vormen in een cilinder.</a:t>
            </a:r>
          </a:p>
          <a:p>
            <a:pPr marL="0" indent="0">
              <a:buNone/>
            </a:pPr>
            <a:endParaRPr lang="nl-BE" dirty="0"/>
          </a:p>
        </p:txBody>
      </p:sp>
    </p:spTree>
    <p:extLst>
      <p:ext uri="{BB962C8B-B14F-4D97-AF65-F5344CB8AC3E}">
        <p14:creationId xmlns:p14="http://schemas.microsoft.com/office/powerpoint/2010/main" val="105092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H - Tahoma">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632_00018418_UCLL_PPT_Sjabloonv8.potx" id="{6A28758C-7AEE-4EB9-B345-31A973BF1F30}" vid="{428C328C-271A-4178-AD6C-74556DE0366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B05DBF403B0149B77E17C929B6CB99" ma:contentTypeVersion="10" ma:contentTypeDescription="Een nieuw document maken." ma:contentTypeScope="" ma:versionID="9bd0e4d5e0c6856c22aaad8584701890">
  <xsd:schema xmlns:xsd="http://www.w3.org/2001/XMLSchema" xmlns:xs="http://www.w3.org/2001/XMLSchema" xmlns:p="http://schemas.microsoft.com/office/2006/metadata/properties" xmlns:ns3="f22297b6-9931-4989-8040-2d59c46f42d9" targetNamespace="http://schemas.microsoft.com/office/2006/metadata/properties" ma:root="true" ma:fieldsID="4c0adf190ee670a97da8f1776a3f15f4" ns3:_="">
    <xsd:import namespace="f22297b6-9931-4989-8040-2d59c46f42d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297b6-9931-4989-8040-2d59c46f4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261929-1714-48F2-B381-88ECDCE16487}">
  <ds:schemaRefs>
    <ds:schemaRef ds:uri="http://purl.org/dc/elements/1.1/"/>
    <ds:schemaRef ds:uri="http://purl.org/dc/dcmitype/"/>
    <ds:schemaRef ds:uri="f22297b6-9931-4989-8040-2d59c46f42d9"/>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F49BD90-E93F-486F-8714-48D76853C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297b6-9931-4989-8040-2d59c46f42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9CC9C1-5BBF-4B4F-87F4-D36662893D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UCLL Powerpoint</Template>
  <TotalTime>0</TotalTime>
  <Words>1986</Words>
  <Application>Microsoft Office PowerPoint</Application>
  <PresentationFormat>Breedbeeld</PresentationFormat>
  <Paragraphs>166</Paragraphs>
  <Slides>26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Courier New</vt:lpstr>
      <vt:lpstr>Tahoma</vt:lpstr>
      <vt:lpstr>Wingdings</vt:lpstr>
      <vt:lpstr>Kantoorthema</vt:lpstr>
      <vt:lpstr>Verdiepingsmodule 4: Hoe kunnen we zelf een biomeiler bouwen </vt:lpstr>
      <vt:lpstr>Doelen van deze module</vt:lpstr>
      <vt:lpstr>Vragen bij elke module</vt:lpstr>
      <vt:lpstr>Vraag 1 - basismodule 1</vt:lpstr>
      <vt:lpstr>Vraag 2 – basismodule 2</vt:lpstr>
      <vt:lpstr>Vraag 3 – basismodule 3</vt:lpstr>
      <vt:lpstr>Vraag 4 – basismodule 4</vt:lpstr>
      <vt:lpstr>Vraag 5 – verdiepingsmodule 1</vt:lpstr>
      <vt:lpstr>Vraag 6 – verdiepingsmodule 1</vt:lpstr>
      <vt:lpstr>Vraag 7 – verdiepingsmodule 1</vt:lpstr>
      <vt:lpstr>Vraag 8 – verdiepingsmodule 1</vt:lpstr>
      <vt:lpstr>Vraag 9 – verdiepingsmodule 2</vt:lpstr>
      <vt:lpstr>Vraag 10 – verdiepingsmodule 2</vt:lpstr>
      <vt:lpstr>Vraag 11 – verdiepingsmodule 3</vt:lpstr>
      <vt:lpstr>Vraag 12 – verdiepingsmodule 3</vt:lpstr>
      <vt:lpstr>BOUWEN!!</vt:lpstr>
      <vt:lpstr>PowerPoint-presentatie</vt:lpstr>
      <vt:lpstr>PowerPoint-presentatie</vt:lpstr>
      <vt:lpstr>Groep 1: Biomeiler</vt:lpstr>
      <vt:lpstr>Groep 2: schakeling biomeiler</vt:lpstr>
      <vt:lpstr>Groep 3: schakeling omgevingstemperatuur</vt:lpstr>
      <vt:lpstr>Voorstelling</vt:lpstr>
      <vt:lpstr>Afspraken maken</vt:lpstr>
      <vt:lpstr>Gegevens bijhouden</vt:lpstr>
      <vt:lpstr>Notitieverslag</vt:lpstr>
      <vt:lpstr>Inkleurmodel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Kunststoffen</dc:title>
  <dc:creator>Krista Kindermans</dc:creator>
  <cp:lastModifiedBy>Zita Janssens</cp:lastModifiedBy>
  <cp:revision>160</cp:revision>
  <dcterms:created xsi:type="dcterms:W3CDTF">2021-01-31T10:56:54Z</dcterms:created>
  <dcterms:modified xsi:type="dcterms:W3CDTF">2022-06-01T13:31:17Z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0x0101008DB05DBF403B0149B77E17C929B6CB99</vt:lpwstr>
  </property>
</Properties>
</file>