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48" r:id="rId2"/>
    <p:sldMasterId id="2147483780" r:id="rId3"/>
  </p:sldMasterIdLst>
  <p:notesMasterIdLst>
    <p:notesMasterId r:id="rId8"/>
  </p:notesMasterIdLst>
  <p:sldIdLst>
    <p:sldId id="257" r:id="rId4"/>
    <p:sldId id="258" r:id="rId5"/>
    <p:sldId id="275" r:id="rId6"/>
    <p:sldId id="276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2232B5-8D76-5097-AE07-BA318AA7AF6B}" v="9" dt="2022-03-30T08:40:23.096"/>
    <p1510:client id="{76E8EA9C-BB6E-E42C-EFB9-5E8E4AA8AD5B}" v="104" dt="2022-03-08T07:41:27.424"/>
    <p1510:client id="{7F3F733B-E634-9C96-1186-B11EA09CC313}" v="142" dt="2022-03-05T08:40:03.555"/>
    <p1510:client id="{9A8455BB-7854-D6E3-09F5-DC1BABBBDBC4}" v="52" dt="2022-03-07T07:06:17.440"/>
    <p1510:client id="{9B10EB29-5CBA-3194-3382-E971AA51B593}" v="33" dt="2022-03-14T18:19:26.852"/>
    <p1510:client id="{B23B453F-82BD-DA4D-C181-A446F710EEAB}" v="3" dt="2022-03-05T08:31:54.650"/>
    <p1510:client id="{DE2F0F3F-0F0A-B712-FD9E-4F2AA6F888A9}" v="443" dt="2022-03-06T18:58:27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ne Symons" userId="S::r0803953@ucll.be::fe219355-d555-461a-881e-3551e4d5c16a" providerId="AD" clId="Web-{BB517395-AF16-4780-909D-CD728ED0428D}"/>
    <pc:docChg chg="addSld delSld sldOrd">
      <pc:chgData name="Jarne Symons" userId="S::r0803953@ucll.be::fe219355-d555-461a-881e-3551e4d5c16a" providerId="AD" clId="Web-{BB517395-AF16-4780-909D-CD728ED0428D}" dt="2022-02-17T10:13:04.735" v="5"/>
      <pc:docMkLst>
        <pc:docMk/>
      </pc:docMkLst>
      <pc:sldChg chg="ord">
        <pc:chgData name="Jarne Symons" userId="S::r0803953@ucll.be::fe219355-d555-461a-881e-3551e4d5c16a" providerId="AD" clId="Web-{BB517395-AF16-4780-909D-CD728ED0428D}" dt="2022-02-17T10:13:01.548" v="4"/>
        <pc:sldMkLst>
          <pc:docMk/>
          <pc:sldMk cId="1124218818" sldId="259"/>
        </pc:sldMkLst>
      </pc:sldChg>
      <pc:sldChg chg="add del">
        <pc:chgData name="Jarne Symons" userId="S::r0803953@ucll.be::fe219355-d555-461a-881e-3551e4d5c16a" providerId="AD" clId="Web-{BB517395-AF16-4780-909D-CD728ED0428D}" dt="2022-02-17T10:13:04.735" v="5"/>
        <pc:sldMkLst>
          <pc:docMk/>
          <pc:sldMk cId="3341204386" sldId="277"/>
        </pc:sldMkLst>
      </pc:sldChg>
      <pc:sldChg chg="add">
        <pc:chgData name="Jarne Symons" userId="S::r0803953@ucll.be::fe219355-d555-461a-881e-3551e4d5c16a" providerId="AD" clId="Web-{BB517395-AF16-4780-909D-CD728ED0428D}" dt="2022-02-17T10:12:54.203" v="1"/>
        <pc:sldMkLst>
          <pc:docMk/>
          <pc:sldMk cId="1598847453" sldId="278"/>
        </pc:sldMkLst>
      </pc:sldChg>
      <pc:sldChg chg="add">
        <pc:chgData name="Jarne Symons" userId="S::r0803953@ucll.be::fe219355-d555-461a-881e-3551e4d5c16a" providerId="AD" clId="Web-{BB517395-AF16-4780-909D-CD728ED0428D}" dt="2022-02-17T10:12:54.250" v="2"/>
        <pc:sldMkLst>
          <pc:docMk/>
          <pc:sldMk cId="3797417104" sldId="279"/>
        </pc:sldMkLst>
      </pc:sldChg>
      <pc:sldChg chg="add">
        <pc:chgData name="Jarne Symons" userId="S::r0803953@ucll.be::fe219355-d555-461a-881e-3551e4d5c16a" providerId="AD" clId="Web-{BB517395-AF16-4780-909D-CD728ED0428D}" dt="2022-02-17T10:12:54.329" v="3"/>
        <pc:sldMkLst>
          <pc:docMk/>
          <pc:sldMk cId="2936127427" sldId="280"/>
        </pc:sldMkLst>
      </pc:sldChg>
    </pc:docChg>
  </pc:docChgLst>
  <pc:docChgLst>
    <pc:chgData name="Jarne Symons" userId="S::r0803953@ucll.be::fe219355-d555-461a-881e-3551e4d5c16a" providerId="AD" clId="Web-{B23B453F-82BD-DA4D-C181-A446F710EEAB}"/>
    <pc:docChg chg="delSld">
      <pc:chgData name="Jarne Symons" userId="S::r0803953@ucll.be::fe219355-d555-461a-881e-3551e4d5c16a" providerId="AD" clId="Web-{B23B453F-82BD-DA4D-C181-A446F710EEAB}" dt="2022-03-05T08:31:54.650" v="2"/>
      <pc:docMkLst>
        <pc:docMk/>
      </pc:docMkLst>
      <pc:sldChg chg="del">
        <pc:chgData name="Jarne Symons" userId="S::r0803953@ucll.be::fe219355-d555-461a-881e-3551e4d5c16a" providerId="AD" clId="Web-{B23B453F-82BD-DA4D-C181-A446F710EEAB}" dt="2022-03-05T08:31:54.650" v="0"/>
        <pc:sldMkLst>
          <pc:docMk/>
          <pc:sldMk cId="1598847453" sldId="278"/>
        </pc:sldMkLst>
      </pc:sldChg>
      <pc:sldChg chg="del">
        <pc:chgData name="Jarne Symons" userId="S::r0803953@ucll.be::fe219355-d555-461a-881e-3551e4d5c16a" providerId="AD" clId="Web-{B23B453F-82BD-DA4D-C181-A446F710EEAB}" dt="2022-03-05T08:31:54.650" v="1"/>
        <pc:sldMkLst>
          <pc:docMk/>
          <pc:sldMk cId="3797417104" sldId="279"/>
        </pc:sldMkLst>
      </pc:sldChg>
      <pc:sldChg chg="del">
        <pc:chgData name="Jarne Symons" userId="S::r0803953@ucll.be::fe219355-d555-461a-881e-3551e4d5c16a" providerId="AD" clId="Web-{B23B453F-82BD-DA4D-C181-A446F710EEAB}" dt="2022-03-05T08:31:54.650" v="2"/>
        <pc:sldMkLst>
          <pc:docMk/>
          <pc:sldMk cId="2936127427" sldId="280"/>
        </pc:sldMkLst>
      </pc:sldChg>
    </pc:docChg>
  </pc:docChgLst>
  <pc:docChgLst>
    <pc:chgData name="Jarne Symons" userId="S::r0803953@ucll.be::fe219355-d555-461a-881e-3551e4d5c16a" providerId="AD" clId="Web-{4C2232B5-8D76-5097-AE07-BA318AA7AF6B}"/>
    <pc:docChg chg="modSld">
      <pc:chgData name="Jarne Symons" userId="S::r0803953@ucll.be::fe219355-d555-461a-881e-3551e4d5c16a" providerId="AD" clId="Web-{4C2232B5-8D76-5097-AE07-BA318AA7AF6B}" dt="2022-03-30T08:40:22.017" v="7" actId="20577"/>
      <pc:docMkLst>
        <pc:docMk/>
      </pc:docMkLst>
      <pc:sldChg chg="modSp">
        <pc:chgData name="Jarne Symons" userId="S::r0803953@ucll.be::fe219355-d555-461a-881e-3551e4d5c16a" providerId="AD" clId="Web-{4C2232B5-8D76-5097-AE07-BA318AA7AF6B}" dt="2022-03-30T08:40:22.017" v="7" actId="20577"/>
        <pc:sldMkLst>
          <pc:docMk/>
          <pc:sldMk cId="2221518638" sldId="275"/>
        </pc:sldMkLst>
        <pc:spChg chg="mod">
          <ac:chgData name="Jarne Symons" userId="S::r0803953@ucll.be::fe219355-d555-461a-881e-3551e4d5c16a" providerId="AD" clId="Web-{4C2232B5-8D76-5097-AE07-BA318AA7AF6B}" dt="2022-03-30T08:40:22.017" v="7" actId="20577"/>
          <ac:spMkLst>
            <pc:docMk/>
            <pc:sldMk cId="2221518638" sldId="275"/>
            <ac:spMk id="6" creationId="{388DCD3A-A2AB-49B9-B08C-A1585D3FE3B7}"/>
          </ac:spMkLst>
        </pc:spChg>
      </pc:sldChg>
    </pc:docChg>
  </pc:docChgLst>
  <pc:docChgLst>
    <pc:chgData name="Jarne Symons" userId="S::r0803953@ucll.be::fe219355-d555-461a-881e-3551e4d5c16a" providerId="AD" clId="Web-{9B10EB29-5CBA-3194-3382-E971AA51B593}"/>
    <pc:docChg chg="delSld modSld">
      <pc:chgData name="Jarne Symons" userId="S::r0803953@ucll.be::fe219355-d555-461a-881e-3551e4d5c16a" providerId="AD" clId="Web-{9B10EB29-5CBA-3194-3382-E971AA51B593}" dt="2022-03-14T18:19:26.852" v="32"/>
      <pc:docMkLst>
        <pc:docMk/>
      </pc:docMkLst>
      <pc:sldChg chg="del">
        <pc:chgData name="Jarne Symons" userId="S::r0803953@ucll.be::fe219355-d555-461a-881e-3551e4d5c16a" providerId="AD" clId="Web-{9B10EB29-5CBA-3194-3382-E971AA51B593}" dt="2022-03-14T18:17:37.538" v="23"/>
        <pc:sldMkLst>
          <pc:docMk/>
          <pc:sldMk cId="3666530512" sldId="281"/>
        </pc:sldMkLst>
      </pc:sldChg>
      <pc:sldChg chg="del">
        <pc:chgData name="Jarne Symons" userId="S::r0803953@ucll.be::fe219355-d555-461a-881e-3551e4d5c16a" providerId="AD" clId="Web-{9B10EB29-5CBA-3194-3382-E971AA51B593}" dt="2022-03-14T18:17:37.538" v="24"/>
        <pc:sldMkLst>
          <pc:docMk/>
          <pc:sldMk cId="2641454351" sldId="282"/>
        </pc:sldMkLst>
      </pc:sldChg>
      <pc:sldChg chg="del">
        <pc:chgData name="Jarne Symons" userId="S::r0803953@ucll.be::fe219355-d555-461a-881e-3551e4d5c16a" providerId="AD" clId="Web-{9B10EB29-5CBA-3194-3382-E971AA51B593}" dt="2022-03-14T18:17:37.554" v="25"/>
        <pc:sldMkLst>
          <pc:docMk/>
          <pc:sldMk cId="2759128910" sldId="283"/>
        </pc:sldMkLst>
      </pc:sldChg>
      <pc:sldChg chg="del">
        <pc:chgData name="Jarne Symons" userId="S::r0803953@ucll.be::fe219355-d555-461a-881e-3551e4d5c16a" providerId="AD" clId="Web-{9B10EB29-5CBA-3194-3382-E971AA51B593}" dt="2022-03-14T18:17:37.554" v="26"/>
        <pc:sldMkLst>
          <pc:docMk/>
          <pc:sldMk cId="2730329293" sldId="284"/>
        </pc:sldMkLst>
      </pc:sldChg>
      <pc:sldChg chg="del">
        <pc:chgData name="Jarne Symons" userId="S::r0803953@ucll.be::fe219355-d555-461a-881e-3551e4d5c16a" providerId="AD" clId="Web-{9B10EB29-5CBA-3194-3382-E971AA51B593}" dt="2022-03-14T18:17:37.554" v="27"/>
        <pc:sldMkLst>
          <pc:docMk/>
          <pc:sldMk cId="2967894218" sldId="285"/>
        </pc:sldMkLst>
      </pc:sldChg>
      <pc:sldChg chg="del">
        <pc:chgData name="Jarne Symons" userId="S::r0803953@ucll.be::fe219355-d555-461a-881e-3551e4d5c16a" providerId="AD" clId="Web-{9B10EB29-5CBA-3194-3382-E971AA51B593}" dt="2022-03-14T18:17:37.554" v="28"/>
        <pc:sldMkLst>
          <pc:docMk/>
          <pc:sldMk cId="1001207949" sldId="286"/>
        </pc:sldMkLst>
      </pc:sldChg>
      <pc:sldChg chg="del">
        <pc:chgData name="Jarne Symons" userId="S::r0803953@ucll.be::fe219355-d555-461a-881e-3551e4d5c16a" providerId="AD" clId="Web-{9B10EB29-5CBA-3194-3382-E971AA51B593}" dt="2022-03-14T18:17:37.554" v="29"/>
        <pc:sldMkLst>
          <pc:docMk/>
          <pc:sldMk cId="1222540674" sldId="287"/>
        </pc:sldMkLst>
      </pc:sldChg>
      <pc:sldChg chg="del">
        <pc:chgData name="Jarne Symons" userId="S::r0803953@ucll.be::fe219355-d555-461a-881e-3551e4d5c16a" providerId="AD" clId="Web-{9B10EB29-5CBA-3194-3382-E971AA51B593}" dt="2022-03-14T18:17:37.554" v="30"/>
        <pc:sldMkLst>
          <pc:docMk/>
          <pc:sldMk cId="2409084288" sldId="288"/>
        </pc:sldMkLst>
      </pc:sldChg>
      <pc:sldChg chg="del">
        <pc:chgData name="Jarne Symons" userId="S::r0803953@ucll.be::fe219355-d555-461a-881e-3551e4d5c16a" providerId="AD" clId="Web-{9B10EB29-5CBA-3194-3382-E971AA51B593}" dt="2022-03-14T18:19:26.852" v="32"/>
        <pc:sldMkLst>
          <pc:docMk/>
          <pc:sldMk cId="2870809966" sldId="289"/>
        </pc:sldMkLst>
      </pc:sldChg>
      <pc:sldChg chg="modSp del">
        <pc:chgData name="Jarne Symons" userId="S::r0803953@ucll.be::fe219355-d555-461a-881e-3551e4d5c16a" providerId="AD" clId="Web-{9B10EB29-5CBA-3194-3382-E971AA51B593}" dt="2022-03-14T18:17:25.022" v="22"/>
        <pc:sldMkLst>
          <pc:docMk/>
          <pc:sldMk cId="3422724512" sldId="291"/>
        </pc:sldMkLst>
        <pc:spChg chg="mod">
          <ac:chgData name="Jarne Symons" userId="S::r0803953@ucll.be::fe219355-d555-461a-881e-3551e4d5c16a" providerId="AD" clId="Web-{9B10EB29-5CBA-3194-3382-E971AA51B593}" dt="2022-03-14T18:17:10.850" v="13" actId="20577"/>
          <ac:spMkLst>
            <pc:docMk/>
            <pc:sldMk cId="3422724512" sldId="291"/>
            <ac:spMk id="2" creationId="{5C4C8778-1CC5-4615-9F80-B588A87F9C52}"/>
          </ac:spMkLst>
        </pc:spChg>
      </pc:sldChg>
      <pc:sldChg chg="del">
        <pc:chgData name="Jarne Symons" userId="S::r0803953@ucll.be::fe219355-d555-461a-881e-3551e4d5c16a" providerId="AD" clId="Web-{9B10EB29-5CBA-3194-3382-E971AA51B593}" dt="2022-03-14T18:17:25.022" v="21"/>
        <pc:sldMkLst>
          <pc:docMk/>
          <pc:sldMk cId="2944228407" sldId="293"/>
        </pc:sldMkLst>
      </pc:sldChg>
      <pc:sldChg chg="del">
        <pc:chgData name="Jarne Symons" userId="S::r0803953@ucll.be::fe219355-d555-461a-881e-3551e4d5c16a" providerId="AD" clId="Web-{9B10EB29-5CBA-3194-3382-E971AA51B593}" dt="2022-03-14T18:17:25.022" v="20"/>
        <pc:sldMkLst>
          <pc:docMk/>
          <pc:sldMk cId="2205029451" sldId="294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6"/>
        <pc:sldMkLst>
          <pc:docMk/>
          <pc:sldMk cId="1076704739" sldId="295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5"/>
        <pc:sldMkLst>
          <pc:docMk/>
          <pc:sldMk cId="3992226250" sldId="296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9"/>
        <pc:sldMkLst>
          <pc:docMk/>
          <pc:sldMk cId="279662854" sldId="298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8"/>
        <pc:sldMkLst>
          <pc:docMk/>
          <pc:sldMk cId="3010665664" sldId="299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4"/>
        <pc:sldMkLst>
          <pc:docMk/>
          <pc:sldMk cId="4161994825" sldId="300"/>
        </pc:sldMkLst>
      </pc:sldChg>
      <pc:sldChg chg="del">
        <pc:chgData name="Jarne Symons" userId="S::r0803953@ucll.be::fe219355-d555-461a-881e-3551e4d5c16a" providerId="AD" clId="Web-{9B10EB29-5CBA-3194-3382-E971AA51B593}" dt="2022-03-14T18:17:25.022" v="17"/>
        <pc:sldMkLst>
          <pc:docMk/>
          <pc:sldMk cId="3309742935" sldId="301"/>
        </pc:sldMkLst>
      </pc:sldChg>
      <pc:sldChg chg="del">
        <pc:chgData name="Jarne Symons" userId="S::r0803953@ucll.be::fe219355-d555-461a-881e-3551e4d5c16a" providerId="AD" clId="Web-{9B10EB29-5CBA-3194-3382-E971AA51B593}" dt="2022-03-14T18:17:56.288" v="31"/>
        <pc:sldMkLst>
          <pc:docMk/>
          <pc:sldMk cId="807666094" sldId="303"/>
        </pc:sldMkLst>
      </pc:sldChg>
    </pc:docChg>
  </pc:docChgLst>
  <pc:docChgLst>
    <pc:chgData name="Kobe Roex" userId="S::r0750395@ucll.be::d3dcc765-97c6-4236-b37a-9bb843cabddf" providerId="AD" clId="Web-{DE2F0F3F-0F0A-B712-FD9E-4F2AA6F888A9}"/>
    <pc:docChg chg="addSld delSld modSld">
      <pc:chgData name="Kobe Roex" userId="S::r0750395@ucll.be::d3dcc765-97c6-4236-b37a-9bb843cabddf" providerId="AD" clId="Web-{DE2F0F3F-0F0A-B712-FD9E-4F2AA6F888A9}" dt="2022-03-06T18:58:27.083" v="350" actId="1076"/>
      <pc:docMkLst>
        <pc:docMk/>
      </pc:docMkLst>
      <pc:sldChg chg="addSp delSp modSp">
        <pc:chgData name="Kobe Roex" userId="S::r0750395@ucll.be::d3dcc765-97c6-4236-b37a-9bb843cabddf" providerId="AD" clId="Web-{DE2F0F3F-0F0A-B712-FD9E-4F2AA6F888A9}" dt="2022-03-06T18:57:54.270" v="347" actId="20577"/>
        <pc:sldMkLst>
          <pc:docMk/>
          <pc:sldMk cId="3422724512" sldId="291"/>
        </pc:sldMkLst>
        <pc:spChg chg="mod">
          <ac:chgData name="Kobe Roex" userId="S::r0750395@ucll.be::d3dcc765-97c6-4236-b37a-9bb843cabddf" providerId="AD" clId="Web-{DE2F0F3F-0F0A-B712-FD9E-4F2AA6F888A9}" dt="2022-03-06T18:57:54.270" v="347" actId="20577"/>
          <ac:spMkLst>
            <pc:docMk/>
            <pc:sldMk cId="3422724512" sldId="291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DE2F0F3F-0F0A-B712-FD9E-4F2AA6F888A9}" dt="2022-03-06T18:57:40.145" v="343" actId="20577"/>
          <ac:spMkLst>
            <pc:docMk/>
            <pc:sldMk cId="3422724512" sldId="291"/>
            <ac:spMk id="5" creationId="{98D29DF9-6927-4827-AF63-4B24CF894F8E}"/>
          </ac:spMkLst>
        </pc:spChg>
        <pc:spChg chg="add mod">
          <ac:chgData name="Kobe Roex" userId="S::r0750395@ucll.be::d3dcc765-97c6-4236-b37a-9bb843cabddf" providerId="AD" clId="Web-{DE2F0F3F-0F0A-B712-FD9E-4F2AA6F888A9}" dt="2022-03-06T18:57:36.317" v="341" actId="1076"/>
          <ac:spMkLst>
            <pc:docMk/>
            <pc:sldMk cId="3422724512" sldId="291"/>
            <ac:spMk id="6" creationId="{ABEE9A3F-3215-4F66-8DD4-5AA2567C3436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33" creationId="{1B15ED52-F352-441B-82BF-E0EA34836D08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34" creationId="{3B2E3793-BFE6-45A2-9B7B-E18844431C99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35" creationId="{BC4C4868-CB8F-4AF9-9CDB-8108F2C19B67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36" creationId="{375E0459-6403-40CD-989D-56A4407CA12E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37" creationId="{53E5B1A8-3AC9-4BD1-9BBC-78CA94F2D1BA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42" creationId="{2B97F24A-32CE-4C1C-A50D-3016B394DCFB}"/>
          </ac:spMkLst>
        </pc:spChg>
        <pc:spChg chg="add del">
          <ac:chgData name="Kobe Roex" userId="S::r0750395@ucll.be::d3dcc765-97c6-4236-b37a-9bb843cabddf" providerId="AD" clId="Web-{DE2F0F3F-0F0A-B712-FD9E-4F2AA6F888A9}" dt="2022-03-06T18:56:25.409" v="321"/>
          <ac:spMkLst>
            <pc:docMk/>
            <pc:sldMk cId="3422724512" sldId="291"/>
            <ac:spMk id="44" creationId="{CD8B4F24-440B-49E9-B85D-733523DC064B}"/>
          </ac:spMkLst>
        </pc:spChg>
        <pc:picChg chg="add del mod">
          <ac:chgData name="Kobe Roex" userId="S::r0750395@ucll.be::d3dcc765-97c6-4236-b37a-9bb843cabddf" providerId="AD" clId="Web-{DE2F0F3F-0F0A-B712-FD9E-4F2AA6F888A9}" dt="2022-03-06T18:52:55.077" v="307"/>
          <ac:picMkLst>
            <pc:docMk/>
            <pc:sldMk cId="3422724512" sldId="291"/>
            <ac:picMk id="3" creationId="{7C8889F2-2427-43DD-8127-F8E6E8C681FD}"/>
          </ac:picMkLst>
        </pc:picChg>
        <pc:picChg chg="add mod">
          <ac:chgData name="Kobe Roex" userId="S::r0750395@ucll.be::d3dcc765-97c6-4236-b37a-9bb843cabddf" providerId="AD" clId="Web-{DE2F0F3F-0F0A-B712-FD9E-4F2AA6F888A9}" dt="2022-03-06T18:57:47.395" v="345" actId="1076"/>
          <ac:picMkLst>
            <pc:docMk/>
            <pc:sldMk cId="3422724512" sldId="291"/>
            <ac:picMk id="4" creationId="{7114C344-3EFD-440D-ACFC-1A2A212F3B3A}"/>
          </ac:picMkLst>
        </pc:picChg>
      </pc:sldChg>
      <pc:sldChg chg="addSp modSp">
        <pc:chgData name="Kobe Roex" userId="S::r0750395@ucll.be::d3dcc765-97c6-4236-b37a-9bb843cabddf" providerId="AD" clId="Web-{DE2F0F3F-0F0A-B712-FD9E-4F2AA6F888A9}" dt="2022-03-06T18:58:27.083" v="350" actId="1076"/>
        <pc:sldMkLst>
          <pc:docMk/>
          <pc:sldMk cId="2944228407" sldId="293"/>
        </pc:sldMkLst>
        <pc:spChg chg="mod">
          <ac:chgData name="Kobe Roex" userId="S::r0750395@ucll.be::d3dcc765-97c6-4236-b37a-9bb843cabddf" providerId="AD" clId="Web-{DE2F0F3F-0F0A-B712-FD9E-4F2AA6F888A9}" dt="2022-03-06T18:34:38.747" v="106" actId="14100"/>
          <ac:spMkLst>
            <pc:docMk/>
            <pc:sldMk cId="2944228407" sldId="293"/>
            <ac:spMk id="5" creationId="{98D29DF9-6927-4827-AF63-4B24CF894F8E}"/>
          </ac:spMkLst>
        </pc:spChg>
        <pc:picChg chg="add mod">
          <ac:chgData name="Kobe Roex" userId="S::r0750395@ucll.be::d3dcc765-97c6-4236-b37a-9bb843cabddf" providerId="AD" clId="Web-{DE2F0F3F-0F0A-B712-FD9E-4F2AA6F888A9}" dt="2022-03-06T18:25:39.941" v="1" actId="14100"/>
          <ac:picMkLst>
            <pc:docMk/>
            <pc:sldMk cId="2944228407" sldId="293"/>
            <ac:picMk id="9" creationId="{27B508D0-CE0D-496F-8F5E-5BE4F4B135E3}"/>
          </ac:picMkLst>
        </pc:picChg>
        <pc:picChg chg="add mod">
          <ac:chgData name="Kobe Roex" userId="S::r0750395@ucll.be::d3dcc765-97c6-4236-b37a-9bb843cabddf" providerId="AD" clId="Web-{DE2F0F3F-0F0A-B712-FD9E-4F2AA6F888A9}" dt="2022-03-06T18:58:27.083" v="350" actId="1076"/>
          <ac:picMkLst>
            <pc:docMk/>
            <pc:sldMk cId="2944228407" sldId="293"/>
            <ac:picMk id="10" creationId="{526FA158-E82E-4BE0-99DC-CF28BFE641AD}"/>
          </ac:picMkLst>
        </pc:picChg>
      </pc:sldChg>
      <pc:sldChg chg="addSp delSp modSp">
        <pc:chgData name="Kobe Roex" userId="S::r0750395@ucll.be::d3dcc765-97c6-4236-b37a-9bb843cabddf" providerId="AD" clId="Web-{DE2F0F3F-0F0A-B712-FD9E-4F2AA6F888A9}" dt="2022-03-06T18:35:11.622" v="116" actId="1076"/>
        <pc:sldMkLst>
          <pc:docMk/>
          <pc:sldMk cId="2205029451" sldId="294"/>
        </pc:sldMkLst>
        <pc:spChg chg="add del mod">
          <ac:chgData name="Kobe Roex" userId="S::r0750395@ucll.be::d3dcc765-97c6-4236-b37a-9bb843cabddf" providerId="AD" clId="Web-{DE2F0F3F-0F0A-B712-FD9E-4F2AA6F888A9}" dt="2022-03-06T18:27:20.646" v="13"/>
          <ac:spMkLst>
            <pc:docMk/>
            <pc:sldMk cId="2205029451" sldId="294"/>
            <ac:spMk id="3" creationId="{F8AB9CA0-96EF-49FE-A757-EF960AD7A522}"/>
          </ac:spMkLst>
        </pc:spChg>
        <pc:spChg chg="mod">
          <ac:chgData name="Kobe Roex" userId="S::r0750395@ucll.be::d3dcc765-97c6-4236-b37a-9bb843cabddf" providerId="AD" clId="Web-{DE2F0F3F-0F0A-B712-FD9E-4F2AA6F888A9}" dt="2022-03-06T18:34:50.231" v="111" actId="20577"/>
          <ac:spMkLst>
            <pc:docMk/>
            <pc:sldMk cId="2205029451" sldId="294"/>
            <ac:spMk id="5" creationId="{98D29DF9-6927-4827-AF63-4B24CF894F8E}"/>
          </ac:spMkLst>
        </pc:spChg>
        <pc:spChg chg="add mod">
          <ac:chgData name="Kobe Roex" userId="S::r0750395@ucll.be::d3dcc765-97c6-4236-b37a-9bb843cabddf" providerId="AD" clId="Web-{DE2F0F3F-0F0A-B712-FD9E-4F2AA6F888A9}" dt="2022-03-06T18:35:05.278" v="114" actId="1076"/>
          <ac:spMkLst>
            <pc:docMk/>
            <pc:sldMk cId="2205029451" sldId="294"/>
            <ac:spMk id="15" creationId="{38C9AA19-40CA-41DA-9719-A0214C2B8E0C}"/>
          </ac:spMkLst>
        </pc:spChg>
        <pc:picChg chg="add del mod">
          <ac:chgData name="Kobe Roex" userId="S::r0750395@ucll.be::d3dcc765-97c6-4236-b37a-9bb843cabddf" providerId="AD" clId="Web-{DE2F0F3F-0F0A-B712-FD9E-4F2AA6F888A9}" dt="2022-03-06T18:29:23.148" v="25"/>
          <ac:picMkLst>
            <pc:docMk/>
            <pc:sldMk cId="2205029451" sldId="294"/>
            <ac:picMk id="4" creationId="{30851AC7-2BE3-4886-A02E-F7F1577AFC28}"/>
          </ac:picMkLst>
        </pc:picChg>
        <pc:picChg chg="add del mod">
          <ac:chgData name="Kobe Roex" userId="S::r0750395@ucll.be::d3dcc765-97c6-4236-b37a-9bb843cabddf" providerId="AD" clId="Web-{DE2F0F3F-0F0A-B712-FD9E-4F2AA6F888A9}" dt="2022-03-06T18:29:23.773" v="26"/>
          <ac:picMkLst>
            <pc:docMk/>
            <pc:sldMk cId="2205029451" sldId="294"/>
            <ac:picMk id="6" creationId="{AB23AC32-BF94-4532-B924-8A0498795FA4}"/>
          </ac:picMkLst>
        </pc:picChg>
        <pc:picChg chg="add mod">
          <ac:chgData name="Kobe Roex" userId="S::r0750395@ucll.be::d3dcc765-97c6-4236-b37a-9bb843cabddf" providerId="AD" clId="Web-{DE2F0F3F-0F0A-B712-FD9E-4F2AA6F888A9}" dt="2022-03-06T18:35:11.622" v="116" actId="1076"/>
          <ac:picMkLst>
            <pc:docMk/>
            <pc:sldMk cId="2205029451" sldId="294"/>
            <ac:picMk id="16" creationId="{181D2995-2096-48E6-B9AD-D54F7F66FA41}"/>
          </ac:picMkLst>
        </pc:picChg>
      </pc:sldChg>
      <pc:sldChg chg="addSp modSp">
        <pc:chgData name="Kobe Roex" userId="S::r0750395@ucll.be::d3dcc765-97c6-4236-b37a-9bb843cabddf" providerId="AD" clId="Web-{DE2F0F3F-0F0A-B712-FD9E-4F2AA6F888A9}" dt="2022-03-06T18:58:24.708" v="349" actId="1076"/>
        <pc:sldMkLst>
          <pc:docMk/>
          <pc:sldMk cId="1076704739" sldId="295"/>
        </pc:sldMkLst>
        <pc:spChg chg="mod">
          <ac:chgData name="Kobe Roex" userId="S::r0750395@ucll.be::d3dcc765-97c6-4236-b37a-9bb843cabddf" providerId="AD" clId="Web-{DE2F0F3F-0F0A-B712-FD9E-4F2AA6F888A9}" dt="2022-03-06T18:44:31.022" v="242" actId="20577"/>
          <ac:spMkLst>
            <pc:docMk/>
            <pc:sldMk cId="1076704739" sldId="295"/>
            <ac:spMk id="5" creationId="{98D29DF9-6927-4827-AF63-4B24CF894F8E}"/>
          </ac:spMkLst>
        </pc:spChg>
        <pc:picChg chg="add">
          <ac:chgData name="Kobe Roex" userId="S::r0750395@ucll.be::d3dcc765-97c6-4236-b37a-9bb843cabddf" providerId="AD" clId="Web-{DE2F0F3F-0F0A-B712-FD9E-4F2AA6F888A9}" dt="2022-03-06T18:36:14.983" v="127"/>
          <ac:picMkLst>
            <pc:docMk/>
            <pc:sldMk cId="1076704739" sldId="295"/>
            <ac:picMk id="3" creationId="{581C1D65-0C92-4B04-B275-34905869CCE7}"/>
          </ac:picMkLst>
        </pc:picChg>
        <pc:picChg chg="add mod">
          <ac:chgData name="Kobe Roex" userId="S::r0750395@ucll.be::d3dcc765-97c6-4236-b37a-9bb843cabddf" providerId="AD" clId="Web-{DE2F0F3F-0F0A-B712-FD9E-4F2AA6F888A9}" dt="2022-03-06T18:58:24.708" v="349" actId="1076"/>
          <ac:picMkLst>
            <pc:docMk/>
            <pc:sldMk cId="1076704739" sldId="295"/>
            <ac:picMk id="4" creationId="{36FEBE5F-26E6-4A12-A0C4-2C21A8B51AA1}"/>
          </ac:picMkLst>
        </pc:picChg>
      </pc:sldChg>
      <pc:sldChg chg="addSp modSp">
        <pc:chgData name="Kobe Roex" userId="S::r0750395@ucll.be::d3dcc765-97c6-4236-b37a-9bb843cabddf" providerId="AD" clId="Web-{DE2F0F3F-0F0A-B712-FD9E-4F2AA6F888A9}" dt="2022-03-06T18:44:21.553" v="241" actId="20577"/>
        <pc:sldMkLst>
          <pc:docMk/>
          <pc:sldMk cId="3992226250" sldId="296"/>
        </pc:sldMkLst>
        <pc:spChg chg="mod">
          <ac:chgData name="Kobe Roex" userId="S::r0750395@ucll.be::d3dcc765-97c6-4236-b37a-9bb843cabddf" providerId="AD" clId="Web-{DE2F0F3F-0F0A-B712-FD9E-4F2AA6F888A9}" dt="2022-03-06T18:44:21.553" v="241" actId="20577"/>
          <ac:spMkLst>
            <pc:docMk/>
            <pc:sldMk cId="3992226250" sldId="296"/>
            <ac:spMk id="5" creationId="{98D29DF9-6927-4827-AF63-4B24CF894F8E}"/>
          </ac:spMkLst>
        </pc:spChg>
        <pc:picChg chg="add mod">
          <ac:chgData name="Kobe Roex" userId="S::r0750395@ucll.be::d3dcc765-97c6-4236-b37a-9bb843cabddf" providerId="AD" clId="Web-{DE2F0F3F-0F0A-B712-FD9E-4F2AA6F888A9}" dt="2022-03-06T18:43:44.178" v="227" actId="1076"/>
          <ac:picMkLst>
            <pc:docMk/>
            <pc:sldMk cId="3992226250" sldId="296"/>
            <ac:picMk id="9" creationId="{56CDA64B-F559-4C74-9A88-15391BA1B827}"/>
          </ac:picMkLst>
        </pc:picChg>
        <pc:picChg chg="add mod">
          <ac:chgData name="Kobe Roex" userId="S::r0750395@ucll.be::d3dcc765-97c6-4236-b37a-9bb843cabddf" providerId="AD" clId="Web-{DE2F0F3F-0F0A-B712-FD9E-4F2AA6F888A9}" dt="2022-03-06T18:43:44.178" v="228" actId="1076"/>
          <ac:picMkLst>
            <pc:docMk/>
            <pc:sldMk cId="3992226250" sldId="296"/>
            <ac:picMk id="10" creationId="{0BDF2A55-4365-4C98-9A33-1B1078191EA5}"/>
          </ac:picMkLst>
        </pc:picChg>
        <pc:picChg chg="add mod">
          <ac:chgData name="Kobe Roex" userId="S::r0750395@ucll.be::d3dcc765-97c6-4236-b37a-9bb843cabddf" providerId="AD" clId="Web-{DE2F0F3F-0F0A-B712-FD9E-4F2AA6F888A9}" dt="2022-03-06T18:43:44.193" v="229" actId="1076"/>
          <ac:picMkLst>
            <pc:docMk/>
            <pc:sldMk cId="3992226250" sldId="296"/>
            <ac:picMk id="11" creationId="{7B1695DC-4A1D-4064-A99F-B463F7A3F93F}"/>
          </ac:picMkLst>
        </pc:picChg>
        <pc:picChg chg="add mod">
          <ac:chgData name="Kobe Roex" userId="S::r0750395@ucll.be::d3dcc765-97c6-4236-b37a-9bb843cabddf" providerId="AD" clId="Web-{DE2F0F3F-0F0A-B712-FD9E-4F2AA6F888A9}" dt="2022-03-06T18:43:44.193" v="230" actId="1076"/>
          <ac:picMkLst>
            <pc:docMk/>
            <pc:sldMk cId="3992226250" sldId="296"/>
            <ac:picMk id="12" creationId="{6A429AD1-A762-4739-93A4-F7A232E6D8A3}"/>
          </ac:picMkLst>
        </pc:picChg>
        <pc:picChg chg="add mod">
          <ac:chgData name="Kobe Roex" userId="S::r0750395@ucll.be::d3dcc765-97c6-4236-b37a-9bb843cabddf" providerId="AD" clId="Web-{DE2F0F3F-0F0A-B712-FD9E-4F2AA6F888A9}" dt="2022-03-06T18:43:54.615" v="235" actId="1076"/>
          <ac:picMkLst>
            <pc:docMk/>
            <pc:sldMk cId="3992226250" sldId="296"/>
            <ac:picMk id="13" creationId="{52583E3D-E7B1-4187-819A-3EE249D73F52}"/>
          </ac:picMkLst>
        </pc:picChg>
        <pc:picChg chg="add mod">
          <ac:chgData name="Kobe Roex" userId="S::r0750395@ucll.be::d3dcc765-97c6-4236-b37a-9bb843cabddf" providerId="AD" clId="Web-{DE2F0F3F-0F0A-B712-FD9E-4F2AA6F888A9}" dt="2022-03-06T18:43:54.615" v="236" actId="1076"/>
          <ac:picMkLst>
            <pc:docMk/>
            <pc:sldMk cId="3992226250" sldId="296"/>
            <ac:picMk id="14" creationId="{31153696-2A68-442C-8FA6-5EF513342234}"/>
          </ac:picMkLst>
        </pc:picChg>
        <pc:picChg chg="add mod">
          <ac:chgData name="Kobe Roex" userId="S::r0750395@ucll.be::d3dcc765-97c6-4236-b37a-9bb843cabddf" providerId="AD" clId="Web-{DE2F0F3F-0F0A-B712-FD9E-4F2AA6F888A9}" dt="2022-03-06T18:43:54.631" v="237" actId="1076"/>
          <ac:picMkLst>
            <pc:docMk/>
            <pc:sldMk cId="3992226250" sldId="296"/>
            <ac:picMk id="15" creationId="{B47444DF-D35A-4EB6-8F77-BB7C986345F6}"/>
          </ac:picMkLst>
        </pc:picChg>
        <pc:picChg chg="add mod">
          <ac:chgData name="Kobe Roex" userId="S::r0750395@ucll.be::d3dcc765-97c6-4236-b37a-9bb843cabddf" providerId="AD" clId="Web-{DE2F0F3F-0F0A-B712-FD9E-4F2AA6F888A9}" dt="2022-03-06T18:43:54.631" v="238" actId="1076"/>
          <ac:picMkLst>
            <pc:docMk/>
            <pc:sldMk cId="3992226250" sldId="296"/>
            <ac:picMk id="16" creationId="{29CC2E72-D9E5-4229-BDDE-5378B330DB04}"/>
          </ac:picMkLst>
        </pc:picChg>
      </pc:sldChg>
      <pc:sldChg chg="add del">
        <pc:chgData name="Kobe Roex" userId="S::r0750395@ucll.be::d3dcc765-97c6-4236-b37a-9bb843cabddf" providerId="AD" clId="Web-{DE2F0F3F-0F0A-B712-FD9E-4F2AA6F888A9}" dt="2022-03-06T18:34:21.887" v="100"/>
        <pc:sldMkLst>
          <pc:docMk/>
          <pc:sldMk cId="3717469493" sldId="297"/>
        </pc:sldMkLst>
      </pc:sldChg>
      <pc:sldChg chg="addSp modSp add replId">
        <pc:chgData name="Kobe Roex" userId="S::r0750395@ucll.be::d3dcc765-97c6-4236-b37a-9bb843cabddf" providerId="AD" clId="Web-{DE2F0F3F-0F0A-B712-FD9E-4F2AA6F888A9}" dt="2022-03-06T18:35:22.216" v="119" actId="14100"/>
        <pc:sldMkLst>
          <pc:docMk/>
          <pc:sldMk cId="279662854" sldId="298"/>
        </pc:sldMkLst>
        <pc:spChg chg="mod">
          <ac:chgData name="Kobe Roex" userId="S::r0750395@ucll.be::d3dcc765-97c6-4236-b37a-9bb843cabddf" providerId="AD" clId="Web-{DE2F0F3F-0F0A-B712-FD9E-4F2AA6F888A9}" dt="2022-03-06T18:35:22.216" v="119" actId="14100"/>
          <ac:spMkLst>
            <pc:docMk/>
            <pc:sldMk cId="279662854" sldId="298"/>
            <ac:spMk id="5" creationId="{98D29DF9-6927-4827-AF63-4B24CF894F8E}"/>
          </ac:spMkLst>
        </pc:spChg>
        <pc:picChg chg="mod">
          <ac:chgData name="Kobe Roex" userId="S::r0750395@ucll.be::d3dcc765-97c6-4236-b37a-9bb843cabddf" providerId="AD" clId="Web-{DE2F0F3F-0F0A-B712-FD9E-4F2AA6F888A9}" dt="2022-03-06T18:32:09.572" v="69" actId="1076"/>
          <ac:picMkLst>
            <pc:docMk/>
            <pc:sldMk cId="279662854" sldId="298"/>
            <ac:picMk id="4" creationId="{30851AC7-2BE3-4886-A02E-F7F1577AFC28}"/>
          </ac:picMkLst>
        </pc:picChg>
        <pc:picChg chg="mod">
          <ac:chgData name="Kobe Roex" userId="S::r0750395@ucll.be::d3dcc765-97c6-4236-b37a-9bb843cabddf" providerId="AD" clId="Web-{DE2F0F3F-0F0A-B712-FD9E-4F2AA6F888A9}" dt="2022-03-06T18:32:06.057" v="68" actId="1076"/>
          <ac:picMkLst>
            <pc:docMk/>
            <pc:sldMk cId="279662854" sldId="298"/>
            <ac:picMk id="6" creationId="{AB23AC32-BF94-4532-B924-8A0498795FA4}"/>
          </ac:picMkLst>
        </pc:picChg>
        <pc:picChg chg="add mod">
          <ac:chgData name="Kobe Roex" userId="S::r0750395@ucll.be::d3dcc765-97c6-4236-b37a-9bb843cabddf" providerId="AD" clId="Web-{DE2F0F3F-0F0A-B712-FD9E-4F2AA6F888A9}" dt="2022-03-06T18:32:04.260" v="67" actId="1076"/>
          <ac:picMkLst>
            <pc:docMk/>
            <pc:sldMk cId="279662854" sldId="298"/>
            <ac:picMk id="11" creationId="{3AF8F6BB-243F-49DB-8986-A141D76EF69B}"/>
          </ac:picMkLst>
        </pc:picChg>
      </pc:sldChg>
      <pc:sldChg chg="addSp delSp modSp add replId">
        <pc:chgData name="Kobe Roex" userId="S::r0750395@ucll.be::d3dcc765-97c6-4236-b37a-9bb843cabddf" providerId="AD" clId="Web-{DE2F0F3F-0F0A-B712-FD9E-4F2AA6F888A9}" dt="2022-03-06T18:35:27.982" v="121" actId="20577"/>
        <pc:sldMkLst>
          <pc:docMk/>
          <pc:sldMk cId="3010665664" sldId="299"/>
        </pc:sldMkLst>
        <pc:spChg chg="mod">
          <ac:chgData name="Kobe Roex" userId="S::r0750395@ucll.be::d3dcc765-97c6-4236-b37a-9bb843cabddf" providerId="AD" clId="Web-{DE2F0F3F-0F0A-B712-FD9E-4F2AA6F888A9}" dt="2022-03-06T18:35:27.982" v="121" actId="20577"/>
          <ac:spMkLst>
            <pc:docMk/>
            <pc:sldMk cId="3010665664" sldId="299"/>
            <ac:spMk id="5" creationId="{98D29DF9-6927-4827-AF63-4B24CF894F8E}"/>
          </ac:spMkLst>
        </pc:spChg>
        <pc:spChg chg="add mod">
          <ac:chgData name="Kobe Roex" userId="S::r0750395@ucll.be::d3dcc765-97c6-4236-b37a-9bb843cabddf" providerId="AD" clId="Web-{DE2F0F3F-0F0A-B712-FD9E-4F2AA6F888A9}" dt="2022-03-06T18:33:21.964" v="90" actId="1076"/>
          <ac:spMkLst>
            <pc:docMk/>
            <pc:sldMk cId="3010665664" sldId="299"/>
            <ac:spMk id="13" creationId="{98271C28-6505-4BF1-9072-4305FA75A42C}"/>
          </ac:spMkLst>
        </pc:spChg>
        <pc:spChg chg="add mod">
          <ac:chgData name="Kobe Roex" userId="S::r0750395@ucll.be::d3dcc765-97c6-4236-b37a-9bb843cabddf" providerId="AD" clId="Web-{DE2F0F3F-0F0A-B712-FD9E-4F2AA6F888A9}" dt="2022-03-06T18:33:21.980" v="92" actId="1076"/>
          <ac:spMkLst>
            <pc:docMk/>
            <pc:sldMk cId="3010665664" sldId="299"/>
            <ac:spMk id="14" creationId="{86C30504-23D0-41D8-BA58-C85404E1BA54}"/>
          </ac:spMkLst>
        </pc:spChg>
        <pc:picChg chg="del">
          <ac:chgData name="Kobe Roex" userId="S::r0750395@ucll.be::d3dcc765-97c6-4236-b37a-9bb843cabddf" providerId="AD" clId="Web-{DE2F0F3F-0F0A-B712-FD9E-4F2AA6F888A9}" dt="2022-03-06T18:32:23.197" v="71"/>
          <ac:picMkLst>
            <pc:docMk/>
            <pc:sldMk cId="3010665664" sldId="299"/>
            <ac:picMk id="4" creationId="{30851AC7-2BE3-4886-A02E-F7F1577AFC28}"/>
          </ac:picMkLst>
        </pc:picChg>
        <pc:picChg chg="del">
          <ac:chgData name="Kobe Roex" userId="S::r0750395@ucll.be::d3dcc765-97c6-4236-b37a-9bb843cabddf" providerId="AD" clId="Web-{DE2F0F3F-0F0A-B712-FD9E-4F2AA6F888A9}" dt="2022-03-06T18:32:23.901" v="72"/>
          <ac:picMkLst>
            <pc:docMk/>
            <pc:sldMk cId="3010665664" sldId="299"/>
            <ac:picMk id="6" creationId="{AB23AC32-BF94-4532-B924-8A0498795FA4}"/>
          </ac:picMkLst>
        </pc:picChg>
        <pc:picChg chg="add del mod">
          <ac:chgData name="Kobe Roex" userId="S::r0750395@ucll.be::d3dcc765-97c6-4236-b37a-9bb843cabddf" providerId="AD" clId="Web-{DE2F0F3F-0F0A-B712-FD9E-4F2AA6F888A9}" dt="2022-03-06T18:33:58.308" v="95"/>
          <ac:picMkLst>
            <pc:docMk/>
            <pc:sldMk cId="3010665664" sldId="299"/>
            <ac:picMk id="11" creationId="{63EC910E-E204-4CE9-AE26-9AD178F351FF}"/>
          </ac:picMkLst>
        </pc:picChg>
        <pc:picChg chg="add del mod">
          <ac:chgData name="Kobe Roex" userId="S::r0750395@ucll.be::d3dcc765-97c6-4236-b37a-9bb843cabddf" providerId="AD" clId="Web-{DE2F0F3F-0F0A-B712-FD9E-4F2AA6F888A9}" dt="2022-03-06T18:34:11.699" v="98"/>
          <ac:picMkLst>
            <pc:docMk/>
            <pc:sldMk cId="3010665664" sldId="299"/>
            <ac:picMk id="12" creationId="{70641422-A462-44E1-997C-1BAB737ED4D9}"/>
          </ac:picMkLst>
        </pc:picChg>
        <pc:picChg chg="add mod">
          <ac:chgData name="Kobe Roex" userId="S::r0750395@ucll.be::d3dcc765-97c6-4236-b37a-9bb843cabddf" providerId="AD" clId="Web-{DE2F0F3F-0F0A-B712-FD9E-4F2AA6F888A9}" dt="2022-03-06T18:34:01.465" v="96" actId="1076"/>
          <ac:picMkLst>
            <pc:docMk/>
            <pc:sldMk cId="3010665664" sldId="299"/>
            <ac:picMk id="15" creationId="{45F81A28-7D40-4962-BCC6-A2204C77FD30}"/>
          </ac:picMkLst>
        </pc:picChg>
        <pc:picChg chg="add mod">
          <ac:chgData name="Kobe Roex" userId="S::r0750395@ucll.be::d3dcc765-97c6-4236-b37a-9bb843cabddf" providerId="AD" clId="Web-{DE2F0F3F-0F0A-B712-FD9E-4F2AA6F888A9}" dt="2022-03-06T18:34:14.543" v="99" actId="1076"/>
          <ac:picMkLst>
            <pc:docMk/>
            <pc:sldMk cId="3010665664" sldId="299"/>
            <ac:picMk id="16" creationId="{58F09FD7-9468-4E80-8A20-DC2507A05C83}"/>
          </ac:picMkLst>
        </pc:picChg>
      </pc:sldChg>
      <pc:sldChg chg="new del">
        <pc:chgData name="Kobe Roex" userId="S::r0750395@ucll.be::d3dcc765-97c6-4236-b37a-9bb843cabddf" providerId="AD" clId="Web-{DE2F0F3F-0F0A-B712-FD9E-4F2AA6F888A9}" dt="2022-03-06T18:44:40.538" v="244"/>
        <pc:sldMkLst>
          <pc:docMk/>
          <pc:sldMk cId="1373776841" sldId="300"/>
        </pc:sldMkLst>
      </pc:sldChg>
      <pc:sldChg chg="addSp delSp modSp add replId">
        <pc:chgData name="Kobe Roex" userId="S::r0750395@ucll.be::d3dcc765-97c6-4236-b37a-9bb843cabddf" providerId="AD" clId="Web-{DE2F0F3F-0F0A-B712-FD9E-4F2AA6F888A9}" dt="2022-03-06T18:48:09.838" v="294" actId="1076"/>
        <pc:sldMkLst>
          <pc:docMk/>
          <pc:sldMk cId="4161994825" sldId="300"/>
        </pc:sldMkLst>
        <pc:spChg chg="mod">
          <ac:chgData name="Kobe Roex" userId="S::r0750395@ucll.be::d3dcc765-97c6-4236-b37a-9bb843cabddf" providerId="AD" clId="Web-{DE2F0F3F-0F0A-B712-FD9E-4F2AA6F888A9}" dt="2022-03-06T18:44:56.491" v="255" actId="20577"/>
          <ac:spMkLst>
            <pc:docMk/>
            <pc:sldMk cId="4161994825" sldId="300"/>
            <ac:spMk id="5" creationId="{98D29DF9-6927-4827-AF63-4B24CF894F8E}"/>
          </ac:spMkLst>
        </pc:spChg>
        <pc:picChg chg="del">
          <ac:chgData name="Kobe Roex" userId="S::r0750395@ucll.be::d3dcc765-97c6-4236-b37a-9bb843cabddf" providerId="AD" clId="Web-{DE2F0F3F-0F0A-B712-FD9E-4F2AA6F888A9}" dt="2022-03-06T18:44:46.726" v="246"/>
          <ac:picMkLst>
            <pc:docMk/>
            <pc:sldMk cId="4161994825" sldId="300"/>
            <ac:picMk id="9" creationId="{56CDA64B-F559-4C74-9A88-15391BA1B827}"/>
          </ac:picMkLst>
        </pc:picChg>
        <pc:picChg chg="del">
          <ac:chgData name="Kobe Roex" userId="S::r0750395@ucll.be::d3dcc765-97c6-4236-b37a-9bb843cabddf" providerId="AD" clId="Web-{DE2F0F3F-0F0A-B712-FD9E-4F2AA6F888A9}" dt="2022-03-06T18:44:47.194" v="247"/>
          <ac:picMkLst>
            <pc:docMk/>
            <pc:sldMk cId="4161994825" sldId="300"/>
            <ac:picMk id="10" creationId="{0BDF2A55-4365-4C98-9A33-1B1078191EA5}"/>
          </ac:picMkLst>
        </pc:picChg>
        <pc:picChg chg="del">
          <ac:chgData name="Kobe Roex" userId="S::r0750395@ucll.be::d3dcc765-97c6-4236-b37a-9bb843cabddf" providerId="AD" clId="Web-{DE2F0F3F-0F0A-B712-FD9E-4F2AA6F888A9}" dt="2022-03-06T18:44:47.835" v="248"/>
          <ac:picMkLst>
            <pc:docMk/>
            <pc:sldMk cId="4161994825" sldId="300"/>
            <ac:picMk id="11" creationId="{7B1695DC-4A1D-4064-A99F-B463F7A3F93F}"/>
          </ac:picMkLst>
        </pc:picChg>
        <pc:picChg chg="del">
          <ac:chgData name="Kobe Roex" userId="S::r0750395@ucll.be::d3dcc765-97c6-4236-b37a-9bb843cabddf" providerId="AD" clId="Web-{DE2F0F3F-0F0A-B712-FD9E-4F2AA6F888A9}" dt="2022-03-06T18:44:48.366" v="249"/>
          <ac:picMkLst>
            <pc:docMk/>
            <pc:sldMk cId="4161994825" sldId="300"/>
            <ac:picMk id="12" creationId="{6A429AD1-A762-4739-93A4-F7A232E6D8A3}"/>
          </ac:picMkLst>
        </pc:picChg>
        <pc:picChg chg="del">
          <ac:chgData name="Kobe Roex" userId="S::r0750395@ucll.be::d3dcc765-97c6-4236-b37a-9bb843cabddf" providerId="AD" clId="Web-{DE2F0F3F-0F0A-B712-FD9E-4F2AA6F888A9}" dt="2022-03-06T18:44:50.694" v="253"/>
          <ac:picMkLst>
            <pc:docMk/>
            <pc:sldMk cId="4161994825" sldId="300"/>
            <ac:picMk id="13" creationId="{52583E3D-E7B1-4187-819A-3EE249D73F52}"/>
          </ac:picMkLst>
        </pc:picChg>
        <pc:picChg chg="del">
          <ac:chgData name="Kobe Roex" userId="S::r0750395@ucll.be::d3dcc765-97c6-4236-b37a-9bb843cabddf" providerId="AD" clId="Web-{DE2F0F3F-0F0A-B712-FD9E-4F2AA6F888A9}" dt="2022-03-06T18:44:50.163" v="252"/>
          <ac:picMkLst>
            <pc:docMk/>
            <pc:sldMk cId="4161994825" sldId="300"/>
            <ac:picMk id="14" creationId="{31153696-2A68-442C-8FA6-5EF513342234}"/>
          </ac:picMkLst>
        </pc:picChg>
        <pc:picChg chg="del">
          <ac:chgData name="Kobe Roex" userId="S::r0750395@ucll.be::d3dcc765-97c6-4236-b37a-9bb843cabddf" providerId="AD" clId="Web-{DE2F0F3F-0F0A-B712-FD9E-4F2AA6F888A9}" dt="2022-03-06T18:44:49.694" v="251"/>
          <ac:picMkLst>
            <pc:docMk/>
            <pc:sldMk cId="4161994825" sldId="300"/>
            <ac:picMk id="15" creationId="{B47444DF-D35A-4EB6-8F77-BB7C986345F6}"/>
          </ac:picMkLst>
        </pc:picChg>
        <pc:picChg chg="del">
          <ac:chgData name="Kobe Roex" userId="S::r0750395@ucll.be::d3dcc765-97c6-4236-b37a-9bb843cabddf" providerId="AD" clId="Web-{DE2F0F3F-0F0A-B712-FD9E-4F2AA6F888A9}" dt="2022-03-06T18:44:49.038" v="250"/>
          <ac:picMkLst>
            <pc:docMk/>
            <pc:sldMk cId="4161994825" sldId="300"/>
            <ac:picMk id="16" creationId="{29CC2E72-D9E5-4229-BDDE-5378B330DB04}"/>
          </ac:picMkLst>
        </pc:picChg>
        <pc:picChg chg="add mod">
          <ac:chgData name="Kobe Roex" userId="S::r0750395@ucll.be::d3dcc765-97c6-4236-b37a-9bb843cabddf" providerId="AD" clId="Web-{DE2F0F3F-0F0A-B712-FD9E-4F2AA6F888A9}" dt="2022-03-06T18:47:21.416" v="282" actId="1076"/>
          <ac:picMkLst>
            <pc:docMk/>
            <pc:sldMk cId="4161994825" sldId="300"/>
            <ac:picMk id="17" creationId="{591D6E7F-A5F4-4675-A359-7D8EC7FA1A89}"/>
          </ac:picMkLst>
        </pc:picChg>
        <pc:picChg chg="add mod modCrop">
          <ac:chgData name="Kobe Roex" userId="S::r0750395@ucll.be::d3dcc765-97c6-4236-b37a-9bb843cabddf" providerId="AD" clId="Web-{DE2F0F3F-0F0A-B712-FD9E-4F2AA6F888A9}" dt="2022-03-06T18:47:57.651" v="292"/>
          <ac:picMkLst>
            <pc:docMk/>
            <pc:sldMk cId="4161994825" sldId="300"/>
            <ac:picMk id="18" creationId="{FB41100E-B4CE-4D7A-8E4C-F852313BCC14}"/>
          </ac:picMkLst>
        </pc:picChg>
        <pc:picChg chg="add mod">
          <ac:chgData name="Kobe Roex" userId="S::r0750395@ucll.be::d3dcc765-97c6-4236-b37a-9bb843cabddf" providerId="AD" clId="Web-{DE2F0F3F-0F0A-B712-FD9E-4F2AA6F888A9}" dt="2022-03-06T18:48:09.838" v="294" actId="1076"/>
          <ac:picMkLst>
            <pc:docMk/>
            <pc:sldMk cId="4161994825" sldId="300"/>
            <ac:picMk id="19" creationId="{3165FD8C-4F28-449F-A005-896EBAB49D93}"/>
          </ac:picMkLst>
        </pc:picChg>
        <pc:picChg chg="add mod">
          <ac:chgData name="Kobe Roex" userId="S::r0750395@ucll.be::d3dcc765-97c6-4236-b37a-9bb843cabddf" providerId="AD" clId="Web-{DE2F0F3F-0F0A-B712-FD9E-4F2AA6F888A9}" dt="2022-03-06T18:48:08.604" v="293" actId="14100"/>
          <ac:picMkLst>
            <pc:docMk/>
            <pc:sldMk cId="4161994825" sldId="300"/>
            <ac:picMk id="20" creationId="{473B085B-CCAA-42EB-946A-EFDA81FE904E}"/>
          </ac:picMkLst>
        </pc:picChg>
      </pc:sldChg>
      <pc:sldChg chg="new del">
        <pc:chgData name="Kobe Roex" userId="S::r0750395@ucll.be::d3dcc765-97c6-4236-b37a-9bb843cabddf" providerId="AD" clId="Web-{DE2F0F3F-0F0A-B712-FD9E-4F2AA6F888A9}" dt="2022-03-06T18:48:56.886" v="296"/>
        <pc:sldMkLst>
          <pc:docMk/>
          <pc:sldMk cId="1576344730" sldId="301"/>
        </pc:sldMkLst>
      </pc:sldChg>
      <pc:sldChg chg="delSp modSp add replId">
        <pc:chgData name="Kobe Roex" userId="S::r0750395@ucll.be::d3dcc765-97c6-4236-b37a-9bb843cabddf" providerId="AD" clId="Web-{DE2F0F3F-0F0A-B712-FD9E-4F2AA6F888A9}" dt="2022-03-06T18:49:12.949" v="303" actId="20577"/>
        <pc:sldMkLst>
          <pc:docMk/>
          <pc:sldMk cId="3309742935" sldId="301"/>
        </pc:sldMkLst>
        <pc:spChg chg="mod">
          <ac:chgData name="Kobe Roex" userId="S::r0750395@ucll.be::d3dcc765-97c6-4236-b37a-9bb843cabddf" providerId="AD" clId="Web-{DE2F0F3F-0F0A-B712-FD9E-4F2AA6F888A9}" dt="2022-03-06T18:49:12.949" v="303" actId="20577"/>
          <ac:spMkLst>
            <pc:docMk/>
            <pc:sldMk cId="3309742935" sldId="301"/>
            <ac:spMk id="2" creationId="{5C4C8778-1CC5-4615-9F80-B588A87F9C52}"/>
          </ac:spMkLst>
        </pc:spChg>
        <pc:spChg chg="del">
          <ac:chgData name="Kobe Roex" userId="S::r0750395@ucll.be::d3dcc765-97c6-4236-b37a-9bb843cabddf" providerId="AD" clId="Web-{DE2F0F3F-0F0A-B712-FD9E-4F2AA6F888A9}" dt="2022-03-06T18:49:06.339" v="298"/>
          <ac:spMkLst>
            <pc:docMk/>
            <pc:sldMk cId="3309742935" sldId="301"/>
            <ac:spMk id="5" creationId="{98D29DF9-6927-4827-AF63-4B24CF894F8E}"/>
          </ac:spMkLst>
        </pc:spChg>
        <pc:spChg chg="del">
          <ac:chgData name="Kobe Roex" userId="S::r0750395@ucll.be::d3dcc765-97c6-4236-b37a-9bb843cabddf" providerId="AD" clId="Web-{DE2F0F3F-0F0A-B712-FD9E-4F2AA6F888A9}" dt="2022-03-06T18:49:10.089" v="302"/>
          <ac:spMkLst>
            <pc:docMk/>
            <pc:sldMk cId="3309742935" sldId="301"/>
            <ac:spMk id="13" creationId="{98271C28-6505-4BF1-9072-4305FA75A42C}"/>
          </ac:spMkLst>
        </pc:spChg>
        <pc:spChg chg="del">
          <ac:chgData name="Kobe Roex" userId="S::r0750395@ucll.be::d3dcc765-97c6-4236-b37a-9bb843cabddf" providerId="AD" clId="Web-{DE2F0F3F-0F0A-B712-FD9E-4F2AA6F888A9}" dt="2022-03-06T18:49:08.324" v="300"/>
          <ac:spMkLst>
            <pc:docMk/>
            <pc:sldMk cId="3309742935" sldId="301"/>
            <ac:spMk id="14" creationId="{86C30504-23D0-41D8-BA58-C85404E1BA54}"/>
          </ac:spMkLst>
        </pc:spChg>
        <pc:picChg chg="del">
          <ac:chgData name="Kobe Roex" userId="S::r0750395@ucll.be::d3dcc765-97c6-4236-b37a-9bb843cabddf" providerId="AD" clId="Web-{DE2F0F3F-0F0A-B712-FD9E-4F2AA6F888A9}" dt="2022-03-06T18:49:06.964" v="299"/>
          <ac:picMkLst>
            <pc:docMk/>
            <pc:sldMk cId="3309742935" sldId="301"/>
            <ac:picMk id="15" creationId="{45F81A28-7D40-4962-BCC6-A2204C77FD30}"/>
          </ac:picMkLst>
        </pc:picChg>
        <pc:picChg chg="del">
          <ac:chgData name="Kobe Roex" userId="S::r0750395@ucll.be::d3dcc765-97c6-4236-b37a-9bb843cabddf" providerId="AD" clId="Web-{DE2F0F3F-0F0A-B712-FD9E-4F2AA6F888A9}" dt="2022-03-06T18:49:08.886" v="301"/>
          <ac:picMkLst>
            <pc:docMk/>
            <pc:sldMk cId="3309742935" sldId="301"/>
            <ac:picMk id="16" creationId="{58F09FD7-9468-4E80-8A20-DC2507A05C83}"/>
          </ac:picMkLst>
        </pc:picChg>
      </pc:sldChg>
      <pc:sldChg chg="addSp delSp modSp add del mod replId setClrOvrMap">
        <pc:chgData name="Kobe Roex" userId="S::r0750395@ucll.be::d3dcc765-97c6-4236-b37a-9bb843cabddf" providerId="AD" clId="Web-{DE2F0F3F-0F0A-B712-FD9E-4F2AA6F888A9}" dt="2022-03-06T18:55:01.876" v="319"/>
        <pc:sldMkLst>
          <pc:docMk/>
          <pc:sldMk cId="2451420962" sldId="302"/>
        </pc:sldMkLst>
        <pc:spChg chg="mo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2" creationId="{A41EAEE2-4DBF-4AAF-8F1C-13FAF0AFD20D}"/>
          </ac:spMkLst>
        </pc:spChg>
        <pc:spChg chg="mo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3" creationId="{63FF9610-05E0-42D2-9F21-D62D3A2A2924}"/>
          </ac:spMkLst>
        </pc:spChg>
        <pc:spChg chg="del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22" creationId="{0671A8AE-40A1-4631-A6B8-581AFF065482}"/>
          </ac:spMkLst>
        </pc:spChg>
        <pc:spChg chg="del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24" creationId="{AB58EF07-17C2-48CF-ABB0-EEF1F17CB8F0}"/>
          </ac:spMkLst>
        </pc:spChg>
        <pc:spChg chg="del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26" creationId="{AF2F604E-43BE-4DC3-B983-E071523364F8}"/>
          </ac:spMkLst>
        </pc:spChg>
        <pc:spChg chg="del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28" creationId="{08C9B587-E65E-4B52-B37C-ABEBB6E87928}"/>
          </ac:spMkLst>
        </pc:spChg>
        <pc:spChg chg="ad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33" creationId="{94714483-7072-431F-9DBE-87F44E4D44BC}"/>
          </ac:spMkLst>
        </pc:spChg>
        <pc:spChg chg="ad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35" creationId="{495892E1-F4A5-4991-AC52-4F417B14A2A2}"/>
          </ac:spMkLst>
        </pc:spChg>
        <pc:spChg chg="ad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45" creationId="{E2683E3F-F855-4549-84F8-42064EC0F247}"/>
          </ac:spMkLst>
        </pc:spChg>
        <pc:spChg chg="add">
          <ac:chgData name="Kobe Roex" userId="S::r0750395@ucll.be::d3dcc765-97c6-4236-b37a-9bb843cabddf" providerId="AD" clId="Web-{DE2F0F3F-0F0A-B712-FD9E-4F2AA6F888A9}" dt="2022-03-06T18:54:56.861" v="318"/>
          <ac:spMkLst>
            <pc:docMk/>
            <pc:sldMk cId="2451420962" sldId="302"/>
            <ac:spMk id="53" creationId="{832F3179-0CD5-40C8-9939-D8355006F7BA}"/>
          </ac:spMkLst>
        </pc:spChg>
        <pc:grpChg chg="add">
          <ac:chgData name="Kobe Roex" userId="S::r0750395@ucll.be::d3dcc765-97c6-4236-b37a-9bb843cabddf" providerId="AD" clId="Web-{DE2F0F3F-0F0A-B712-FD9E-4F2AA6F888A9}" dt="2022-03-06T18:54:56.861" v="318"/>
          <ac:grpSpMkLst>
            <pc:docMk/>
            <pc:sldMk cId="2451420962" sldId="302"/>
            <ac:grpSpMk id="37" creationId="{ACF597F8-76AA-44FA-8E6A-06223B66C0DD}"/>
          </ac:grpSpMkLst>
        </pc:grpChg>
        <pc:grpChg chg="add">
          <ac:chgData name="Kobe Roex" userId="S::r0750395@ucll.be::d3dcc765-97c6-4236-b37a-9bb843cabddf" providerId="AD" clId="Web-{DE2F0F3F-0F0A-B712-FD9E-4F2AA6F888A9}" dt="2022-03-06T18:54:56.861" v="318"/>
          <ac:grpSpMkLst>
            <pc:docMk/>
            <pc:sldMk cId="2451420962" sldId="302"/>
            <ac:grpSpMk id="47" creationId="{8FC90B1E-0223-4440-AF22-8F32F6F0C7D2}"/>
          </ac:grpSpMkLst>
        </pc:grpChg>
        <pc:grpChg chg="add">
          <ac:chgData name="Kobe Roex" userId="S::r0750395@ucll.be::d3dcc765-97c6-4236-b37a-9bb843cabddf" providerId="AD" clId="Web-{DE2F0F3F-0F0A-B712-FD9E-4F2AA6F888A9}" dt="2022-03-06T18:54:56.861" v="318"/>
          <ac:grpSpMkLst>
            <pc:docMk/>
            <pc:sldMk cId="2451420962" sldId="302"/>
            <ac:grpSpMk id="55" creationId="{11CE155D-684B-4F5E-B835-C52765E310E7}"/>
          </ac:grpSpMkLst>
        </pc:grpChg>
        <pc:picChg chg="add mod ord">
          <ac:chgData name="Kobe Roex" userId="S::r0750395@ucll.be::d3dcc765-97c6-4236-b37a-9bb843cabddf" providerId="AD" clId="Web-{DE2F0F3F-0F0A-B712-FD9E-4F2AA6F888A9}" dt="2022-03-06T18:54:56.861" v="318"/>
          <ac:picMkLst>
            <pc:docMk/>
            <pc:sldMk cId="2451420962" sldId="302"/>
            <ac:picMk id="4" creationId="{6707120D-7FC2-48D7-94D2-DA3E5490F47C}"/>
          </ac:picMkLst>
        </pc:picChg>
        <pc:picChg chg="del">
          <ac:chgData name="Kobe Roex" userId="S::r0750395@ucll.be::d3dcc765-97c6-4236-b37a-9bb843cabddf" providerId="AD" clId="Web-{DE2F0F3F-0F0A-B712-FD9E-4F2AA6F888A9}" dt="2022-03-06T18:54:23.891" v="316"/>
          <ac:picMkLst>
            <pc:docMk/>
            <pc:sldMk cId="2451420962" sldId="302"/>
            <ac:picMk id="5" creationId="{210E536C-4653-4E6D-B209-EF0C928A3476}"/>
          </ac:picMkLst>
        </pc:picChg>
      </pc:sldChg>
    </pc:docChg>
  </pc:docChgLst>
  <pc:docChgLst>
    <pc:chgData clId="Web-{546A9097-8552-E055-273D-FB8B52EB69D1}"/>
    <pc:docChg chg="modSld">
      <pc:chgData name="" userId="" providerId="" clId="Web-{546A9097-8552-E055-273D-FB8B52EB69D1}" dt="2022-02-15T08:47:22.554" v="1"/>
      <pc:docMkLst>
        <pc:docMk/>
      </pc:docMkLst>
      <pc:sldChg chg="addSp modSp">
        <pc:chgData name="" userId="" providerId="" clId="Web-{546A9097-8552-E055-273D-FB8B52EB69D1}" dt="2022-02-15T08:47:22.554" v="1"/>
        <pc:sldMkLst>
          <pc:docMk/>
          <pc:sldMk cId="4085902682" sldId="256"/>
        </pc:sldMkLst>
        <pc:spChg chg="add mod">
          <ac:chgData name="" userId="" providerId="" clId="Web-{546A9097-8552-E055-273D-FB8B52EB69D1}" dt="2022-02-15T08:47:22.554" v="1"/>
          <ac:spMkLst>
            <pc:docMk/>
            <pc:sldMk cId="4085902682" sldId="256"/>
            <ac:spMk id="4" creationId="{61506BD1-051F-4BB8-B7D6-A0FABE02AEB2}"/>
          </ac:spMkLst>
        </pc:spChg>
      </pc:sldChg>
    </pc:docChg>
  </pc:docChgLst>
  <pc:docChgLst>
    <pc:chgData name="Kobe Roex" userId="S::r0750395@ucll.be::d3dcc765-97c6-4236-b37a-9bb843cabddf" providerId="AD" clId="Web-{0DD4AB07-D0EA-E82D-9628-1CEAF1821506}"/>
    <pc:docChg chg="addSld delSld modSld">
      <pc:chgData name="Kobe Roex" userId="S::r0750395@ucll.be::d3dcc765-97c6-4236-b37a-9bb843cabddf" providerId="AD" clId="Web-{0DD4AB07-D0EA-E82D-9628-1CEAF1821506}" dt="2022-02-17T13:20:39.009" v="25"/>
      <pc:docMkLst>
        <pc:docMk/>
      </pc:docMkLst>
      <pc:sldChg chg="delAnim modAnim">
        <pc:chgData name="Kobe Roex" userId="S::r0750395@ucll.be::d3dcc765-97c6-4236-b37a-9bb843cabddf" providerId="AD" clId="Web-{0DD4AB07-D0EA-E82D-9628-1CEAF1821506}" dt="2022-02-17T12:51:32.063" v="0"/>
        <pc:sldMkLst>
          <pc:docMk/>
          <pc:sldMk cId="751879160" sldId="258"/>
        </pc:sldMkLst>
      </pc:sldChg>
      <pc:sldChg chg="add">
        <pc:chgData name="Kobe Roex" userId="S::r0750395@ucll.be::d3dcc765-97c6-4236-b37a-9bb843cabddf" providerId="AD" clId="Web-{0DD4AB07-D0EA-E82D-9628-1CEAF1821506}" dt="2022-02-17T13:20:11.680" v="1"/>
        <pc:sldMkLst>
          <pc:docMk/>
          <pc:sldMk cId="3666530512" sldId="281"/>
        </pc:sldMkLst>
      </pc:sldChg>
      <pc:sldChg chg="add">
        <pc:chgData name="Kobe Roex" userId="S::r0750395@ucll.be::d3dcc765-97c6-4236-b37a-9bb843cabddf" providerId="AD" clId="Web-{0DD4AB07-D0EA-E82D-9628-1CEAF1821506}" dt="2022-02-17T13:20:11.742" v="2"/>
        <pc:sldMkLst>
          <pc:docMk/>
          <pc:sldMk cId="2641454351" sldId="282"/>
        </pc:sldMkLst>
      </pc:sldChg>
      <pc:sldChg chg="add">
        <pc:chgData name="Kobe Roex" userId="S::r0750395@ucll.be::d3dcc765-97c6-4236-b37a-9bb843cabddf" providerId="AD" clId="Web-{0DD4AB07-D0EA-E82D-9628-1CEAF1821506}" dt="2022-02-17T13:20:11.883" v="3"/>
        <pc:sldMkLst>
          <pc:docMk/>
          <pc:sldMk cId="2759128910" sldId="283"/>
        </pc:sldMkLst>
      </pc:sldChg>
      <pc:sldChg chg="add">
        <pc:chgData name="Kobe Roex" userId="S::r0750395@ucll.be::d3dcc765-97c6-4236-b37a-9bb843cabddf" providerId="AD" clId="Web-{0DD4AB07-D0EA-E82D-9628-1CEAF1821506}" dt="2022-02-17T13:20:11.977" v="4"/>
        <pc:sldMkLst>
          <pc:docMk/>
          <pc:sldMk cId="2730329293" sldId="284"/>
        </pc:sldMkLst>
      </pc:sldChg>
      <pc:sldChg chg="add">
        <pc:chgData name="Kobe Roex" userId="S::r0750395@ucll.be::d3dcc765-97c6-4236-b37a-9bb843cabddf" providerId="AD" clId="Web-{0DD4AB07-D0EA-E82D-9628-1CEAF1821506}" dt="2022-02-17T13:20:12.070" v="5"/>
        <pc:sldMkLst>
          <pc:docMk/>
          <pc:sldMk cId="2967894218" sldId="285"/>
        </pc:sldMkLst>
      </pc:sldChg>
      <pc:sldChg chg="add">
        <pc:chgData name="Kobe Roex" userId="S::r0750395@ucll.be::d3dcc765-97c6-4236-b37a-9bb843cabddf" providerId="AD" clId="Web-{0DD4AB07-D0EA-E82D-9628-1CEAF1821506}" dt="2022-02-17T13:20:12.148" v="6"/>
        <pc:sldMkLst>
          <pc:docMk/>
          <pc:sldMk cId="1001207949" sldId="286"/>
        </pc:sldMkLst>
      </pc:sldChg>
      <pc:sldChg chg="add">
        <pc:chgData name="Kobe Roex" userId="S::r0750395@ucll.be::d3dcc765-97c6-4236-b37a-9bb843cabddf" providerId="AD" clId="Web-{0DD4AB07-D0EA-E82D-9628-1CEAF1821506}" dt="2022-02-17T13:20:12.227" v="7"/>
        <pc:sldMkLst>
          <pc:docMk/>
          <pc:sldMk cId="1222540674" sldId="287"/>
        </pc:sldMkLst>
      </pc:sldChg>
      <pc:sldChg chg="add">
        <pc:chgData name="Kobe Roex" userId="S::r0750395@ucll.be::d3dcc765-97c6-4236-b37a-9bb843cabddf" providerId="AD" clId="Web-{0DD4AB07-D0EA-E82D-9628-1CEAF1821506}" dt="2022-02-17T13:20:12.305" v="8"/>
        <pc:sldMkLst>
          <pc:docMk/>
          <pc:sldMk cId="2409084288" sldId="288"/>
        </pc:sldMkLst>
      </pc:sldChg>
      <pc:sldChg chg="add del">
        <pc:chgData name="Kobe Roex" userId="S::r0750395@ucll.be::d3dcc765-97c6-4236-b37a-9bb843cabddf" providerId="AD" clId="Web-{0DD4AB07-D0EA-E82D-9628-1CEAF1821506}" dt="2022-02-17T13:20:33.055" v="24"/>
        <pc:sldMkLst>
          <pc:docMk/>
          <pc:sldMk cId="487309638" sldId="289"/>
        </pc:sldMkLst>
      </pc:sldChg>
      <pc:sldChg chg="add">
        <pc:chgData name="Kobe Roex" userId="S::r0750395@ucll.be::d3dcc765-97c6-4236-b37a-9bb843cabddf" providerId="AD" clId="Web-{0DD4AB07-D0EA-E82D-9628-1CEAF1821506}" dt="2022-02-17T13:20:39.009" v="25"/>
        <pc:sldMkLst>
          <pc:docMk/>
          <pc:sldMk cId="2870809966" sldId="289"/>
        </pc:sldMkLst>
      </pc:sldChg>
      <pc:sldChg chg="add del">
        <pc:chgData name="Kobe Roex" userId="S::r0750395@ucll.be::d3dcc765-97c6-4236-b37a-9bb843cabddf" providerId="AD" clId="Web-{0DD4AB07-D0EA-E82D-9628-1CEAF1821506}" dt="2022-02-17T13:20:33.055" v="23"/>
        <pc:sldMkLst>
          <pc:docMk/>
          <pc:sldMk cId="3639885389" sldId="290"/>
        </pc:sldMkLst>
      </pc:sldChg>
      <pc:sldChg chg="add del">
        <pc:chgData name="Kobe Roex" userId="S::r0750395@ucll.be::d3dcc765-97c6-4236-b37a-9bb843cabddf" providerId="AD" clId="Web-{0DD4AB07-D0EA-E82D-9628-1CEAF1821506}" dt="2022-02-17T13:20:33.055" v="22"/>
        <pc:sldMkLst>
          <pc:docMk/>
          <pc:sldMk cId="1362085023" sldId="291"/>
        </pc:sldMkLst>
      </pc:sldChg>
      <pc:sldChg chg="add del">
        <pc:chgData name="Kobe Roex" userId="S::r0750395@ucll.be::d3dcc765-97c6-4236-b37a-9bb843cabddf" providerId="AD" clId="Web-{0DD4AB07-D0EA-E82D-9628-1CEAF1821506}" dt="2022-02-17T13:20:33.040" v="21"/>
        <pc:sldMkLst>
          <pc:docMk/>
          <pc:sldMk cId="2573566318" sldId="292"/>
        </pc:sldMkLst>
      </pc:sldChg>
      <pc:sldChg chg="add del">
        <pc:chgData name="Kobe Roex" userId="S::r0750395@ucll.be::d3dcc765-97c6-4236-b37a-9bb843cabddf" providerId="AD" clId="Web-{0DD4AB07-D0EA-E82D-9628-1CEAF1821506}" dt="2022-02-17T13:20:33.040" v="20"/>
        <pc:sldMkLst>
          <pc:docMk/>
          <pc:sldMk cId="4114054087" sldId="293"/>
        </pc:sldMkLst>
      </pc:sldChg>
      <pc:sldChg chg="add del">
        <pc:chgData name="Kobe Roex" userId="S::r0750395@ucll.be::d3dcc765-97c6-4236-b37a-9bb843cabddf" providerId="AD" clId="Web-{0DD4AB07-D0EA-E82D-9628-1CEAF1821506}" dt="2022-02-17T13:20:33.040" v="19"/>
        <pc:sldMkLst>
          <pc:docMk/>
          <pc:sldMk cId="147606659" sldId="294"/>
        </pc:sldMkLst>
      </pc:sldChg>
      <pc:sldChg chg="add del">
        <pc:chgData name="Kobe Roex" userId="S::r0750395@ucll.be::d3dcc765-97c6-4236-b37a-9bb843cabddf" providerId="AD" clId="Web-{0DD4AB07-D0EA-E82D-9628-1CEAF1821506}" dt="2022-02-17T13:20:33.040" v="18"/>
        <pc:sldMkLst>
          <pc:docMk/>
          <pc:sldMk cId="4279618041" sldId="295"/>
        </pc:sldMkLst>
      </pc:sldChg>
      <pc:sldChg chg="add del">
        <pc:chgData name="Kobe Roex" userId="S::r0750395@ucll.be::d3dcc765-97c6-4236-b37a-9bb843cabddf" providerId="AD" clId="Web-{0DD4AB07-D0EA-E82D-9628-1CEAF1821506}" dt="2022-02-17T13:20:33.040" v="17"/>
        <pc:sldMkLst>
          <pc:docMk/>
          <pc:sldMk cId="1302830985" sldId="296"/>
        </pc:sldMkLst>
      </pc:sldChg>
    </pc:docChg>
  </pc:docChgLst>
  <pc:docChgLst>
    <pc:chgData name="Jarne Symons" userId="S::r0803953@ucll.be::fe219355-d555-461a-881e-3551e4d5c16a" providerId="AD" clId="Web-{7F3F733B-E634-9C96-1186-B11EA09CC313}"/>
    <pc:docChg chg="delSld modSld sldOrd">
      <pc:chgData name="Jarne Symons" userId="S::r0803953@ucll.be::fe219355-d555-461a-881e-3551e4d5c16a" providerId="AD" clId="Web-{7F3F733B-E634-9C96-1186-B11EA09CC313}" dt="2022-03-05T08:40:02.290" v="138" actId="20577"/>
      <pc:docMkLst>
        <pc:docMk/>
      </pc:docMkLst>
      <pc:sldChg chg="del">
        <pc:chgData name="Jarne Symons" userId="S::r0803953@ucll.be::fe219355-d555-461a-881e-3551e4d5c16a" providerId="AD" clId="Web-{7F3F733B-E634-9C96-1186-B11EA09CC313}" dt="2022-03-05T08:34:13.560" v="7"/>
        <pc:sldMkLst>
          <pc:docMk/>
          <pc:sldMk cId="1124218818" sldId="259"/>
        </pc:sldMkLst>
      </pc:sldChg>
      <pc:sldChg chg="del">
        <pc:chgData name="Jarne Symons" userId="S::r0803953@ucll.be::fe219355-d555-461a-881e-3551e4d5c16a" providerId="AD" clId="Web-{7F3F733B-E634-9C96-1186-B11EA09CC313}" dt="2022-03-05T08:34:15.716" v="8"/>
        <pc:sldMkLst>
          <pc:docMk/>
          <pc:sldMk cId="884680243" sldId="260"/>
        </pc:sldMkLst>
      </pc:sldChg>
      <pc:sldChg chg="del">
        <pc:chgData name="Jarne Symons" userId="S::r0803953@ucll.be::fe219355-d555-461a-881e-3551e4d5c16a" providerId="AD" clId="Web-{7F3F733B-E634-9C96-1186-B11EA09CC313}" dt="2022-03-05T08:34:18.044" v="9"/>
        <pc:sldMkLst>
          <pc:docMk/>
          <pc:sldMk cId="3447612603" sldId="261"/>
        </pc:sldMkLst>
      </pc:sldChg>
      <pc:sldChg chg="del">
        <pc:chgData name="Jarne Symons" userId="S::r0803953@ucll.be::fe219355-d555-461a-881e-3551e4d5c16a" providerId="AD" clId="Web-{7F3F733B-E634-9C96-1186-B11EA09CC313}" dt="2022-03-05T08:34:20.169" v="10"/>
        <pc:sldMkLst>
          <pc:docMk/>
          <pc:sldMk cId="3022114344" sldId="262"/>
        </pc:sldMkLst>
      </pc:sldChg>
      <pc:sldChg chg="del">
        <pc:chgData name="Jarne Symons" userId="S::r0803953@ucll.be::fe219355-d555-461a-881e-3551e4d5c16a" providerId="AD" clId="Web-{7F3F733B-E634-9C96-1186-B11EA09CC313}" dt="2022-03-05T08:34:44.780" v="22"/>
        <pc:sldMkLst>
          <pc:docMk/>
          <pc:sldMk cId="3314737279" sldId="263"/>
        </pc:sldMkLst>
      </pc:sldChg>
      <pc:sldChg chg="del">
        <pc:chgData name="Jarne Symons" userId="S::r0803953@ucll.be::fe219355-d555-461a-881e-3551e4d5c16a" providerId="AD" clId="Web-{7F3F733B-E634-9C96-1186-B11EA09CC313}" dt="2022-03-05T08:34:23.029" v="11"/>
        <pc:sldMkLst>
          <pc:docMk/>
          <pc:sldMk cId="3965948552" sldId="264"/>
        </pc:sldMkLst>
      </pc:sldChg>
      <pc:sldChg chg="del">
        <pc:chgData name="Jarne Symons" userId="S::r0803953@ucll.be::fe219355-d555-461a-881e-3551e4d5c16a" providerId="AD" clId="Web-{7F3F733B-E634-9C96-1186-B11EA09CC313}" dt="2022-03-05T08:34:44.780" v="21"/>
        <pc:sldMkLst>
          <pc:docMk/>
          <pc:sldMk cId="1149133732" sldId="265"/>
        </pc:sldMkLst>
      </pc:sldChg>
      <pc:sldChg chg="del">
        <pc:chgData name="Jarne Symons" userId="S::r0803953@ucll.be::fe219355-d555-461a-881e-3551e4d5c16a" providerId="AD" clId="Web-{7F3F733B-E634-9C96-1186-B11EA09CC313}" dt="2022-03-05T08:34:44.780" v="20"/>
        <pc:sldMkLst>
          <pc:docMk/>
          <pc:sldMk cId="964748377" sldId="266"/>
        </pc:sldMkLst>
      </pc:sldChg>
      <pc:sldChg chg="del">
        <pc:chgData name="Jarne Symons" userId="S::r0803953@ucll.be::fe219355-d555-461a-881e-3551e4d5c16a" providerId="AD" clId="Web-{7F3F733B-E634-9C96-1186-B11EA09CC313}" dt="2022-03-05T08:34:44.780" v="19"/>
        <pc:sldMkLst>
          <pc:docMk/>
          <pc:sldMk cId="3764592612" sldId="267"/>
        </pc:sldMkLst>
      </pc:sldChg>
      <pc:sldChg chg="del">
        <pc:chgData name="Jarne Symons" userId="S::r0803953@ucll.be::fe219355-d555-461a-881e-3551e4d5c16a" providerId="AD" clId="Web-{7F3F733B-E634-9C96-1186-B11EA09CC313}" dt="2022-03-05T08:34:44.780" v="18"/>
        <pc:sldMkLst>
          <pc:docMk/>
          <pc:sldMk cId="2204997576" sldId="268"/>
        </pc:sldMkLst>
      </pc:sldChg>
      <pc:sldChg chg="del">
        <pc:chgData name="Jarne Symons" userId="S::r0803953@ucll.be::fe219355-d555-461a-881e-3551e4d5c16a" providerId="AD" clId="Web-{7F3F733B-E634-9C96-1186-B11EA09CC313}" dt="2022-03-05T08:34:44.780" v="17"/>
        <pc:sldMkLst>
          <pc:docMk/>
          <pc:sldMk cId="2288840167" sldId="269"/>
        </pc:sldMkLst>
      </pc:sldChg>
      <pc:sldChg chg="del">
        <pc:chgData name="Jarne Symons" userId="S::r0803953@ucll.be::fe219355-d555-461a-881e-3551e4d5c16a" providerId="AD" clId="Web-{7F3F733B-E634-9C96-1186-B11EA09CC313}" dt="2022-03-05T08:34:44.764" v="16"/>
        <pc:sldMkLst>
          <pc:docMk/>
          <pc:sldMk cId="2972461325" sldId="270"/>
        </pc:sldMkLst>
      </pc:sldChg>
      <pc:sldChg chg="del">
        <pc:chgData name="Jarne Symons" userId="S::r0803953@ucll.be::fe219355-d555-461a-881e-3551e4d5c16a" providerId="AD" clId="Web-{7F3F733B-E634-9C96-1186-B11EA09CC313}" dt="2022-03-05T08:34:44.764" v="15"/>
        <pc:sldMkLst>
          <pc:docMk/>
          <pc:sldMk cId="2703367862" sldId="271"/>
        </pc:sldMkLst>
      </pc:sldChg>
      <pc:sldChg chg="del">
        <pc:chgData name="Jarne Symons" userId="S::r0803953@ucll.be::fe219355-d555-461a-881e-3551e4d5c16a" providerId="AD" clId="Web-{7F3F733B-E634-9C96-1186-B11EA09CC313}" dt="2022-03-05T08:34:44.764" v="14"/>
        <pc:sldMkLst>
          <pc:docMk/>
          <pc:sldMk cId="1524762059" sldId="272"/>
        </pc:sldMkLst>
      </pc:sldChg>
      <pc:sldChg chg="del">
        <pc:chgData name="Jarne Symons" userId="S::r0803953@ucll.be::fe219355-d555-461a-881e-3551e4d5c16a" providerId="AD" clId="Web-{7F3F733B-E634-9C96-1186-B11EA09CC313}" dt="2022-03-05T08:34:44.764" v="13"/>
        <pc:sldMkLst>
          <pc:docMk/>
          <pc:sldMk cId="861377012" sldId="273"/>
        </pc:sldMkLst>
      </pc:sldChg>
      <pc:sldChg chg="del">
        <pc:chgData name="Jarne Symons" userId="S::r0803953@ucll.be::fe219355-d555-461a-881e-3551e4d5c16a" providerId="AD" clId="Web-{7F3F733B-E634-9C96-1186-B11EA09CC313}" dt="2022-03-05T08:34:44.764" v="12"/>
        <pc:sldMkLst>
          <pc:docMk/>
          <pc:sldMk cId="509665533" sldId="274"/>
        </pc:sldMkLst>
      </pc:sldChg>
      <pc:sldChg chg="modSp ord">
        <pc:chgData name="Jarne Symons" userId="S::r0803953@ucll.be::fe219355-d555-461a-881e-3551e4d5c16a" providerId="AD" clId="Web-{7F3F733B-E634-9C96-1186-B11EA09CC313}" dt="2022-03-05T08:40:02.290" v="138" actId="20577"/>
        <pc:sldMkLst>
          <pc:docMk/>
          <pc:sldMk cId="2221518638" sldId="275"/>
        </pc:sldMkLst>
        <pc:spChg chg="mod">
          <ac:chgData name="Jarne Symons" userId="S::r0803953@ucll.be::fe219355-d555-461a-881e-3551e4d5c16a" providerId="AD" clId="Web-{7F3F733B-E634-9C96-1186-B11EA09CC313}" dt="2022-03-05T08:33:55.336" v="6" actId="20577"/>
          <ac:spMkLst>
            <pc:docMk/>
            <pc:sldMk cId="2221518638" sldId="275"/>
            <ac:spMk id="2" creationId="{5C4C8778-1CC5-4615-9F80-B588A87F9C52}"/>
          </ac:spMkLst>
        </pc:spChg>
        <pc:spChg chg="mod">
          <ac:chgData name="Jarne Symons" userId="S::r0803953@ucll.be::fe219355-d555-461a-881e-3551e4d5c16a" providerId="AD" clId="Web-{7F3F733B-E634-9C96-1186-B11EA09CC313}" dt="2022-03-05T08:40:02.290" v="138" actId="20577"/>
          <ac:spMkLst>
            <pc:docMk/>
            <pc:sldMk cId="2221518638" sldId="275"/>
            <ac:spMk id="6" creationId="{388DCD3A-A2AB-49B9-B08C-A1585D3FE3B7}"/>
          </ac:spMkLst>
        </pc:spChg>
      </pc:sldChg>
    </pc:docChg>
  </pc:docChgLst>
  <pc:docChgLst>
    <pc:chgData name="Kobe Roex" userId="S::r0750395@ucll.be::d3dcc765-97c6-4236-b37a-9bb843cabddf" providerId="AD" clId="Web-{8880DF48-6091-1082-3CA9-143ACAC13C61}"/>
    <pc:docChg chg="addSld delSld modSld">
      <pc:chgData name="Kobe Roex" userId="S::r0750395@ucll.be::d3dcc765-97c6-4236-b37a-9bb843cabddf" providerId="AD" clId="Web-{8880DF48-6091-1082-3CA9-143ACAC13C61}" dt="2022-03-03T07:58:57.240" v="233" actId="14100"/>
      <pc:docMkLst>
        <pc:docMk/>
      </pc:docMkLst>
      <pc:sldChg chg="delSp new del">
        <pc:chgData name="Kobe Roex" userId="S::r0750395@ucll.be::d3dcc765-97c6-4236-b37a-9bb843cabddf" providerId="AD" clId="Web-{8880DF48-6091-1082-3CA9-143ACAC13C61}" dt="2022-03-03T07:41:52.778" v="3"/>
        <pc:sldMkLst>
          <pc:docMk/>
          <pc:sldMk cId="1430305761" sldId="290"/>
        </pc:sldMkLst>
        <pc:spChg chg="del">
          <ac:chgData name="Kobe Roex" userId="S::r0750395@ucll.be::d3dcc765-97c6-4236-b37a-9bb843cabddf" providerId="AD" clId="Web-{8880DF48-6091-1082-3CA9-143ACAC13C61}" dt="2022-03-03T07:41:41.591" v="1"/>
          <ac:spMkLst>
            <pc:docMk/>
            <pc:sldMk cId="1430305761" sldId="290"/>
            <ac:spMk id="3" creationId="{83300A0A-6F61-4169-B207-A79ECD5635BA}"/>
          </ac:spMkLst>
        </pc:spChg>
      </pc:sldChg>
      <pc:sldChg chg="addSp delSp modSp add replId delAnim">
        <pc:chgData name="Kobe Roex" userId="S::r0750395@ucll.be::d3dcc765-97c6-4236-b37a-9bb843cabddf" providerId="AD" clId="Web-{8880DF48-6091-1082-3CA9-143ACAC13C61}" dt="2022-03-03T07:43:53.938" v="45" actId="20577"/>
        <pc:sldMkLst>
          <pc:docMk/>
          <pc:sldMk cId="3422724512" sldId="291"/>
        </pc:sldMkLst>
        <pc:spChg chg="mod">
          <ac:chgData name="Kobe Roex" userId="S::r0750395@ucll.be::d3dcc765-97c6-4236-b37a-9bb843cabddf" providerId="AD" clId="Web-{8880DF48-6091-1082-3CA9-143ACAC13C61}" dt="2022-03-03T07:42:01.263" v="13" actId="20577"/>
          <ac:spMkLst>
            <pc:docMk/>
            <pc:sldMk cId="3422724512" sldId="291"/>
            <ac:spMk id="2" creationId="{5C4C8778-1CC5-4615-9F80-B588A87F9C52}"/>
          </ac:spMkLst>
        </pc:spChg>
        <pc:spChg chg="add del mod">
          <ac:chgData name="Kobe Roex" userId="S::r0750395@ucll.be::d3dcc765-97c6-4236-b37a-9bb843cabddf" providerId="AD" clId="Web-{8880DF48-6091-1082-3CA9-143ACAC13C61}" dt="2022-03-03T07:42:21.279" v="16"/>
          <ac:spMkLst>
            <pc:docMk/>
            <pc:sldMk cId="3422724512" sldId="291"/>
            <ac:spMk id="4" creationId="{58469AF0-D0D7-4A19-8997-29EE79DD7147}"/>
          </ac:spMkLst>
        </pc:spChg>
        <pc:spChg chg="add mod">
          <ac:chgData name="Kobe Roex" userId="S::r0750395@ucll.be::d3dcc765-97c6-4236-b37a-9bb843cabddf" providerId="AD" clId="Web-{8880DF48-6091-1082-3CA9-143ACAC13C61}" dt="2022-03-03T07:43:53.938" v="45" actId="20577"/>
          <ac:spMkLst>
            <pc:docMk/>
            <pc:sldMk cId="3422724512" sldId="291"/>
            <ac:spMk id="5" creationId="{98D29DF9-6927-4827-AF63-4B24CF894F8E}"/>
          </ac:spMkLst>
        </pc:spChg>
        <pc:spChg chg="del">
          <ac:chgData name="Kobe Roex" userId="S::r0750395@ucll.be::d3dcc765-97c6-4236-b37a-9bb843cabddf" providerId="AD" clId="Web-{8880DF48-6091-1082-3CA9-143ACAC13C61}" dt="2022-03-03T07:42:10.623" v="15"/>
          <ac:spMkLst>
            <pc:docMk/>
            <pc:sldMk cId="3422724512" sldId="291"/>
            <ac:spMk id="13" creationId="{95DA9960-CB44-44DD-81B8-EC0606A6275F}"/>
          </ac:spMkLst>
        </pc:spChg>
        <pc:spChg chg="del">
          <ac:chgData name="Kobe Roex" userId="S::r0750395@ucll.be::d3dcc765-97c6-4236-b37a-9bb843cabddf" providerId="AD" clId="Web-{8880DF48-6091-1082-3CA9-143ACAC13C61}" dt="2022-03-03T07:42:22.295" v="17"/>
          <ac:spMkLst>
            <pc:docMk/>
            <pc:sldMk cId="3422724512" sldId="291"/>
            <ac:spMk id="16" creationId="{262443EF-C60C-4885-A87A-F60D89369ECF}"/>
          </ac:spMkLst>
        </pc:spChg>
        <pc:picChg chg="del">
          <ac:chgData name="Kobe Roex" userId="S::r0750395@ucll.be::d3dcc765-97c6-4236-b37a-9bb843cabddf" providerId="AD" clId="Web-{8880DF48-6091-1082-3CA9-143ACAC13C61}" dt="2022-03-03T07:42:03.294" v="14"/>
          <ac:picMkLst>
            <pc:docMk/>
            <pc:sldMk cId="3422724512" sldId="291"/>
            <ac:picMk id="7" creationId="{FD61B451-BEB4-446E-8EC9-04886EB1B874}"/>
          </ac:picMkLst>
        </pc:picChg>
      </pc:sldChg>
      <pc:sldChg chg="new del">
        <pc:chgData name="Kobe Roex" userId="S::r0750395@ucll.be::d3dcc765-97c6-4236-b37a-9bb843cabddf" providerId="AD" clId="Web-{8880DF48-6091-1082-3CA9-143ACAC13C61}" dt="2022-03-03T07:44:07.438" v="48"/>
        <pc:sldMkLst>
          <pc:docMk/>
          <pc:sldMk cId="2784258373" sldId="292"/>
        </pc:sldMkLst>
      </pc:sldChg>
      <pc:sldChg chg="modSp add replId">
        <pc:chgData name="Kobe Roex" userId="S::r0750395@ucll.be::d3dcc765-97c6-4236-b37a-9bb843cabddf" providerId="AD" clId="Web-{8880DF48-6091-1082-3CA9-143ACAC13C61}" dt="2022-03-03T07:48:01.022" v="158" actId="14100"/>
        <pc:sldMkLst>
          <pc:docMk/>
          <pc:sldMk cId="2944228407" sldId="293"/>
        </pc:sldMkLst>
        <pc:spChg chg="mod">
          <ac:chgData name="Kobe Roex" userId="S::r0750395@ucll.be::d3dcc765-97c6-4236-b37a-9bb843cabddf" providerId="AD" clId="Web-{8880DF48-6091-1082-3CA9-143ACAC13C61}" dt="2022-03-03T07:45:53.440" v="105" actId="20577"/>
          <ac:spMkLst>
            <pc:docMk/>
            <pc:sldMk cId="2944228407" sldId="293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8880DF48-6091-1082-3CA9-143ACAC13C61}" dt="2022-03-03T07:48:01.022" v="158" actId="14100"/>
          <ac:spMkLst>
            <pc:docMk/>
            <pc:sldMk cId="2944228407" sldId="293"/>
            <ac:spMk id="5" creationId="{98D29DF9-6927-4827-AF63-4B24CF894F8E}"/>
          </ac:spMkLst>
        </pc:spChg>
      </pc:sldChg>
      <pc:sldChg chg="modSp add replId">
        <pc:chgData name="Kobe Roex" userId="S::r0750395@ucll.be::d3dcc765-97c6-4236-b37a-9bb843cabddf" providerId="AD" clId="Web-{8880DF48-6091-1082-3CA9-143ACAC13C61}" dt="2022-03-03T07:49:22.680" v="187" actId="20577"/>
        <pc:sldMkLst>
          <pc:docMk/>
          <pc:sldMk cId="2205029451" sldId="294"/>
        </pc:sldMkLst>
        <pc:spChg chg="mod">
          <ac:chgData name="Kobe Roex" userId="S::r0750395@ucll.be::d3dcc765-97c6-4236-b37a-9bb843cabddf" providerId="AD" clId="Web-{8880DF48-6091-1082-3CA9-143ACAC13C61}" dt="2022-03-03T07:45:50.034" v="104" actId="20577"/>
          <ac:spMkLst>
            <pc:docMk/>
            <pc:sldMk cId="2205029451" sldId="294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8880DF48-6091-1082-3CA9-143ACAC13C61}" dt="2022-03-03T07:49:22.680" v="187" actId="20577"/>
          <ac:spMkLst>
            <pc:docMk/>
            <pc:sldMk cId="2205029451" sldId="294"/>
            <ac:spMk id="5" creationId="{98D29DF9-6927-4827-AF63-4B24CF894F8E}"/>
          </ac:spMkLst>
        </pc:spChg>
      </pc:sldChg>
      <pc:sldChg chg="modSp add replId">
        <pc:chgData name="Kobe Roex" userId="S::r0750395@ucll.be::d3dcc765-97c6-4236-b37a-9bb843cabddf" providerId="AD" clId="Web-{8880DF48-6091-1082-3CA9-143ACAC13C61}" dt="2022-03-03T07:58:24.833" v="199" actId="20577"/>
        <pc:sldMkLst>
          <pc:docMk/>
          <pc:sldMk cId="1076704739" sldId="295"/>
        </pc:sldMkLst>
        <pc:spChg chg="mod">
          <ac:chgData name="Kobe Roex" userId="S::r0750395@ucll.be::d3dcc765-97c6-4236-b37a-9bb843cabddf" providerId="AD" clId="Web-{8880DF48-6091-1082-3CA9-143ACAC13C61}" dt="2022-03-03T07:46:42.004" v="144" actId="20577"/>
          <ac:spMkLst>
            <pc:docMk/>
            <pc:sldMk cId="1076704739" sldId="295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8880DF48-6091-1082-3CA9-143ACAC13C61}" dt="2022-03-03T07:58:24.833" v="199" actId="20577"/>
          <ac:spMkLst>
            <pc:docMk/>
            <pc:sldMk cId="1076704739" sldId="295"/>
            <ac:spMk id="5" creationId="{98D29DF9-6927-4827-AF63-4B24CF894F8E}"/>
          </ac:spMkLst>
        </pc:spChg>
      </pc:sldChg>
      <pc:sldChg chg="modSp add replId">
        <pc:chgData name="Kobe Roex" userId="S::r0750395@ucll.be::d3dcc765-97c6-4236-b37a-9bb843cabddf" providerId="AD" clId="Web-{8880DF48-6091-1082-3CA9-143ACAC13C61}" dt="2022-03-03T07:58:57.240" v="233" actId="14100"/>
        <pc:sldMkLst>
          <pc:docMk/>
          <pc:sldMk cId="3992226250" sldId="296"/>
        </pc:sldMkLst>
        <pc:spChg chg="mod">
          <ac:chgData name="Kobe Roex" userId="S::r0750395@ucll.be::d3dcc765-97c6-4236-b37a-9bb843cabddf" providerId="AD" clId="Web-{8880DF48-6091-1082-3CA9-143ACAC13C61}" dt="2022-03-03T07:46:35.754" v="143" actId="20577"/>
          <ac:spMkLst>
            <pc:docMk/>
            <pc:sldMk cId="3992226250" sldId="296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8880DF48-6091-1082-3CA9-143ACAC13C61}" dt="2022-03-03T07:58:57.240" v="233" actId="14100"/>
          <ac:spMkLst>
            <pc:docMk/>
            <pc:sldMk cId="3992226250" sldId="296"/>
            <ac:spMk id="5" creationId="{98D29DF9-6927-4827-AF63-4B24CF894F8E}"/>
          </ac:spMkLst>
        </pc:spChg>
      </pc:sldChg>
    </pc:docChg>
  </pc:docChgLst>
  <pc:docChgLst>
    <pc:chgData name="Kobe Roex" userId="S::r0750395@ucll.be::d3dcc765-97c6-4236-b37a-9bb843cabddf" providerId="AD" clId="Web-{76E8EA9C-BB6E-E42C-EFB9-5E8E4AA8AD5B}"/>
    <pc:docChg chg="addSld delSld modSld">
      <pc:chgData name="Kobe Roex" userId="S::r0750395@ucll.be::d3dcc765-97c6-4236-b37a-9bb843cabddf" providerId="AD" clId="Web-{76E8EA9C-BB6E-E42C-EFB9-5E8E4AA8AD5B}" dt="2022-03-08T07:41:27.424" v="98" actId="1076"/>
      <pc:docMkLst>
        <pc:docMk/>
      </pc:docMkLst>
      <pc:sldChg chg="new del">
        <pc:chgData name="Kobe Roex" userId="S::r0750395@ucll.be::d3dcc765-97c6-4236-b37a-9bb843cabddf" providerId="AD" clId="Web-{76E8EA9C-BB6E-E42C-EFB9-5E8E4AA8AD5B}" dt="2022-03-08T07:32:21.780" v="2"/>
        <pc:sldMkLst>
          <pc:docMk/>
          <pc:sldMk cId="3384161343" sldId="302"/>
        </pc:sldMkLst>
      </pc:sldChg>
      <pc:sldChg chg="addSp delSp modSp add replId">
        <pc:chgData name="Kobe Roex" userId="S::r0750395@ucll.be::d3dcc765-97c6-4236-b37a-9bb843cabddf" providerId="AD" clId="Web-{76E8EA9C-BB6E-E42C-EFB9-5E8E4AA8AD5B}" dt="2022-03-08T07:41:27.424" v="98" actId="1076"/>
        <pc:sldMkLst>
          <pc:docMk/>
          <pc:sldMk cId="807666094" sldId="303"/>
        </pc:sldMkLst>
        <pc:spChg chg="mod">
          <ac:chgData name="Kobe Roex" userId="S::r0750395@ucll.be::d3dcc765-97c6-4236-b37a-9bb843cabddf" providerId="AD" clId="Web-{76E8EA9C-BB6E-E42C-EFB9-5E8E4AA8AD5B}" dt="2022-03-08T07:32:40.250" v="23" actId="20577"/>
          <ac:spMkLst>
            <pc:docMk/>
            <pc:sldMk cId="807666094" sldId="303"/>
            <ac:spMk id="2" creationId="{5C4C8778-1CC5-4615-9F80-B588A87F9C52}"/>
          </ac:spMkLst>
        </pc:spChg>
        <pc:spChg chg="mod">
          <ac:chgData name="Kobe Roex" userId="S::r0750395@ucll.be::d3dcc765-97c6-4236-b37a-9bb843cabddf" providerId="AD" clId="Web-{76E8EA9C-BB6E-E42C-EFB9-5E8E4AA8AD5B}" dt="2022-03-08T07:41:02.548" v="93" actId="20577"/>
          <ac:spMkLst>
            <pc:docMk/>
            <pc:sldMk cId="807666094" sldId="303"/>
            <ac:spMk id="6" creationId="{388DCD3A-A2AB-49B9-B08C-A1585D3FE3B7}"/>
          </ac:spMkLst>
        </pc:spChg>
        <pc:picChg chg="add del mod">
          <ac:chgData name="Kobe Roex" userId="S::r0750395@ucll.be::d3dcc765-97c6-4236-b37a-9bb843cabddf" providerId="AD" clId="Web-{76E8EA9C-BB6E-E42C-EFB9-5E8E4AA8AD5B}" dt="2022-03-08T07:41:22.080" v="96"/>
          <ac:picMkLst>
            <pc:docMk/>
            <pc:sldMk cId="807666094" sldId="303"/>
            <ac:picMk id="3" creationId="{1A199435-4D8F-4957-ABFA-8949F7D712BE}"/>
          </ac:picMkLst>
        </pc:picChg>
        <pc:picChg chg="add mod">
          <ac:chgData name="Kobe Roex" userId="S::r0750395@ucll.be::d3dcc765-97c6-4236-b37a-9bb843cabddf" providerId="AD" clId="Web-{76E8EA9C-BB6E-E42C-EFB9-5E8E4AA8AD5B}" dt="2022-03-08T07:41:27.424" v="98" actId="1076"/>
          <ac:picMkLst>
            <pc:docMk/>
            <pc:sldMk cId="807666094" sldId="303"/>
            <ac:picMk id="4" creationId="{C33B1828-2DC2-4000-BE45-2EFC47E51DFC}"/>
          </ac:picMkLst>
        </pc:picChg>
      </pc:sldChg>
    </pc:docChg>
  </pc:docChgLst>
  <pc:docChgLst>
    <pc:chgData name="Kobe Roex" userId="S::r0750395@ucll.be::d3dcc765-97c6-4236-b37a-9bb843cabddf" providerId="AD" clId="Web-{3B02D2F1-FE0F-837E-FF43-93579A4745FF}"/>
    <pc:docChg chg="modSld">
      <pc:chgData name="Kobe Roex" userId="S::r0750395@ucll.be::d3dcc765-97c6-4236-b37a-9bb843cabddf" providerId="AD" clId="Web-{3B02D2F1-FE0F-837E-FF43-93579A4745FF}" dt="2022-02-15T14:05:04.869" v="59" actId="14100"/>
      <pc:docMkLst>
        <pc:docMk/>
      </pc:docMkLst>
      <pc:sldChg chg="addSp delSp modSp addAnim">
        <pc:chgData name="Kobe Roex" userId="S::r0750395@ucll.be::d3dcc765-97c6-4236-b37a-9bb843cabddf" providerId="AD" clId="Web-{3B02D2F1-FE0F-837E-FF43-93579A4745FF}" dt="2022-02-15T14:05:04.869" v="59" actId="14100"/>
        <pc:sldMkLst>
          <pc:docMk/>
          <pc:sldMk cId="751879160" sldId="258"/>
        </pc:sldMkLst>
        <pc:spChg chg="mod ord">
          <ac:chgData name="Kobe Roex" userId="S::r0750395@ucll.be::d3dcc765-97c6-4236-b37a-9bb843cabddf" providerId="AD" clId="Web-{3B02D2F1-FE0F-837E-FF43-93579A4745FF}" dt="2022-02-15T13:48:57.673" v="2" actId="1076"/>
          <ac:spMkLst>
            <pc:docMk/>
            <pc:sldMk cId="751879160" sldId="258"/>
            <ac:spMk id="2" creationId="{A41EAEE2-4DBF-4AAF-8F1C-13FAF0AFD20D}"/>
          </ac:spMkLst>
        </pc:spChg>
        <pc:spChg chg="del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11" creationId="{0671A8AE-40A1-4631-A6B8-581AFF065482}"/>
          </ac:spMkLst>
        </pc:spChg>
        <pc:spChg chg="add mod">
          <ac:chgData name="Kobe Roex" userId="S::r0750395@ucll.be::d3dcc765-97c6-4236-b37a-9bb843cabddf" providerId="AD" clId="Web-{3B02D2F1-FE0F-837E-FF43-93579A4745FF}" dt="2022-02-15T14:05:04.869" v="59" actId="14100"/>
          <ac:spMkLst>
            <pc:docMk/>
            <pc:sldMk cId="751879160" sldId="258"/>
            <ac:spMk id="12" creationId="{20A07314-29E6-437F-9F52-73683E066FB5}"/>
          </ac:spMkLst>
        </pc:spChg>
        <pc:spChg chg="del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13" creationId="{AB58EF07-17C2-48CF-ABB0-EEF1F17CB8F0}"/>
          </ac:spMkLst>
        </pc:spChg>
        <pc:spChg chg="del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15" creationId="{AF2F604E-43BE-4DC3-B983-E071523364F8}"/>
          </ac:spMkLst>
        </pc:spChg>
        <pc:spChg chg="del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17" creationId="{08C9B587-E65E-4B52-B37C-ABEBB6E87928}"/>
          </ac:spMkLst>
        </pc:spChg>
        <pc:spChg chg="add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71" creationId="{0671A8AE-40A1-4631-A6B8-581AFF065482}"/>
          </ac:spMkLst>
        </pc:spChg>
        <pc:spChg chg="add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73" creationId="{AB58EF07-17C2-48CF-ABB0-EEF1F17CB8F0}"/>
          </ac:spMkLst>
        </pc:spChg>
        <pc:spChg chg="add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75" creationId="{AF2F604E-43BE-4DC3-B983-E071523364F8}"/>
          </ac:spMkLst>
        </pc:spChg>
        <pc:spChg chg="add">
          <ac:chgData name="Kobe Roex" userId="S::r0750395@ucll.be::d3dcc765-97c6-4236-b37a-9bb843cabddf" providerId="AD" clId="Web-{3B02D2F1-FE0F-837E-FF43-93579A4745FF}" dt="2022-02-15T13:48:48.594" v="0"/>
          <ac:spMkLst>
            <pc:docMk/>
            <pc:sldMk cId="751879160" sldId="258"/>
            <ac:spMk id="77" creationId="{08C9B587-E65E-4B52-B37C-ABEBB6E87928}"/>
          </ac:spMkLst>
        </pc:spChg>
        <pc:picChg chg="mod">
          <ac:chgData name="Kobe Roex" userId="S::r0750395@ucll.be::d3dcc765-97c6-4236-b37a-9bb843cabddf" providerId="AD" clId="Web-{3B02D2F1-FE0F-837E-FF43-93579A4745FF}" dt="2022-02-15T13:48:48.594" v="0"/>
          <ac:picMkLst>
            <pc:docMk/>
            <pc:sldMk cId="751879160" sldId="258"/>
            <ac:picMk id="3074" creationId="{7283AA90-3C05-49AD-A8CB-B6B9F7861AB5}"/>
          </ac:picMkLst>
        </pc:picChg>
      </pc:sldChg>
    </pc:docChg>
  </pc:docChgLst>
  <pc:docChgLst>
    <pc:chgData name="Jarne Symons" userId="fe219355-d555-461a-881e-3551e4d5c16a" providerId="ADAL" clId="{8F9FDD57-65F9-4585-9C41-80310D32EF88}"/>
    <pc:docChg chg="undo custSel addSld modSld sldOrd">
      <pc:chgData name="Jarne Symons" userId="fe219355-d555-461a-881e-3551e4d5c16a" providerId="ADAL" clId="{8F9FDD57-65F9-4585-9C41-80310D32EF88}" dt="2022-03-05T08:41:22.032" v="2309" actId="5793"/>
      <pc:docMkLst>
        <pc:docMk/>
      </pc:docMkLst>
      <pc:sldChg chg="addSp delSp modSp mod">
        <pc:chgData name="Jarne Symons" userId="fe219355-d555-461a-881e-3551e4d5c16a" providerId="ADAL" clId="{8F9FDD57-65F9-4585-9C41-80310D32EF88}" dt="2022-02-15T10:08:21.628" v="2032" actId="1076"/>
        <pc:sldMkLst>
          <pc:docMk/>
          <pc:sldMk cId="751879160" sldId="258"/>
        </pc:sldMkLst>
        <pc:spChg chg="mod">
          <ac:chgData name="Jarne Symons" userId="fe219355-d555-461a-881e-3551e4d5c16a" providerId="ADAL" clId="{8F9FDD57-65F9-4585-9C41-80310D32EF88}" dt="2022-02-15T08:51:17.028" v="15" actId="20577"/>
          <ac:spMkLst>
            <pc:docMk/>
            <pc:sldMk cId="751879160" sldId="258"/>
            <ac:spMk id="2" creationId="{A41EAEE2-4DBF-4AAF-8F1C-13FAF0AFD20D}"/>
          </ac:spMkLst>
        </pc:spChg>
        <pc:spChg chg="del mod">
          <ac:chgData name="Jarne Symons" userId="fe219355-d555-461a-881e-3551e4d5c16a" providerId="ADAL" clId="{8F9FDD57-65F9-4585-9C41-80310D32EF88}" dt="2022-02-15T08:51:43.368" v="33" actId="478"/>
          <ac:spMkLst>
            <pc:docMk/>
            <pc:sldMk cId="751879160" sldId="258"/>
            <ac:spMk id="3" creationId="{63FF9610-05E0-42D2-9F21-D62D3A2A2924}"/>
          </ac:spMkLst>
        </pc:spChg>
        <pc:picChg chg="add del mod">
          <ac:chgData name="Jarne Symons" userId="fe219355-d555-461a-881e-3551e4d5c16a" providerId="ADAL" clId="{8F9FDD57-65F9-4585-9C41-80310D32EF88}" dt="2022-02-15T10:07:50.159" v="2023" actId="478"/>
          <ac:picMkLst>
            <pc:docMk/>
            <pc:sldMk cId="751879160" sldId="258"/>
            <ac:picMk id="4" creationId="{65B443DA-1CEE-45EB-A177-A46B58DAD8A7}"/>
          </ac:picMkLst>
        </pc:picChg>
        <pc:picChg chg="del">
          <ac:chgData name="Jarne Symons" userId="fe219355-d555-461a-881e-3551e4d5c16a" providerId="ADAL" clId="{8F9FDD57-65F9-4585-9C41-80310D32EF88}" dt="2022-02-15T08:52:18.418" v="34" actId="478"/>
          <ac:picMkLst>
            <pc:docMk/>
            <pc:sldMk cId="751879160" sldId="258"/>
            <ac:picMk id="5" creationId="{210E536C-4653-4E6D-B209-EF0C928A3476}"/>
          </ac:picMkLst>
        </pc:picChg>
        <pc:picChg chg="add mod">
          <ac:chgData name="Jarne Symons" userId="fe219355-d555-461a-881e-3551e4d5c16a" providerId="ADAL" clId="{8F9FDD57-65F9-4585-9C41-80310D32EF88}" dt="2022-02-15T10:08:21.628" v="2032" actId="1076"/>
          <ac:picMkLst>
            <pc:docMk/>
            <pc:sldMk cId="751879160" sldId="258"/>
            <ac:picMk id="3074" creationId="{7283AA90-3C05-49AD-A8CB-B6B9F7861AB5}"/>
          </ac:picMkLst>
        </pc:picChg>
      </pc:sldChg>
      <pc:sldChg chg="modSp mod modAnim">
        <pc:chgData name="Jarne Symons" userId="fe219355-d555-461a-881e-3551e4d5c16a" providerId="ADAL" clId="{8F9FDD57-65F9-4585-9C41-80310D32EF88}" dt="2022-02-15T10:14:44.545" v="2120" actId="20577"/>
        <pc:sldMkLst>
          <pc:docMk/>
          <pc:sldMk cId="1124218818" sldId="259"/>
        </pc:sldMkLst>
        <pc:spChg chg="mod">
          <ac:chgData name="Jarne Symons" userId="fe219355-d555-461a-881e-3551e4d5c16a" providerId="ADAL" clId="{8F9FDD57-65F9-4585-9C41-80310D32EF88}" dt="2022-02-15T08:53:21.163" v="87" actId="255"/>
          <ac:spMkLst>
            <pc:docMk/>
            <pc:sldMk cId="1124218818" sldId="259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10:14:44.545" v="2120" actId="20577"/>
          <ac:spMkLst>
            <pc:docMk/>
            <pc:sldMk cId="1124218818" sldId="259"/>
            <ac:spMk id="4" creationId="{41536FD0-6ACA-47F9-A513-F96158B63FB7}"/>
          </ac:spMkLst>
        </pc:spChg>
      </pc:sldChg>
      <pc:sldChg chg="modSp mod">
        <pc:chgData name="Jarne Symons" userId="fe219355-d555-461a-881e-3551e4d5c16a" providerId="ADAL" clId="{8F9FDD57-65F9-4585-9C41-80310D32EF88}" dt="2022-02-15T10:13:32.120" v="2112" actId="404"/>
        <pc:sldMkLst>
          <pc:docMk/>
          <pc:sldMk cId="884680243" sldId="260"/>
        </pc:sldMkLst>
        <pc:spChg chg="mod">
          <ac:chgData name="Jarne Symons" userId="fe219355-d555-461a-881e-3551e4d5c16a" providerId="ADAL" clId="{8F9FDD57-65F9-4585-9C41-80310D32EF88}" dt="2022-02-15T08:56:25.291" v="245" actId="255"/>
          <ac:spMkLst>
            <pc:docMk/>
            <pc:sldMk cId="884680243" sldId="260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10:13:32.120" v="2112" actId="404"/>
          <ac:spMkLst>
            <pc:docMk/>
            <pc:sldMk cId="884680243" sldId="260"/>
            <ac:spMk id="4" creationId="{41536FD0-6ACA-47F9-A513-F96158B63FB7}"/>
          </ac:spMkLst>
        </pc:spChg>
      </pc:sldChg>
      <pc:sldChg chg="addSp modSp mod modAnim">
        <pc:chgData name="Jarne Symons" userId="fe219355-d555-461a-881e-3551e4d5c16a" providerId="ADAL" clId="{8F9FDD57-65F9-4585-9C41-80310D32EF88}" dt="2022-02-15T10:10:03.204" v="2051"/>
        <pc:sldMkLst>
          <pc:docMk/>
          <pc:sldMk cId="3447612603" sldId="261"/>
        </pc:sldMkLst>
        <pc:spChg chg="mod">
          <ac:chgData name="Jarne Symons" userId="fe219355-d555-461a-881e-3551e4d5c16a" providerId="ADAL" clId="{8F9FDD57-65F9-4585-9C41-80310D32EF88}" dt="2022-02-15T09:01:47.537" v="686" actId="255"/>
          <ac:spMkLst>
            <pc:docMk/>
            <pc:sldMk cId="3447612603" sldId="261"/>
            <ac:spMk id="2" creationId="{5C4C8778-1CC5-4615-9F80-B588A87F9C52}"/>
          </ac:spMkLst>
        </pc:spChg>
        <pc:spChg chg="add mod">
          <ac:chgData name="Jarne Symons" userId="fe219355-d555-461a-881e-3551e4d5c16a" providerId="ADAL" clId="{8F9FDD57-65F9-4585-9C41-80310D32EF88}" dt="2022-02-15T10:09:39.019" v="2044" actId="1038"/>
          <ac:spMkLst>
            <pc:docMk/>
            <pc:sldMk cId="3447612603" sldId="261"/>
            <ac:spMk id="3" creationId="{B53A88E8-9FC9-4318-8D3B-DF4399EF2295}"/>
          </ac:spMkLst>
        </pc:spChg>
        <pc:spChg chg="mod">
          <ac:chgData name="Jarne Symons" userId="fe219355-d555-461a-881e-3551e4d5c16a" providerId="ADAL" clId="{8F9FDD57-65F9-4585-9C41-80310D32EF88}" dt="2022-02-15T09:21:05.167" v="1117" actId="1076"/>
          <ac:spMkLst>
            <pc:docMk/>
            <pc:sldMk cId="3447612603" sldId="261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14:53.242" v="810" actId="20577"/>
          <ac:spMkLst>
            <pc:docMk/>
            <pc:sldMk cId="3447612603" sldId="261"/>
            <ac:spMk id="10" creationId="{3B60E529-91E5-4EDD-BECA-0333DE1B9846}"/>
          </ac:spMkLst>
        </pc:spChg>
        <pc:spChg chg="add mod">
          <ac:chgData name="Jarne Symons" userId="fe219355-d555-461a-881e-3551e4d5c16a" providerId="ADAL" clId="{8F9FDD57-65F9-4585-9C41-80310D32EF88}" dt="2022-02-15T10:09:46.487" v="2045" actId="571"/>
          <ac:spMkLst>
            <pc:docMk/>
            <pc:sldMk cId="3447612603" sldId="261"/>
            <ac:spMk id="12" creationId="{11098956-6F5D-4F22-884C-B7943993C707}"/>
          </ac:spMkLst>
        </pc:spChg>
        <pc:picChg chg="add mod">
          <ac:chgData name="Jarne Symons" userId="fe219355-d555-461a-881e-3551e4d5c16a" providerId="ADAL" clId="{8F9FDD57-65F9-4585-9C41-80310D32EF88}" dt="2022-02-15T09:11:20.235" v="729" actId="1076"/>
          <ac:picMkLst>
            <pc:docMk/>
            <pc:sldMk cId="3447612603" sldId="261"/>
            <ac:picMk id="9" creationId="{A117B56C-3AD9-46E6-AC38-BD878F8334EC}"/>
          </ac:picMkLst>
        </pc:picChg>
      </pc:sldChg>
      <pc:sldChg chg="addSp delSp modSp mod modAnim">
        <pc:chgData name="Jarne Symons" userId="fe219355-d555-461a-881e-3551e4d5c16a" providerId="ADAL" clId="{8F9FDD57-65F9-4585-9C41-80310D32EF88}" dt="2022-02-15T10:11:02.149" v="2094"/>
        <pc:sldMkLst>
          <pc:docMk/>
          <pc:sldMk cId="3022114344" sldId="262"/>
        </pc:sldMkLst>
        <pc:spChg chg="mod">
          <ac:chgData name="Jarne Symons" userId="fe219355-d555-461a-881e-3551e4d5c16a" providerId="ADAL" clId="{8F9FDD57-65F9-4585-9C41-80310D32EF88}" dt="2022-02-15T09:11:35.902" v="732" actId="255"/>
          <ac:spMkLst>
            <pc:docMk/>
            <pc:sldMk cId="3022114344" sldId="262"/>
            <ac:spMk id="2" creationId="{5C4C8778-1CC5-4615-9F80-B588A87F9C52}"/>
          </ac:spMkLst>
        </pc:spChg>
        <pc:spChg chg="add del mod">
          <ac:chgData name="Jarne Symons" userId="fe219355-d555-461a-881e-3551e4d5c16a" providerId="ADAL" clId="{8F9FDD57-65F9-4585-9C41-80310D32EF88}" dt="2022-02-15T09:13:14.582" v="769" actId="478"/>
          <ac:spMkLst>
            <pc:docMk/>
            <pc:sldMk cId="3022114344" sldId="262"/>
            <ac:spMk id="3" creationId="{C7C546FF-6523-4CC0-8BA8-3BDFA1E77795}"/>
          </ac:spMkLst>
        </pc:spChg>
        <pc:spChg chg="mod">
          <ac:chgData name="Jarne Symons" userId="fe219355-d555-461a-881e-3551e4d5c16a" providerId="ADAL" clId="{8F9FDD57-65F9-4585-9C41-80310D32EF88}" dt="2022-02-15T09:13:18.040" v="770" actId="207"/>
          <ac:spMkLst>
            <pc:docMk/>
            <pc:sldMk cId="3022114344" sldId="262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13:08.077" v="768" actId="1035"/>
          <ac:spMkLst>
            <pc:docMk/>
            <pc:sldMk cId="3022114344" sldId="262"/>
            <ac:spMk id="5" creationId="{1808329C-8897-4E86-A5F2-B94CD1B2DE7C}"/>
          </ac:spMkLst>
        </pc:spChg>
        <pc:spChg chg="add mod">
          <ac:chgData name="Jarne Symons" userId="fe219355-d555-461a-881e-3551e4d5c16a" providerId="ADAL" clId="{8F9FDD57-65F9-4585-9C41-80310D32EF88}" dt="2022-02-15T10:10:47.828" v="2064" actId="1036"/>
          <ac:spMkLst>
            <pc:docMk/>
            <pc:sldMk cId="3022114344" sldId="262"/>
            <ac:spMk id="13" creationId="{3E365D45-47A2-4EEF-89C7-040F8BB95E82}"/>
          </ac:spMkLst>
        </pc:spChg>
        <pc:spChg chg="add mod">
          <ac:chgData name="Jarne Symons" userId="fe219355-d555-461a-881e-3551e4d5c16a" providerId="ADAL" clId="{8F9FDD57-65F9-4585-9C41-80310D32EF88}" dt="2022-02-15T10:10:54.921" v="2092" actId="1036"/>
          <ac:spMkLst>
            <pc:docMk/>
            <pc:sldMk cId="3022114344" sldId="262"/>
            <ac:spMk id="14" creationId="{86534205-CEBF-40C1-A320-DCA945AAE205}"/>
          </ac:spMkLst>
        </pc:spChg>
        <pc:picChg chg="add mod">
          <ac:chgData name="Jarne Symons" userId="fe219355-d555-461a-881e-3551e4d5c16a" providerId="ADAL" clId="{8F9FDD57-65F9-4585-9C41-80310D32EF88}" dt="2022-02-15T09:14:12.042" v="774" actId="1076"/>
          <ac:picMkLst>
            <pc:docMk/>
            <pc:sldMk cId="3022114344" sldId="262"/>
            <ac:picMk id="11" creationId="{1F7D55E0-D208-49F5-BF4A-3DA3D7757ABB}"/>
          </ac:picMkLst>
        </pc:picChg>
        <pc:picChg chg="add mod">
          <ac:chgData name="Jarne Symons" userId="fe219355-d555-461a-881e-3551e4d5c16a" providerId="ADAL" clId="{8F9FDD57-65F9-4585-9C41-80310D32EF88}" dt="2022-02-15T09:14:24.848" v="777"/>
          <ac:picMkLst>
            <pc:docMk/>
            <pc:sldMk cId="3022114344" sldId="262"/>
            <ac:picMk id="12" creationId="{2A3D6D29-7FED-4D7C-9BED-7A8B140A8A92}"/>
          </ac:picMkLst>
        </pc:picChg>
      </pc:sldChg>
      <pc:sldChg chg="addSp modSp mod modAnim">
        <pc:chgData name="Jarne Symons" userId="fe219355-d555-461a-881e-3551e4d5c16a" providerId="ADAL" clId="{8F9FDD57-65F9-4585-9C41-80310D32EF88}" dt="2022-02-15T09:32:25.864" v="1338" actId="113"/>
        <pc:sldMkLst>
          <pc:docMk/>
          <pc:sldMk cId="3314737279" sldId="263"/>
        </pc:sldMkLst>
        <pc:spChg chg="mod">
          <ac:chgData name="Jarne Symons" userId="fe219355-d555-461a-881e-3551e4d5c16a" providerId="ADAL" clId="{8F9FDD57-65F9-4585-9C41-80310D32EF88}" dt="2022-02-15T09:17:15.612" v="1022" actId="255"/>
          <ac:spMkLst>
            <pc:docMk/>
            <pc:sldMk cId="3314737279" sldId="263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09:32:25.864" v="1338" actId="113"/>
          <ac:spMkLst>
            <pc:docMk/>
            <pc:sldMk cId="3314737279" sldId="263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24:26.935" v="1161" actId="1036"/>
          <ac:spMkLst>
            <pc:docMk/>
            <pc:sldMk cId="3314737279" sldId="263"/>
            <ac:spMk id="9" creationId="{A0975C76-F78D-409F-BB1A-FBBCE0507965}"/>
          </ac:spMkLst>
        </pc:spChg>
      </pc:sldChg>
      <pc:sldChg chg="modSp mod">
        <pc:chgData name="Jarne Symons" userId="fe219355-d555-461a-881e-3551e4d5c16a" providerId="ADAL" clId="{8F9FDD57-65F9-4585-9C41-80310D32EF88}" dt="2022-02-15T09:19:39.287" v="1072" actId="20577"/>
        <pc:sldMkLst>
          <pc:docMk/>
          <pc:sldMk cId="3965948552" sldId="264"/>
        </pc:sldMkLst>
        <pc:spChg chg="mod">
          <ac:chgData name="Jarne Symons" userId="fe219355-d555-461a-881e-3551e4d5c16a" providerId="ADAL" clId="{8F9FDD57-65F9-4585-9C41-80310D32EF88}" dt="2022-02-15T09:18:25.343" v="1063" actId="20577"/>
          <ac:spMkLst>
            <pc:docMk/>
            <pc:sldMk cId="3965948552" sldId="264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09:19:39.287" v="1072" actId="20577"/>
          <ac:spMkLst>
            <pc:docMk/>
            <pc:sldMk cId="3965948552" sldId="264"/>
            <ac:spMk id="4" creationId="{41536FD0-6ACA-47F9-A513-F96158B63FB7}"/>
          </ac:spMkLst>
        </pc:spChg>
      </pc:sldChg>
      <pc:sldChg chg="modSp mod">
        <pc:chgData name="Jarne Symons" userId="fe219355-d555-461a-881e-3551e4d5c16a" providerId="ADAL" clId="{8F9FDD57-65F9-4585-9C41-80310D32EF88}" dt="2022-02-15T09:20:39.535" v="1113" actId="20577"/>
        <pc:sldMkLst>
          <pc:docMk/>
          <pc:sldMk cId="1149133732" sldId="265"/>
        </pc:sldMkLst>
        <pc:spChg chg="mod">
          <ac:chgData name="Jarne Symons" userId="fe219355-d555-461a-881e-3551e4d5c16a" providerId="ADAL" clId="{8F9FDD57-65F9-4585-9C41-80310D32EF88}" dt="2022-02-15T09:19:53.408" v="1074" actId="27636"/>
          <ac:spMkLst>
            <pc:docMk/>
            <pc:sldMk cId="1149133732" sldId="265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09:20:39.535" v="1113" actId="20577"/>
          <ac:spMkLst>
            <pc:docMk/>
            <pc:sldMk cId="1149133732" sldId="265"/>
            <ac:spMk id="4" creationId="{41536FD0-6ACA-47F9-A513-F96158B63FB7}"/>
          </ac:spMkLst>
        </pc:spChg>
      </pc:sldChg>
      <pc:sldChg chg="addSp modSp mod modAnim">
        <pc:chgData name="Jarne Symons" userId="fe219355-d555-461a-881e-3551e4d5c16a" providerId="ADAL" clId="{8F9FDD57-65F9-4585-9C41-80310D32EF88}" dt="2022-02-15T10:12:50.573" v="2107" actId="1035"/>
        <pc:sldMkLst>
          <pc:docMk/>
          <pc:sldMk cId="964748377" sldId="266"/>
        </pc:sldMkLst>
        <pc:spChg chg="mod">
          <ac:chgData name="Jarne Symons" userId="fe219355-d555-461a-881e-3551e4d5c16a" providerId="ADAL" clId="{8F9FDD57-65F9-4585-9C41-80310D32EF88}" dt="2022-02-15T09:20:56.390" v="1115" actId="27636"/>
          <ac:spMkLst>
            <pc:docMk/>
            <pc:sldMk cId="964748377" sldId="266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09:21:39.381" v="1121" actId="5793"/>
          <ac:spMkLst>
            <pc:docMk/>
            <pc:sldMk cId="964748377" sldId="266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10:12:40.047" v="2102" actId="1035"/>
          <ac:spMkLst>
            <pc:docMk/>
            <pc:sldMk cId="964748377" sldId="266"/>
            <ac:spMk id="9" creationId="{37C5C58D-6CD9-46A7-97B6-2BD7A2684FA2}"/>
          </ac:spMkLst>
        </pc:spChg>
        <pc:spChg chg="add mod">
          <ac:chgData name="Jarne Symons" userId="fe219355-d555-461a-881e-3551e4d5c16a" providerId="ADAL" clId="{8F9FDD57-65F9-4585-9C41-80310D32EF88}" dt="2022-02-15T10:12:50.573" v="2107" actId="1035"/>
          <ac:spMkLst>
            <pc:docMk/>
            <pc:sldMk cId="964748377" sldId="266"/>
            <ac:spMk id="10" creationId="{FE24DB27-2BC6-4A48-850E-226C469734BA}"/>
          </ac:spMkLst>
        </pc:spChg>
      </pc:sldChg>
      <pc:sldChg chg="addSp modSp mod modAnim">
        <pc:chgData name="Jarne Symons" userId="fe219355-d555-461a-881e-3551e4d5c16a" providerId="ADAL" clId="{8F9FDD57-65F9-4585-9C41-80310D32EF88}" dt="2022-02-15T10:17:37.822" v="2231"/>
        <pc:sldMkLst>
          <pc:docMk/>
          <pc:sldMk cId="3764592612" sldId="267"/>
        </pc:sldMkLst>
        <pc:spChg chg="mod">
          <ac:chgData name="Jarne Symons" userId="fe219355-d555-461a-881e-3551e4d5c16a" providerId="ADAL" clId="{8F9FDD57-65F9-4585-9C41-80310D32EF88}" dt="2022-02-15T09:21:59.924" v="1123" actId="27636"/>
          <ac:spMkLst>
            <pc:docMk/>
            <pc:sldMk cId="3764592612" sldId="267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09:25:28.846" v="1181" actId="21"/>
          <ac:spMkLst>
            <pc:docMk/>
            <pc:sldMk cId="3764592612" sldId="267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25:18.857" v="1178" actId="1076"/>
          <ac:spMkLst>
            <pc:docMk/>
            <pc:sldMk cId="3764592612" sldId="267"/>
            <ac:spMk id="9" creationId="{B515587C-E63C-4207-9198-D40EC9290738}"/>
          </ac:spMkLst>
        </pc:spChg>
        <pc:spChg chg="add mod">
          <ac:chgData name="Jarne Symons" userId="fe219355-d555-461a-881e-3551e4d5c16a" providerId="ADAL" clId="{8F9FDD57-65F9-4585-9C41-80310D32EF88}" dt="2022-02-15T10:17:29.989" v="2230" actId="1037"/>
          <ac:spMkLst>
            <pc:docMk/>
            <pc:sldMk cId="3764592612" sldId="267"/>
            <ac:spMk id="10" creationId="{76361C89-DB0F-4B10-A060-D8362DA1BAC7}"/>
          </ac:spMkLst>
        </pc:spChg>
        <pc:spChg chg="add mod">
          <ac:chgData name="Jarne Symons" userId="fe219355-d555-461a-881e-3551e4d5c16a" providerId="ADAL" clId="{8F9FDD57-65F9-4585-9C41-80310D32EF88}" dt="2022-02-15T10:17:14.551" v="2221" actId="1037"/>
          <ac:spMkLst>
            <pc:docMk/>
            <pc:sldMk cId="3764592612" sldId="267"/>
            <ac:spMk id="11" creationId="{88007C8B-B865-4E4F-9BCD-D98C210AC92D}"/>
          </ac:spMkLst>
        </pc:spChg>
        <pc:spChg chg="add mod">
          <ac:chgData name="Jarne Symons" userId="fe219355-d555-461a-881e-3551e4d5c16a" providerId="ADAL" clId="{8F9FDD57-65F9-4585-9C41-80310D32EF88}" dt="2022-02-15T10:17:25.434" v="2226" actId="1037"/>
          <ac:spMkLst>
            <pc:docMk/>
            <pc:sldMk cId="3764592612" sldId="267"/>
            <ac:spMk id="12" creationId="{6C37FE2C-26AC-41B7-B759-0F6E899F322F}"/>
          </ac:spMkLst>
        </pc:spChg>
      </pc:sldChg>
      <pc:sldChg chg="addSp delSp modSp mod modAnim">
        <pc:chgData name="Jarne Symons" userId="fe219355-d555-461a-881e-3551e4d5c16a" providerId="ADAL" clId="{8F9FDD57-65F9-4585-9C41-80310D32EF88}" dt="2022-02-15T09:30:35.598" v="1333" actId="20577"/>
        <pc:sldMkLst>
          <pc:docMk/>
          <pc:sldMk cId="2204997576" sldId="268"/>
        </pc:sldMkLst>
        <pc:spChg chg="mod">
          <ac:chgData name="Jarne Symons" userId="fe219355-d555-461a-881e-3551e4d5c16a" providerId="ADAL" clId="{8F9FDD57-65F9-4585-9C41-80310D32EF88}" dt="2022-02-15T09:26:14.836" v="1198" actId="20577"/>
          <ac:spMkLst>
            <pc:docMk/>
            <pc:sldMk cId="2204997576" sldId="268"/>
            <ac:spMk id="2" creationId="{5C4C8778-1CC5-4615-9F80-B588A87F9C52}"/>
          </ac:spMkLst>
        </pc:spChg>
        <pc:spChg chg="add del mod">
          <ac:chgData name="Jarne Symons" userId="fe219355-d555-461a-881e-3551e4d5c16a" providerId="ADAL" clId="{8F9FDD57-65F9-4585-9C41-80310D32EF88}" dt="2022-02-15T09:30:35.598" v="1333" actId="20577"/>
          <ac:spMkLst>
            <pc:docMk/>
            <pc:sldMk cId="2204997576" sldId="268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26:31.183" v="1200"/>
          <ac:spMkLst>
            <pc:docMk/>
            <pc:sldMk cId="2204997576" sldId="268"/>
            <ac:spMk id="9" creationId="{D7F772CE-24BA-44DE-A06E-DBFC595DF7D7}"/>
          </ac:spMkLst>
        </pc:spChg>
        <pc:spChg chg="add mod">
          <ac:chgData name="Jarne Symons" userId="fe219355-d555-461a-881e-3551e4d5c16a" providerId="ADAL" clId="{8F9FDD57-65F9-4585-9C41-80310D32EF88}" dt="2022-02-15T09:30:28.700" v="1332" actId="1035"/>
          <ac:spMkLst>
            <pc:docMk/>
            <pc:sldMk cId="2204997576" sldId="268"/>
            <ac:spMk id="10" creationId="{37F98CC8-37E2-4CB7-8ED0-130FC3E925F9}"/>
          </ac:spMkLst>
        </pc:spChg>
      </pc:sldChg>
      <pc:sldChg chg="modSp mod">
        <pc:chgData name="Jarne Symons" userId="fe219355-d555-461a-881e-3551e4d5c16a" providerId="ADAL" clId="{8F9FDD57-65F9-4585-9C41-80310D32EF88}" dt="2022-02-15T10:13:47.748" v="2113" actId="404"/>
        <pc:sldMkLst>
          <pc:docMk/>
          <pc:sldMk cId="2288840167" sldId="269"/>
        </pc:sldMkLst>
        <pc:spChg chg="mod">
          <ac:chgData name="Jarne Symons" userId="fe219355-d555-461a-881e-3551e4d5c16a" providerId="ADAL" clId="{8F9FDD57-65F9-4585-9C41-80310D32EF88}" dt="2022-02-15T09:31:47.755" v="1337" actId="255"/>
          <ac:spMkLst>
            <pc:docMk/>
            <pc:sldMk cId="2288840167" sldId="269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10:13:47.748" v="2113" actId="404"/>
          <ac:spMkLst>
            <pc:docMk/>
            <pc:sldMk cId="2288840167" sldId="269"/>
            <ac:spMk id="4" creationId="{41536FD0-6ACA-47F9-A513-F96158B63FB7}"/>
          </ac:spMkLst>
        </pc:spChg>
      </pc:sldChg>
      <pc:sldChg chg="modSp mod">
        <pc:chgData name="Jarne Symons" userId="fe219355-d555-461a-881e-3551e4d5c16a" providerId="ADAL" clId="{8F9FDD57-65F9-4585-9C41-80310D32EF88}" dt="2022-02-15T10:13:17.653" v="2110" actId="403"/>
        <pc:sldMkLst>
          <pc:docMk/>
          <pc:sldMk cId="2972461325" sldId="270"/>
        </pc:sldMkLst>
        <pc:spChg chg="mod">
          <ac:chgData name="Jarne Symons" userId="fe219355-d555-461a-881e-3551e4d5c16a" providerId="ADAL" clId="{8F9FDD57-65F9-4585-9C41-80310D32EF88}" dt="2022-02-15T09:33:21.173" v="1348" actId="27636"/>
          <ac:spMkLst>
            <pc:docMk/>
            <pc:sldMk cId="2972461325" sldId="270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10:13:17.653" v="2110" actId="403"/>
          <ac:spMkLst>
            <pc:docMk/>
            <pc:sldMk cId="2972461325" sldId="270"/>
            <ac:spMk id="4" creationId="{41536FD0-6ACA-47F9-A513-F96158B63FB7}"/>
          </ac:spMkLst>
        </pc:spChg>
      </pc:sldChg>
      <pc:sldChg chg="addSp modSp mod modAnim">
        <pc:chgData name="Jarne Symons" userId="fe219355-d555-461a-881e-3551e4d5c16a" providerId="ADAL" clId="{8F9FDD57-65F9-4585-9C41-80310D32EF88}" dt="2022-02-15T09:43:45.580" v="1520" actId="403"/>
        <pc:sldMkLst>
          <pc:docMk/>
          <pc:sldMk cId="2703367862" sldId="271"/>
        </pc:sldMkLst>
        <pc:spChg chg="mod">
          <ac:chgData name="Jarne Symons" userId="fe219355-d555-461a-881e-3551e4d5c16a" providerId="ADAL" clId="{8F9FDD57-65F9-4585-9C41-80310D32EF88}" dt="2022-02-15T09:43:45.580" v="1520" actId="403"/>
          <ac:spMkLst>
            <pc:docMk/>
            <pc:sldMk cId="2703367862" sldId="271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09:43:13.030" v="1495" actId="1038"/>
          <ac:spMkLst>
            <pc:docMk/>
            <pc:sldMk cId="2703367862" sldId="271"/>
            <ac:spMk id="9" creationId="{365DB144-F3B3-4BE5-ACEF-53F25B002127}"/>
          </ac:spMkLst>
        </pc:spChg>
        <pc:spChg chg="add mod">
          <ac:chgData name="Jarne Symons" userId="fe219355-d555-461a-881e-3551e4d5c16a" providerId="ADAL" clId="{8F9FDD57-65F9-4585-9C41-80310D32EF88}" dt="2022-02-15T09:43:41.063" v="1518" actId="1035"/>
          <ac:spMkLst>
            <pc:docMk/>
            <pc:sldMk cId="2703367862" sldId="271"/>
            <ac:spMk id="10" creationId="{AFCC9AA9-B968-4C4F-9495-39BEC8090079}"/>
          </ac:spMkLst>
        </pc:spChg>
      </pc:sldChg>
      <pc:sldChg chg="addSp delSp modSp mod modAnim">
        <pc:chgData name="Jarne Symons" userId="fe219355-d555-461a-881e-3551e4d5c16a" providerId="ADAL" clId="{8F9FDD57-65F9-4585-9C41-80310D32EF88}" dt="2022-02-15T09:46:07.745" v="1539" actId="14100"/>
        <pc:sldMkLst>
          <pc:docMk/>
          <pc:sldMk cId="1524762059" sldId="272"/>
        </pc:sldMkLst>
        <pc:spChg chg="mod">
          <ac:chgData name="Jarne Symons" userId="fe219355-d555-461a-881e-3551e4d5c16a" providerId="ADAL" clId="{8F9FDD57-65F9-4585-9C41-80310D32EF88}" dt="2022-02-15T09:44:21.380" v="1523"/>
          <ac:spMkLst>
            <pc:docMk/>
            <pc:sldMk cId="1524762059" sldId="272"/>
            <ac:spMk id="2" creationId="{5C4C8778-1CC5-4615-9F80-B588A87F9C52}"/>
          </ac:spMkLst>
        </pc:spChg>
        <pc:spChg chg="add del mod">
          <ac:chgData name="Jarne Symons" userId="fe219355-d555-461a-881e-3551e4d5c16a" providerId="ADAL" clId="{8F9FDD57-65F9-4585-9C41-80310D32EF88}" dt="2022-02-15T09:45:38.120" v="1536" actId="20577"/>
          <ac:spMkLst>
            <pc:docMk/>
            <pc:sldMk cId="1524762059" sldId="272"/>
            <ac:spMk id="4" creationId="{41536FD0-6ACA-47F9-A513-F96158B63FB7}"/>
          </ac:spMkLst>
        </pc:spChg>
        <pc:picChg chg="add mod">
          <ac:chgData name="Jarne Symons" userId="fe219355-d555-461a-881e-3551e4d5c16a" providerId="ADAL" clId="{8F9FDD57-65F9-4585-9C41-80310D32EF88}" dt="2022-02-15T09:46:07.745" v="1539" actId="14100"/>
          <ac:picMkLst>
            <pc:docMk/>
            <pc:sldMk cId="1524762059" sldId="272"/>
            <ac:picMk id="3" creationId="{F8A49E12-B6AB-4B81-8227-1C531340CB6E}"/>
          </ac:picMkLst>
        </pc:picChg>
        <pc:picChg chg="add mod">
          <ac:chgData name="Jarne Symons" userId="fe219355-d555-461a-881e-3551e4d5c16a" providerId="ADAL" clId="{8F9FDD57-65F9-4585-9C41-80310D32EF88}" dt="2022-02-15T09:44:35.679" v="1525"/>
          <ac:picMkLst>
            <pc:docMk/>
            <pc:sldMk cId="1524762059" sldId="272"/>
            <ac:picMk id="9" creationId="{82B4C798-FBBC-4751-BE29-C91CEEC4044F}"/>
          </ac:picMkLst>
        </pc:picChg>
        <pc:picChg chg="add mod">
          <ac:chgData name="Jarne Symons" userId="fe219355-d555-461a-881e-3551e4d5c16a" providerId="ADAL" clId="{8F9FDD57-65F9-4585-9C41-80310D32EF88}" dt="2022-02-15T09:44:47.506" v="1534" actId="1038"/>
          <ac:picMkLst>
            <pc:docMk/>
            <pc:sldMk cId="1524762059" sldId="272"/>
            <ac:picMk id="10" creationId="{75781CC3-7947-4D9D-995D-730DAEEC2564}"/>
          </ac:picMkLst>
        </pc:picChg>
      </pc:sldChg>
      <pc:sldChg chg="addSp delSp modSp mod modAnim">
        <pc:chgData name="Jarne Symons" userId="fe219355-d555-461a-881e-3551e4d5c16a" providerId="ADAL" clId="{8F9FDD57-65F9-4585-9C41-80310D32EF88}" dt="2022-02-15T10:18:49.227" v="2273"/>
        <pc:sldMkLst>
          <pc:docMk/>
          <pc:sldMk cId="861377012" sldId="273"/>
        </pc:sldMkLst>
        <pc:spChg chg="mod">
          <ac:chgData name="Jarne Symons" userId="fe219355-d555-461a-881e-3551e4d5c16a" providerId="ADAL" clId="{8F9FDD57-65F9-4585-9C41-80310D32EF88}" dt="2022-02-15T09:55:07.458" v="1821"/>
          <ac:spMkLst>
            <pc:docMk/>
            <pc:sldMk cId="861377012" sldId="273"/>
            <ac:spMk id="2" creationId="{5C4C8778-1CC5-4615-9F80-B588A87F9C52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3" creationId="{5E9E5CA7-CABF-4E36-954B-3AB736473161}"/>
          </ac:spMkLst>
        </pc:spChg>
        <pc:spChg chg="mod">
          <ac:chgData name="Jarne Symons" userId="fe219355-d555-461a-881e-3551e4d5c16a" providerId="ADAL" clId="{8F9FDD57-65F9-4585-9C41-80310D32EF88}" dt="2022-02-15T10:14:17.362" v="2117" actId="113"/>
          <ac:spMkLst>
            <pc:docMk/>
            <pc:sldMk cId="861377012" sldId="273"/>
            <ac:spMk id="4" creationId="{41536FD0-6ACA-47F9-A513-F96158B63FB7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5" creationId="{DC3FA0AF-ABB5-4B4B-94FC-E5A93B4234F1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6" creationId="{B99F162D-7E46-4015-A4D8-DF5059ED8FCA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7" creationId="{3DCAE84B-C0A9-402C-9E25-B7B158950503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8" creationId="{73DA8E4C-4CCA-41B7-BF56-63A1EA5AD27E}"/>
          </ac:spMkLst>
        </pc:spChg>
        <pc:spChg chg="add del">
          <ac:chgData name="Jarne Symons" userId="fe219355-d555-461a-881e-3551e4d5c16a" providerId="ADAL" clId="{8F9FDD57-65F9-4585-9C41-80310D32EF88}" dt="2022-02-15T09:47:01.690" v="1541"/>
          <ac:spMkLst>
            <pc:docMk/>
            <pc:sldMk cId="861377012" sldId="273"/>
            <ac:spMk id="9" creationId="{C88E339A-A0BB-4DC8-BFCB-D4F7E06D2D39}"/>
          </ac:spMkLst>
        </pc:spChg>
        <pc:spChg chg="add mod">
          <ac:chgData name="Jarne Symons" userId="fe219355-d555-461a-881e-3551e4d5c16a" providerId="ADAL" clId="{8F9FDD57-65F9-4585-9C41-80310D32EF88}" dt="2022-02-15T09:54:04.707" v="1804" actId="1037"/>
          <ac:spMkLst>
            <pc:docMk/>
            <pc:sldMk cId="861377012" sldId="273"/>
            <ac:spMk id="18" creationId="{D2EBB220-7D8E-460B-8545-83E1B87DD7E2}"/>
          </ac:spMkLst>
        </pc:spChg>
        <pc:spChg chg="add mod">
          <ac:chgData name="Jarne Symons" userId="fe219355-d555-461a-881e-3551e4d5c16a" providerId="ADAL" clId="{8F9FDD57-65F9-4585-9C41-80310D32EF88}" dt="2022-02-15T09:54:11.270" v="1805" actId="1076"/>
          <ac:spMkLst>
            <pc:docMk/>
            <pc:sldMk cId="861377012" sldId="273"/>
            <ac:spMk id="19" creationId="{423203D4-DD31-4138-9530-0EDA403DC210}"/>
          </ac:spMkLst>
        </pc:spChg>
        <pc:spChg chg="add mod">
          <ac:chgData name="Jarne Symons" userId="fe219355-d555-461a-881e-3551e4d5c16a" providerId="ADAL" clId="{8F9FDD57-65F9-4585-9C41-80310D32EF88}" dt="2022-02-15T09:55:49.804" v="1847" actId="1036"/>
          <ac:spMkLst>
            <pc:docMk/>
            <pc:sldMk cId="861377012" sldId="273"/>
            <ac:spMk id="20" creationId="{63780FE9-5189-4ED9-9735-64F85372E253}"/>
          </ac:spMkLst>
        </pc:spChg>
        <pc:spChg chg="add mod">
          <ac:chgData name="Jarne Symons" userId="fe219355-d555-461a-881e-3551e4d5c16a" providerId="ADAL" clId="{8F9FDD57-65F9-4585-9C41-80310D32EF88}" dt="2022-02-15T10:18:38.292" v="2272" actId="1038"/>
          <ac:spMkLst>
            <pc:docMk/>
            <pc:sldMk cId="861377012" sldId="273"/>
            <ac:spMk id="23" creationId="{326D030D-3ADA-434B-A0B9-A005A89829C3}"/>
          </ac:spMkLst>
        </pc:spChg>
        <pc:picChg chg="add mod">
          <ac:chgData name="Jarne Symons" userId="fe219355-d555-461a-881e-3551e4d5c16a" providerId="ADAL" clId="{8F9FDD57-65F9-4585-9C41-80310D32EF88}" dt="2022-02-15T09:55:14.447" v="1822"/>
          <ac:picMkLst>
            <pc:docMk/>
            <pc:sldMk cId="861377012" sldId="273"/>
            <ac:picMk id="21" creationId="{5E7D2955-EB79-4C58-8B5C-37729D5E302B}"/>
          </ac:picMkLst>
        </pc:picChg>
        <pc:picChg chg="add mod">
          <ac:chgData name="Jarne Symons" userId="fe219355-d555-461a-881e-3551e4d5c16a" providerId="ADAL" clId="{8F9FDD57-65F9-4585-9C41-80310D32EF88}" dt="2022-02-15T09:55:41.144" v="1829" actId="14100"/>
          <ac:picMkLst>
            <pc:docMk/>
            <pc:sldMk cId="861377012" sldId="273"/>
            <ac:picMk id="22" creationId="{A15F6536-512D-454C-B2A6-35B7FD8BCAE5}"/>
          </ac:picMkLst>
        </pc:picChg>
        <pc:picChg chg="add del">
          <ac:chgData name="Jarne Symons" userId="fe219355-d555-461a-881e-3551e4d5c16a" providerId="ADAL" clId="{8F9FDD57-65F9-4585-9C41-80310D32EF88}" dt="2022-02-15T09:47:01.690" v="1541"/>
          <ac:picMkLst>
            <pc:docMk/>
            <pc:sldMk cId="861377012" sldId="273"/>
            <ac:picMk id="2049" creationId="{3CD8CADF-27BC-4706-88F0-AE7A98D20496}"/>
          </ac:picMkLst>
        </pc:picChg>
        <pc:picChg chg="add del">
          <ac:chgData name="Jarne Symons" userId="fe219355-d555-461a-881e-3551e4d5c16a" providerId="ADAL" clId="{8F9FDD57-65F9-4585-9C41-80310D32EF88}" dt="2022-02-15T09:47:01.690" v="1541"/>
          <ac:picMkLst>
            <pc:docMk/>
            <pc:sldMk cId="861377012" sldId="273"/>
            <ac:picMk id="2050" creationId="{9627A2BC-BEA3-4017-B97B-F36148ADD8D9}"/>
          </ac:picMkLst>
        </pc:picChg>
        <pc:picChg chg="add del">
          <ac:chgData name="Jarne Symons" userId="fe219355-d555-461a-881e-3551e4d5c16a" providerId="ADAL" clId="{8F9FDD57-65F9-4585-9C41-80310D32EF88}" dt="2022-02-15T09:47:01.690" v="1541"/>
          <ac:picMkLst>
            <pc:docMk/>
            <pc:sldMk cId="861377012" sldId="273"/>
            <ac:picMk id="2051" creationId="{4A97D414-E527-4282-9BC6-0A7936B679C1}"/>
          </ac:picMkLst>
        </pc:picChg>
      </pc:sldChg>
      <pc:sldChg chg="addSp modSp mod modAnim">
        <pc:chgData name="Jarne Symons" userId="fe219355-d555-461a-881e-3551e4d5c16a" providerId="ADAL" clId="{8F9FDD57-65F9-4585-9C41-80310D32EF88}" dt="2022-02-15T10:02:22.623" v="1970"/>
        <pc:sldMkLst>
          <pc:docMk/>
          <pc:sldMk cId="509665533" sldId="274"/>
        </pc:sldMkLst>
        <pc:spChg chg="mod">
          <ac:chgData name="Jarne Symons" userId="fe219355-d555-461a-881e-3551e4d5c16a" providerId="ADAL" clId="{8F9FDD57-65F9-4585-9C41-80310D32EF88}" dt="2022-02-15T10:02:17.984" v="1969"/>
          <ac:spMkLst>
            <pc:docMk/>
            <pc:sldMk cId="509665533" sldId="274"/>
            <ac:spMk id="2" creationId="{5C4C8778-1CC5-4615-9F80-B588A87F9C52}"/>
          </ac:spMkLst>
        </pc:spChg>
        <pc:spChg chg="mod">
          <ac:chgData name="Jarne Symons" userId="fe219355-d555-461a-881e-3551e4d5c16a" providerId="ADAL" clId="{8F9FDD57-65F9-4585-9C41-80310D32EF88}" dt="2022-02-15T10:01:33.189" v="1950" actId="403"/>
          <ac:spMkLst>
            <pc:docMk/>
            <pc:sldMk cId="509665533" sldId="274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2-15T10:02:04.528" v="1968" actId="1035"/>
          <ac:spMkLst>
            <pc:docMk/>
            <pc:sldMk cId="509665533" sldId="274"/>
            <ac:spMk id="9" creationId="{70D2A2CF-0271-438E-A9AC-2A686EAFE8C3}"/>
          </ac:spMkLst>
        </pc:spChg>
        <pc:spChg chg="add mod">
          <ac:chgData name="Jarne Symons" userId="fe219355-d555-461a-881e-3551e4d5c16a" providerId="ADAL" clId="{8F9FDD57-65F9-4585-9C41-80310D32EF88}" dt="2022-02-15T10:01:49.134" v="1959" actId="1035"/>
          <ac:spMkLst>
            <pc:docMk/>
            <pc:sldMk cId="509665533" sldId="274"/>
            <ac:spMk id="10" creationId="{1F9C3D3B-9A18-4EBD-87E0-1D17869E39FA}"/>
          </ac:spMkLst>
        </pc:spChg>
        <pc:spChg chg="add mod">
          <ac:chgData name="Jarne Symons" userId="fe219355-d555-461a-881e-3551e4d5c16a" providerId="ADAL" clId="{8F9FDD57-65F9-4585-9C41-80310D32EF88}" dt="2022-02-15T10:01:53.548" v="1962" actId="1035"/>
          <ac:spMkLst>
            <pc:docMk/>
            <pc:sldMk cId="509665533" sldId="274"/>
            <ac:spMk id="11" creationId="{6BC60E35-638C-4D85-B078-7DDCDBD27008}"/>
          </ac:spMkLst>
        </pc:spChg>
        <pc:picChg chg="add mod">
          <ac:chgData name="Jarne Symons" userId="fe219355-d555-461a-881e-3551e4d5c16a" providerId="ADAL" clId="{8F9FDD57-65F9-4585-9C41-80310D32EF88}" dt="2022-02-15T10:02:22.623" v="1970"/>
          <ac:picMkLst>
            <pc:docMk/>
            <pc:sldMk cId="509665533" sldId="274"/>
            <ac:picMk id="12" creationId="{22561273-163C-4696-9CD0-D57621F6E58C}"/>
          </ac:picMkLst>
        </pc:picChg>
      </pc:sldChg>
      <pc:sldChg chg="addSp delSp modSp mod ord">
        <pc:chgData name="Jarne Symons" userId="fe219355-d555-461a-881e-3551e4d5c16a" providerId="ADAL" clId="{8F9FDD57-65F9-4585-9C41-80310D32EF88}" dt="2022-03-05T08:41:22.032" v="2309" actId="5793"/>
        <pc:sldMkLst>
          <pc:docMk/>
          <pc:sldMk cId="2221518638" sldId="275"/>
        </pc:sldMkLst>
        <pc:spChg chg="add del">
          <ac:chgData name="Jarne Symons" userId="fe219355-d555-461a-881e-3551e4d5c16a" providerId="ADAL" clId="{8F9FDD57-65F9-4585-9C41-80310D32EF88}" dt="2022-02-15T10:02:45.057" v="1975"/>
          <ac:spMkLst>
            <pc:docMk/>
            <pc:sldMk cId="2221518638" sldId="275"/>
            <ac:spMk id="4" creationId="{41536FD0-6ACA-47F9-A513-F96158B63FB7}"/>
          </ac:spMkLst>
        </pc:spChg>
        <pc:spChg chg="add mod">
          <ac:chgData name="Jarne Symons" userId="fe219355-d555-461a-881e-3551e4d5c16a" providerId="ADAL" clId="{8F9FDD57-65F9-4585-9C41-80310D32EF88}" dt="2022-03-05T08:41:22.032" v="2309" actId="5793"/>
          <ac:spMkLst>
            <pc:docMk/>
            <pc:sldMk cId="2221518638" sldId="275"/>
            <ac:spMk id="6" creationId="{388DCD3A-A2AB-49B9-B08C-A1585D3FE3B7}"/>
          </ac:spMkLst>
        </pc:spChg>
        <pc:picChg chg="add del mod">
          <ac:chgData name="Jarne Symons" userId="fe219355-d555-461a-881e-3551e4d5c16a" providerId="ADAL" clId="{8F9FDD57-65F9-4585-9C41-80310D32EF88}" dt="2022-02-15T10:04:07.449" v="1997" actId="478"/>
          <ac:picMkLst>
            <pc:docMk/>
            <pc:sldMk cId="2221518638" sldId="275"/>
            <ac:picMk id="3" creationId="{30E4A35D-5141-43AF-B296-3CCFDEA7200C}"/>
          </ac:picMkLst>
        </pc:picChg>
        <pc:picChg chg="add mod">
          <ac:chgData name="Jarne Symons" userId="fe219355-d555-461a-881e-3551e4d5c16a" providerId="ADAL" clId="{8F9FDD57-65F9-4585-9C41-80310D32EF88}" dt="2022-02-15T10:02:41.822" v="1974"/>
          <ac:picMkLst>
            <pc:docMk/>
            <pc:sldMk cId="2221518638" sldId="275"/>
            <ac:picMk id="9" creationId="{1CD58000-99C3-463A-A68F-8240A4CBB68E}"/>
          </ac:picMkLst>
        </pc:picChg>
      </pc:sldChg>
      <pc:sldChg chg="addSp delSp modSp add mod setBg modAnim delDesignElem">
        <pc:chgData name="Jarne Symons" userId="fe219355-d555-461a-881e-3551e4d5c16a" providerId="ADAL" clId="{8F9FDD57-65F9-4585-9C41-80310D32EF88}" dt="2022-02-15T10:04:52.969" v="2022" actId="1076"/>
        <pc:sldMkLst>
          <pc:docMk/>
          <pc:sldMk cId="2651802220" sldId="276"/>
        </pc:sldMkLst>
        <pc:spChg chg="add mod">
          <ac:chgData name="Jarne Symons" userId="fe219355-d555-461a-881e-3551e4d5c16a" providerId="ADAL" clId="{8F9FDD57-65F9-4585-9C41-80310D32EF88}" dt="2022-02-15T10:04:35.229" v="2010" actId="1038"/>
          <ac:spMkLst>
            <pc:docMk/>
            <pc:sldMk cId="2651802220" sldId="276"/>
            <ac:spMk id="9" creationId="{0DB4A27E-7E60-4F3D-A097-EC6D9BCDE058}"/>
          </ac:spMkLst>
        </pc:spChg>
        <pc:spChg chg="add mod">
          <ac:chgData name="Jarne Symons" userId="fe219355-d555-461a-881e-3551e4d5c16a" providerId="ADAL" clId="{8F9FDD57-65F9-4585-9C41-80310D32EF88}" dt="2022-02-15T10:04:46.251" v="2019" actId="1036"/>
          <ac:spMkLst>
            <pc:docMk/>
            <pc:sldMk cId="2651802220" sldId="276"/>
            <ac:spMk id="10" creationId="{9CAE4E40-94C3-49BB-AE7A-549531C2A5D6}"/>
          </ac:spMkLst>
        </pc:spChg>
        <pc:spChg chg="add mod">
          <ac:chgData name="Jarne Symons" userId="fe219355-d555-461a-881e-3551e4d5c16a" providerId="ADAL" clId="{8F9FDD57-65F9-4585-9C41-80310D32EF88}" dt="2022-02-15T10:04:52.969" v="2022" actId="1076"/>
          <ac:spMkLst>
            <pc:docMk/>
            <pc:sldMk cId="2651802220" sldId="276"/>
            <ac:spMk id="11" creationId="{E7595F64-589A-4172-996F-BB8D95C4CBD7}"/>
          </ac:spMkLst>
        </pc:spChg>
        <pc:spChg chg="del">
          <ac:chgData name="Jarne Symons" userId="fe219355-d555-461a-881e-3551e4d5c16a" providerId="ADAL" clId="{8F9FDD57-65F9-4585-9C41-80310D32EF88}" dt="2022-02-15T10:03:53.817" v="1993"/>
          <ac:spMkLst>
            <pc:docMk/>
            <pc:sldMk cId="2651802220" sldId="276"/>
            <ac:spMk id="33" creationId="{1B15ED52-F352-441B-82BF-E0EA34836D08}"/>
          </ac:spMkLst>
        </pc:spChg>
        <pc:spChg chg="del">
          <ac:chgData name="Jarne Symons" userId="fe219355-d555-461a-881e-3551e4d5c16a" providerId="ADAL" clId="{8F9FDD57-65F9-4585-9C41-80310D32EF88}" dt="2022-02-15T10:03:53.817" v="1993"/>
          <ac:spMkLst>
            <pc:docMk/>
            <pc:sldMk cId="2651802220" sldId="276"/>
            <ac:spMk id="34" creationId="{3B2E3793-BFE6-45A2-9B7B-E18844431C99}"/>
          </ac:spMkLst>
        </pc:spChg>
        <pc:spChg chg="del">
          <ac:chgData name="Jarne Symons" userId="fe219355-d555-461a-881e-3551e4d5c16a" providerId="ADAL" clId="{8F9FDD57-65F9-4585-9C41-80310D32EF88}" dt="2022-02-15T10:03:53.817" v="1993"/>
          <ac:spMkLst>
            <pc:docMk/>
            <pc:sldMk cId="2651802220" sldId="276"/>
            <ac:spMk id="35" creationId="{BC4C4868-CB8F-4AF9-9CDB-8108F2C19B67}"/>
          </ac:spMkLst>
        </pc:spChg>
        <pc:spChg chg="del">
          <ac:chgData name="Jarne Symons" userId="fe219355-d555-461a-881e-3551e4d5c16a" providerId="ADAL" clId="{8F9FDD57-65F9-4585-9C41-80310D32EF88}" dt="2022-02-15T10:03:53.817" v="1993"/>
          <ac:spMkLst>
            <pc:docMk/>
            <pc:sldMk cId="2651802220" sldId="276"/>
            <ac:spMk id="36" creationId="{375E0459-6403-40CD-989D-56A4407CA12E}"/>
          </ac:spMkLst>
        </pc:spChg>
        <pc:spChg chg="del">
          <ac:chgData name="Jarne Symons" userId="fe219355-d555-461a-881e-3551e4d5c16a" providerId="ADAL" clId="{8F9FDD57-65F9-4585-9C41-80310D32EF88}" dt="2022-02-15T10:03:53.817" v="1993"/>
          <ac:spMkLst>
            <pc:docMk/>
            <pc:sldMk cId="2651802220" sldId="276"/>
            <ac:spMk id="37" creationId="{53E5B1A8-3AC9-4BD1-9BBC-78CA94F2D1BA}"/>
          </ac:spMkLst>
        </pc:spChg>
        <pc:picChg chg="mod">
          <ac:chgData name="Jarne Symons" userId="fe219355-d555-461a-881e-3551e4d5c16a" providerId="ADAL" clId="{8F9FDD57-65F9-4585-9C41-80310D32EF88}" dt="2022-02-15T10:04:02.640" v="1996" actId="1076"/>
          <ac:picMkLst>
            <pc:docMk/>
            <pc:sldMk cId="2651802220" sldId="276"/>
            <ac:picMk id="3" creationId="{30E4A35D-5141-43AF-B296-3CCFDEA7200C}"/>
          </ac:picMkLst>
        </pc:picChg>
      </pc:sldChg>
    </pc:docChg>
  </pc:docChgLst>
  <pc:docChgLst>
    <pc:chgData name="Kobe Roex" userId="S::r0750395@ucll.be::d3dcc765-97c6-4236-b37a-9bb843cabddf" providerId="AD" clId="Web-{9A8455BB-7854-D6E3-09F5-DC1BABBBDBC4}"/>
    <pc:docChg chg="modSld">
      <pc:chgData name="Kobe Roex" userId="S::r0750395@ucll.be::d3dcc765-97c6-4236-b37a-9bb843cabddf" providerId="AD" clId="Web-{9A8455BB-7854-D6E3-09F5-DC1BABBBDBC4}" dt="2022-03-07T07:06:17.143" v="36" actId="20577"/>
      <pc:docMkLst>
        <pc:docMk/>
      </pc:docMkLst>
      <pc:sldChg chg="addSp delSp modSp">
        <pc:chgData name="Kobe Roex" userId="S::r0750395@ucll.be::d3dcc765-97c6-4236-b37a-9bb843cabddf" providerId="AD" clId="Web-{9A8455BB-7854-D6E3-09F5-DC1BABBBDBC4}" dt="2022-03-07T06:59:55.761" v="23" actId="20577"/>
        <pc:sldMkLst>
          <pc:docMk/>
          <pc:sldMk cId="3422724512" sldId="291"/>
        </pc:sldMkLst>
        <pc:spChg chg="mod">
          <ac:chgData name="Kobe Roex" userId="S::r0750395@ucll.be::d3dcc765-97c6-4236-b37a-9bb843cabddf" providerId="AD" clId="Web-{9A8455BB-7854-D6E3-09F5-DC1BABBBDBC4}" dt="2022-03-07T06:59:55.761" v="23" actId="20577"/>
          <ac:spMkLst>
            <pc:docMk/>
            <pc:sldMk cId="3422724512" sldId="291"/>
            <ac:spMk id="2" creationId="{5C4C8778-1CC5-4615-9F80-B588A87F9C52}"/>
          </ac:spMkLst>
        </pc:spChg>
        <pc:spChg chg="add del mod">
          <ac:chgData name="Kobe Roex" userId="S::r0750395@ucll.be::d3dcc765-97c6-4236-b37a-9bb843cabddf" providerId="AD" clId="Web-{9A8455BB-7854-D6E3-09F5-DC1BABBBDBC4}" dt="2022-03-07T06:59:34.120" v="8"/>
          <ac:spMkLst>
            <pc:docMk/>
            <pc:sldMk cId="3422724512" sldId="291"/>
            <ac:spMk id="3" creationId="{016BC2F6-C828-4799-B086-56585007C0B1}"/>
          </ac:spMkLst>
        </pc:spChg>
      </pc:sldChg>
      <pc:sldChg chg="modSp">
        <pc:chgData name="Kobe Roex" userId="S::r0750395@ucll.be::d3dcc765-97c6-4236-b37a-9bb843cabddf" providerId="AD" clId="Web-{9A8455BB-7854-D6E3-09F5-DC1BABBBDBC4}" dt="2022-03-07T07:05:59.987" v="32" actId="20577"/>
        <pc:sldMkLst>
          <pc:docMk/>
          <pc:sldMk cId="2944228407" sldId="293"/>
        </pc:sldMkLst>
        <pc:spChg chg="mod">
          <ac:chgData name="Kobe Roex" userId="S::r0750395@ucll.be::d3dcc765-97c6-4236-b37a-9bb843cabddf" providerId="AD" clId="Web-{9A8455BB-7854-D6E3-09F5-DC1BABBBDBC4}" dt="2022-03-07T07:05:59.987" v="32" actId="20577"/>
          <ac:spMkLst>
            <pc:docMk/>
            <pc:sldMk cId="2944228407" sldId="293"/>
            <ac:spMk id="5" creationId="{98D29DF9-6927-4827-AF63-4B24CF894F8E}"/>
          </ac:spMkLst>
        </pc:spChg>
      </pc:sldChg>
      <pc:sldChg chg="modSp addAnim modAnim">
        <pc:chgData name="Kobe Roex" userId="S::r0750395@ucll.be::d3dcc765-97c6-4236-b37a-9bb843cabddf" providerId="AD" clId="Web-{9A8455BB-7854-D6E3-09F5-DC1BABBBDBC4}" dt="2022-03-07T07:05:57.455" v="31" actId="20577"/>
        <pc:sldMkLst>
          <pc:docMk/>
          <pc:sldMk cId="2205029451" sldId="294"/>
        </pc:sldMkLst>
        <pc:spChg chg="mod">
          <ac:chgData name="Kobe Roex" userId="S::r0750395@ucll.be::d3dcc765-97c6-4236-b37a-9bb843cabddf" providerId="AD" clId="Web-{9A8455BB-7854-D6E3-09F5-DC1BABBBDBC4}" dt="2022-03-07T07:05:57.455" v="31" actId="20577"/>
          <ac:spMkLst>
            <pc:docMk/>
            <pc:sldMk cId="2205029451" sldId="294"/>
            <ac:spMk id="5" creationId="{98D29DF9-6927-4827-AF63-4B24CF894F8E}"/>
          </ac:spMkLst>
        </pc:spChg>
      </pc:sldChg>
      <pc:sldChg chg="modSp">
        <pc:chgData name="Kobe Roex" userId="S::r0750395@ucll.be::d3dcc765-97c6-4236-b37a-9bb843cabddf" providerId="AD" clId="Web-{9A8455BB-7854-D6E3-09F5-DC1BABBBDBC4}" dt="2022-03-07T07:06:11.815" v="34" actId="20577"/>
        <pc:sldMkLst>
          <pc:docMk/>
          <pc:sldMk cId="279662854" sldId="298"/>
        </pc:sldMkLst>
        <pc:spChg chg="mod">
          <ac:chgData name="Kobe Roex" userId="S::r0750395@ucll.be::d3dcc765-97c6-4236-b37a-9bb843cabddf" providerId="AD" clId="Web-{9A8455BB-7854-D6E3-09F5-DC1BABBBDBC4}" dt="2022-03-07T07:06:11.815" v="34" actId="20577"/>
          <ac:spMkLst>
            <pc:docMk/>
            <pc:sldMk cId="279662854" sldId="298"/>
            <ac:spMk id="5" creationId="{98D29DF9-6927-4827-AF63-4B24CF894F8E}"/>
          </ac:spMkLst>
        </pc:spChg>
      </pc:sldChg>
      <pc:sldChg chg="modSp addAnim modAnim">
        <pc:chgData name="Kobe Roex" userId="S::r0750395@ucll.be::d3dcc765-97c6-4236-b37a-9bb843cabddf" providerId="AD" clId="Web-{9A8455BB-7854-D6E3-09F5-DC1BABBBDBC4}" dt="2022-03-07T07:06:17.143" v="36" actId="20577"/>
        <pc:sldMkLst>
          <pc:docMk/>
          <pc:sldMk cId="3010665664" sldId="299"/>
        </pc:sldMkLst>
        <pc:spChg chg="mod">
          <ac:chgData name="Kobe Roex" userId="S::r0750395@ucll.be::d3dcc765-97c6-4236-b37a-9bb843cabddf" providerId="AD" clId="Web-{9A8455BB-7854-D6E3-09F5-DC1BABBBDBC4}" dt="2022-03-07T07:06:17.143" v="36" actId="20577"/>
          <ac:spMkLst>
            <pc:docMk/>
            <pc:sldMk cId="3010665664" sldId="299"/>
            <ac:spMk id="5" creationId="{98D29DF9-6927-4827-AF63-4B24CF894F8E}"/>
          </ac:spMkLst>
        </pc:spChg>
      </pc:sldChg>
    </pc:docChg>
  </pc:docChgLst>
  <pc:docChgLst>
    <pc:chgData name="Jarne Symons" userId="S::r0803953@ucll.be::fe219355-d555-461a-881e-3551e4d5c16a" providerId="AD" clId="Web-{546A9097-8552-E055-273D-FB8B52EB69D1}"/>
    <pc:docChg chg="addSld delSld modSld addMainMaster modMainMaster">
      <pc:chgData name="Jarne Symons" userId="S::r0803953@ucll.be::fe219355-d555-461a-881e-3551e4d5c16a" providerId="AD" clId="Web-{546A9097-8552-E055-273D-FB8B52EB69D1}" dt="2022-02-15T08:48:26.696" v="22"/>
      <pc:docMkLst>
        <pc:docMk/>
      </pc:docMkLst>
      <pc:sldChg chg="addSp delSp modSp del">
        <pc:chgData name="Jarne Symons" userId="S::r0803953@ucll.be::fe219355-d555-461a-881e-3551e4d5c16a" providerId="AD" clId="Web-{546A9097-8552-E055-273D-FB8B52EB69D1}" dt="2022-02-15T08:47:44.539" v="4"/>
        <pc:sldMkLst>
          <pc:docMk/>
          <pc:sldMk cId="4085902682" sldId="256"/>
        </pc:sldMkLst>
        <pc:spChg chg="add del mod">
          <ac:chgData name="Jarne Symons" userId="S::r0803953@ucll.be::fe219355-d555-461a-881e-3551e4d5c16a" providerId="AD" clId="Web-{546A9097-8552-E055-273D-FB8B52EB69D1}" dt="2022-02-15T08:47:33.039" v="2"/>
          <ac:spMkLst>
            <pc:docMk/>
            <pc:sldMk cId="4085902682" sldId="256"/>
            <ac:spMk id="5" creationId="{247E0AEC-2C89-4862-9DB3-C58F2F511BBA}"/>
          </ac:spMkLst>
        </pc:spChg>
      </pc:sldChg>
      <pc:sldChg chg="add">
        <pc:chgData name="Jarne Symons" userId="S::r0803953@ucll.be::fe219355-d555-461a-881e-3551e4d5c16a" providerId="AD" clId="Web-{546A9097-8552-E055-273D-FB8B52EB69D1}" dt="2022-02-15T08:47:41.836" v="3"/>
        <pc:sldMkLst>
          <pc:docMk/>
          <pc:sldMk cId="2884049979" sldId="257"/>
        </pc:sldMkLst>
      </pc:sldChg>
      <pc:sldChg chg="add">
        <pc:chgData name="Jarne Symons" userId="S::r0803953@ucll.be::fe219355-d555-461a-881e-3551e4d5c16a" providerId="AD" clId="Web-{546A9097-8552-E055-273D-FB8B52EB69D1}" dt="2022-02-15T08:47:51.977" v="5"/>
        <pc:sldMkLst>
          <pc:docMk/>
          <pc:sldMk cId="751879160" sldId="258"/>
        </pc:sldMkLst>
      </pc:sldChg>
      <pc:sldChg chg="add">
        <pc:chgData name="Jarne Symons" userId="S::r0803953@ucll.be::fe219355-d555-461a-881e-3551e4d5c16a" providerId="AD" clId="Web-{546A9097-8552-E055-273D-FB8B52EB69D1}" dt="2022-02-15T08:48:07.165" v="6"/>
        <pc:sldMkLst>
          <pc:docMk/>
          <pc:sldMk cId="1124218818" sldId="259"/>
        </pc:sldMkLst>
      </pc:sldChg>
      <pc:sldChg chg="add">
        <pc:chgData name="Jarne Symons" userId="S::r0803953@ucll.be::fe219355-d555-461a-881e-3551e4d5c16a" providerId="AD" clId="Web-{546A9097-8552-E055-273D-FB8B52EB69D1}" dt="2022-02-15T08:48:08.290" v="7"/>
        <pc:sldMkLst>
          <pc:docMk/>
          <pc:sldMk cId="884680243" sldId="260"/>
        </pc:sldMkLst>
      </pc:sldChg>
      <pc:sldChg chg="add">
        <pc:chgData name="Jarne Symons" userId="S::r0803953@ucll.be::fe219355-d555-461a-881e-3551e4d5c16a" providerId="AD" clId="Web-{546A9097-8552-E055-273D-FB8B52EB69D1}" dt="2022-02-15T08:48:09.368" v="8"/>
        <pc:sldMkLst>
          <pc:docMk/>
          <pc:sldMk cId="3447612603" sldId="261"/>
        </pc:sldMkLst>
      </pc:sldChg>
      <pc:sldChg chg="add">
        <pc:chgData name="Jarne Symons" userId="S::r0803953@ucll.be::fe219355-d555-461a-881e-3551e4d5c16a" providerId="AD" clId="Web-{546A9097-8552-E055-273D-FB8B52EB69D1}" dt="2022-02-15T08:48:10.493" v="9"/>
        <pc:sldMkLst>
          <pc:docMk/>
          <pc:sldMk cId="3022114344" sldId="262"/>
        </pc:sldMkLst>
      </pc:sldChg>
      <pc:sldChg chg="add">
        <pc:chgData name="Jarne Symons" userId="S::r0803953@ucll.be::fe219355-d555-461a-881e-3551e4d5c16a" providerId="AD" clId="Web-{546A9097-8552-E055-273D-FB8B52EB69D1}" dt="2022-02-15T08:48:10.821" v="10"/>
        <pc:sldMkLst>
          <pc:docMk/>
          <pc:sldMk cId="3314737279" sldId="263"/>
        </pc:sldMkLst>
      </pc:sldChg>
      <pc:sldChg chg="add">
        <pc:chgData name="Jarne Symons" userId="S::r0803953@ucll.be::fe219355-d555-461a-881e-3551e4d5c16a" providerId="AD" clId="Web-{546A9097-8552-E055-273D-FB8B52EB69D1}" dt="2022-02-15T08:48:12.290" v="11"/>
        <pc:sldMkLst>
          <pc:docMk/>
          <pc:sldMk cId="3965948552" sldId="264"/>
        </pc:sldMkLst>
      </pc:sldChg>
      <pc:sldChg chg="add">
        <pc:chgData name="Jarne Symons" userId="S::r0803953@ucll.be::fe219355-d555-461a-881e-3551e4d5c16a" providerId="AD" clId="Web-{546A9097-8552-E055-273D-FB8B52EB69D1}" dt="2022-02-15T08:48:15.696" v="12"/>
        <pc:sldMkLst>
          <pc:docMk/>
          <pc:sldMk cId="1149133732" sldId="265"/>
        </pc:sldMkLst>
      </pc:sldChg>
      <pc:sldChg chg="add">
        <pc:chgData name="Jarne Symons" userId="S::r0803953@ucll.be::fe219355-d555-461a-881e-3551e4d5c16a" providerId="AD" clId="Web-{546A9097-8552-E055-273D-FB8B52EB69D1}" dt="2022-02-15T08:48:16.399" v="13"/>
        <pc:sldMkLst>
          <pc:docMk/>
          <pc:sldMk cId="964748377" sldId="266"/>
        </pc:sldMkLst>
      </pc:sldChg>
      <pc:sldChg chg="add">
        <pc:chgData name="Jarne Symons" userId="S::r0803953@ucll.be::fe219355-d555-461a-881e-3551e4d5c16a" providerId="AD" clId="Web-{546A9097-8552-E055-273D-FB8B52EB69D1}" dt="2022-02-15T08:48:19.946" v="14"/>
        <pc:sldMkLst>
          <pc:docMk/>
          <pc:sldMk cId="3764592612" sldId="267"/>
        </pc:sldMkLst>
      </pc:sldChg>
      <pc:sldChg chg="add">
        <pc:chgData name="Jarne Symons" userId="S::r0803953@ucll.be::fe219355-d555-461a-881e-3551e4d5c16a" providerId="AD" clId="Web-{546A9097-8552-E055-273D-FB8B52EB69D1}" dt="2022-02-15T08:48:20.977" v="15"/>
        <pc:sldMkLst>
          <pc:docMk/>
          <pc:sldMk cId="2204997576" sldId="268"/>
        </pc:sldMkLst>
      </pc:sldChg>
      <pc:sldChg chg="add">
        <pc:chgData name="Jarne Symons" userId="S::r0803953@ucll.be::fe219355-d555-461a-881e-3551e4d5c16a" providerId="AD" clId="Web-{546A9097-8552-E055-273D-FB8B52EB69D1}" dt="2022-02-15T08:48:21.806" v="16"/>
        <pc:sldMkLst>
          <pc:docMk/>
          <pc:sldMk cId="2288840167" sldId="269"/>
        </pc:sldMkLst>
      </pc:sldChg>
      <pc:sldChg chg="add">
        <pc:chgData name="Jarne Symons" userId="S::r0803953@ucll.be::fe219355-d555-461a-881e-3551e4d5c16a" providerId="AD" clId="Web-{546A9097-8552-E055-273D-FB8B52EB69D1}" dt="2022-02-15T08:48:22.696" v="17"/>
        <pc:sldMkLst>
          <pc:docMk/>
          <pc:sldMk cId="2972461325" sldId="270"/>
        </pc:sldMkLst>
      </pc:sldChg>
      <pc:sldChg chg="add">
        <pc:chgData name="Jarne Symons" userId="S::r0803953@ucll.be::fe219355-d555-461a-881e-3551e4d5c16a" providerId="AD" clId="Web-{546A9097-8552-E055-273D-FB8B52EB69D1}" dt="2022-02-15T08:48:23.306" v="18"/>
        <pc:sldMkLst>
          <pc:docMk/>
          <pc:sldMk cId="2703367862" sldId="271"/>
        </pc:sldMkLst>
      </pc:sldChg>
      <pc:sldChg chg="add">
        <pc:chgData name="Jarne Symons" userId="S::r0803953@ucll.be::fe219355-d555-461a-881e-3551e4d5c16a" providerId="AD" clId="Web-{546A9097-8552-E055-273D-FB8B52EB69D1}" dt="2022-02-15T08:48:23.931" v="19"/>
        <pc:sldMkLst>
          <pc:docMk/>
          <pc:sldMk cId="1524762059" sldId="272"/>
        </pc:sldMkLst>
      </pc:sldChg>
      <pc:sldChg chg="add">
        <pc:chgData name="Jarne Symons" userId="S::r0803953@ucll.be::fe219355-d555-461a-881e-3551e4d5c16a" providerId="AD" clId="Web-{546A9097-8552-E055-273D-FB8B52EB69D1}" dt="2022-02-15T08:48:24.868" v="20"/>
        <pc:sldMkLst>
          <pc:docMk/>
          <pc:sldMk cId="861377012" sldId="273"/>
        </pc:sldMkLst>
      </pc:sldChg>
      <pc:sldChg chg="add">
        <pc:chgData name="Jarne Symons" userId="S::r0803953@ucll.be::fe219355-d555-461a-881e-3551e4d5c16a" providerId="AD" clId="Web-{546A9097-8552-E055-273D-FB8B52EB69D1}" dt="2022-02-15T08:48:25.915" v="21"/>
        <pc:sldMkLst>
          <pc:docMk/>
          <pc:sldMk cId="509665533" sldId="274"/>
        </pc:sldMkLst>
      </pc:sldChg>
      <pc:sldChg chg="add">
        <pc:chgData name="Jarne Symons" userId="S::r0803953@ucll.be::fe219355-d555-461a-881e-3551e4d5c16a" providerId="AD" clId="Web-{546A9097-8552-E055-273D-FB8B52EB69D1}" dt="2022-02-15T08:48:26.696" v="22"/>
        <pc:sldMkLst>
          <pc:docMk/>
          <pc:sldMk cId="2221518638" sldId="275"/>
        </pc:sldMkLst>
      </pc:sldChg>
      <pc:sldMasterChg chg="add addSldLayout">
        <pc:chgData name="Jarne Symons" userId="S::r0803953@ucll.be::fe219355-d555-461a-881e-3551e4d5c16a" providerId="AD" clId="Web-{546A9097-8552-E055-273D-FB8B52EB69D1}" dt="2022-02-15T08:47:41.836" v="3"/>
        <pc:sldMasterMkLst>
          <pc:docMk/>
          <pc:sldMasterMk cId="1608277739" sldId="2147483648"/>
        </pc:sldMasterMkLst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3030369655" sldId="2147483649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3258088497" sldId="2147483650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2699868106" sldId="2147483651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4146832016" sldId="2147483652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4222495088" sldId="2147483653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2161674188" sldId="2147483654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2194023869" sldId="2147483655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659140546" sldId="2147483656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3451856063" sldId="2147483657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3451246737" sldId="2147483658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608277739" sldId="2147483648"/>
            <pc:sldLayoutMk cId="3839528277" sldId="2147483659"/>
          </pc:sldLayoutMkLst>
        </pc:sldLayoutChg>
      </pc:sldMasterChg>
      <pc:sldMasterChg chg="replId modSldLayout">
        <pc:chgData name="Jarne Symons" userId="S::r0803953@ucll.be::fe219355-d555-461a-881e-3551e4d5c16a" providerId="AD" clId="Web-{546A9097-8552-E055-273D-FB8B52EB69D1}" dt="2022-02-15T08:47:41.836" v="3"/>
        <pc:sldMasterMkLst>
          <pc:docMk/>
          <pc:sldMasterMk cId="1482374563" sldId="2147483660"/>
        </pc:sldMasterMkLst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2255012542" sldId="2147483661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721669994" sldId="2147483662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317403523" sldId="2147483663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2084893528" sldId="2147483664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746815967" sldId="2147483665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1263260984" sldId="2147483666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710800147" sldId="2147483667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684757423" sldId="2147483668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476838290" sldId="2147483669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000487756" sldId="2147483670"/>
          </pc:sldLayoutMkLst>
        </pc:sldLayoutChg>
        <pc:sldLayoutChg chg="replId">
          <pc:chgData name="Jarne Symons" userId="S::r0803953@ucll.be::fe219355-d555-461a-881e-3551e4d5c16a" providerId="AD" clId="Web-{546A9097-8552-E055-273D-FB8B52EB69D1}" dt="2022-02-15T08:47:41.836" v="3"/>
          <pc:sldLayoutMkLst>
            <pc:docMk/>
            <pc:sldMasterMk cId="1482374563" sldId="2147483660"/>
            <pc:sldLayoutMk cId="3496879578" sldId="2147483671"/>
          </pc:sldLayoutMkLst>
        </pc:sldLayoutChg>
      </pc:sldMasterChg>
      <pc:sldMasterChg chg="add addSldLayout">
        <pc:chgData name="Jarne Symons" userId="S::r0803953@ucll.be::fe219355-d555-461a-881e-3551e4d5c16a" providerId="AD" clId="Web-{546A9097-8552-E055-273D-FB8B52EB69D1}" dt="2022-02-15T08:47:51.977" v="5"/>
        <pc:sldMasterMkLst>
          <pc:docMk/>
          <pc:sldMasterMk cId="2814472479" sldId="2147483780"/>
        </pc:sldMasterMkLst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3571983304" sldId="2147483781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1248437746" sldId="2147483782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779590391" sldId="2147483783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556918665" sldId="2147483784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1407357148" sldId="2147483785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910428854" sldId="2147483786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2107286157" sldId="2147483787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2014920543" sldId="2147483788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3966424480" sldId="2147483789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327931910" sldId="2147483790"/>
          </pc:sldLayoutMkLst>
        </pc:sldLayoutChg>
        <pc:sldLayoutChg chg="add">
          <pc:chgData name="Jarne Symons" userId="S::r0803953@ucll.be::fe219355-d555-461a-881e-3551e4d5c16a" providerId="AD" clId="Web-{546A9097-8552-E055-273D-FB8B52EB69D1}" dt="2022-02-15T08:47:51.977" v="5"/>
          <pc:sldLayoutMkLst>
            <pc:docMk/>
            <pc:sldMasterMk cId="2814472479" sldId="2147483780"/>
            <pc:sldLayoutMk cId="1560151447" sldId="214748379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ECD4-EBFA-403C-B2F9-79B943A15EB5}" type="datetimeFigureOut">
              <a:t>30-3-2022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3F37E-2A9A-4EE0-A50B-80EDDD9E214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92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58508-E438-44C4-BE09-E20D6E49F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3E87A92-117A-4689-993E-613719327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3A7A97-B456-4BDB-8C29-BD1FFD59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3D7CF4-D609-4DFC-8F4B-8B1EACFA4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87D4D2-8B7A-41B5-B03E-10FE1E4C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501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48BD0-23EB-4BCA-96FE-2DDC995D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E7169E-9C4A-44BE-88E7-DD59FFA68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C8D32A-9BFC-4C63-8A93-5B3B01D1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EB3417-7170-446C-ACAC-5C8F3F16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ED32C1-AAD5-41B5-B48E-BD204771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048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37968DB-3DE9-4A2B-B885-2DCB98E8E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7E543D1-D055-4BD1-B2BD-5B5E56670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BAE12E-5372-420B-A423-607FA9A0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E638EC-8B20-4951-9B1E-D9EEA97B4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36F8C4-E9FC-4B73-B738-E2BAF4162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687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F6BFC-702C-484C-B6B1-B29DE3F5D3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E09A0E-4D0B-4DF4-914C-12726E6D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C89AFF-4058-49A3-829C-4F4952AF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ADAC77-BB20-4AEA-8366-79803769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0558CE-C6BA-4A28-8F13-59C21F65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0369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FB019-378F-42B2-B12F-73F2E348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6FC60D-8AD9-463E-AAFA-9658CFE0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51FD24-A562-4770-8445-610BA4CE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AC62D7-D823-4749-A563-078CAB4A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31AD01-6811-4520-992F-159CCB72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8088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A57E15-984A-4402-BC56-0C1C2B68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A0DD5A-64CE-47E0-95F3-C6A66F85B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F8FCFD-F1E1-49D6-98FE-54079D31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DDF9DC-A392-49B7-BEAB-E3D43EA6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92C3DA-1BB6-4867-81E1-67AFCA52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9868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1878A-6C95-425B-8AB9-BAB3BD68C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4B7BF3-2A73-4EBD-ACB7-904C62D2E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5224FC-B7BC-4BE9-B060-42F5F5461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1190E4-AE8C-44D5-A912-5EEF0666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0C5D4E-73A1-403A-B26E-FE9E8297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F4AE8F-943A-473F-A218-49349C93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468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8970D1-D51A-42DC-AF0C-093B331F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4395E2-84F5-43D2-B417-CFFA33DAC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125E0F-9E13-4ED6-B447-E52F884C0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BDB4E6-521F-4CFA-884A-A14E4BED1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181B6C-F148-46CF-9006-661535C7A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1C0D5C9-899D-4588-BC98-CB27E495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29C5956-B0A9-4751-9D85-0BB5D1AE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583D30-0703-45CC-AA2D-EFB93B00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249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FE813-981E-4285-9AA9-E072FC94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DE546F-02C3-49E3-A9FF-D17D9B92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7A94CD5-5C41-4862-9853-74D31A41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2BC2B22-D96B-4467-B8A5-910BAED3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1674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33F9B07-A513-4AFB-A92E-E51D4843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D6764C-6B8F-4FB5-914B-AD89344B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1E28323-BF3E-4268-8A27-5C24B456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4023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CD375-19E1-4D1F-B9FB-AFB292DB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0D991-B712-4F3B-A43D-CA5DD90D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50F61A-6C56-4410-82AC-805230A0D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C91185-F6BA-4936-A4FA-3D26A16D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8EB2008-660E-41E4-A4FC-14FEC5453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6DA11E-DD0C-4556-BA2A-907215E5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914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BDC89-E2C2-4137-8571-64835479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05140-6E40-4F36-8D49-BAEF7A1BE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CC9126-257E-44DD-88EB-485AE3E5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25D963-E6B3-40D7-AD6E-E33DA2525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ED7166-D8ED-46F6-8D69-5BA98476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1669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767AA-667E-4F84-B396-B1918035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8ED912-8E67-42FA-8429-94C2F6D4C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5DE911-7F2F-465B-8198-43BA05564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7A60B6B-7A16-4EC6-8C1A-1E03BB54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47E132-D2A0-4C62-9696-66C74B97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B5DCFA-253D-4CF1-A631-C0B0350D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1856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CFACB-47CE-434C-827C-144AFAE3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8DDB70-4C8C-4177-AA8E-F23BD3362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349034-75C9-4B54-83DF-50CE8092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1AA614-749F-48BD-BB8D-2C5D24CA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FCF817-BEC6-44B7-B8E7-79C6D243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1246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D1D952-7ABA-4BE6-A4FE-386622576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8F4A36-CECE-4C94-A613-FA148B254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4BFC52-A9FC-41F0-AFBC-FEEA032B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59A8F8-7FE5-4F81-8F19-7314C96F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2F9DA6-3280-4D37-AABA-9A0C1648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39528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83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7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0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18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571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8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8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90CF9-2021-438A-89F5-46C7A5EC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A785CB-D2BA-434C-9994-C1C5063AB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6CEBFB-385B-496F-B173-823853AA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D46BF-82C8-4DAE-B292-E0283D11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347E54-C05A-4008-A7CB-1064878F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7403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205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244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1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5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E0F0D-F7DD-4BBA-BDBD-FFABFA717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EA1ED6-7596-4C19-BA53-5DB350C8B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935AE4-CEDD-4673-A714-E9E2A9163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557389-34BA-4FC8-B2F5-0377050C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38006F-A5E9-4F8F-9A66-D4B4939C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C216712-B133-4AE0-A7AC-760CBE0E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48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79CE0-BC9B-4B6D-A7E3-87225376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F41C0A-187E-4379-ADCF-4ACAF139F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E017BE-FF24-489F-8C55-D759439B0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64A4795-C6A0-4B3C-94D6-B6A7011E0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D5CA138-42F1-43C9-9B97-7A9612089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4B6945E-3910-49F0-BD69-39A06FE3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E3388E-C1E5-403F-90D4-8C77BAA3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181AA7-F705-43DB-AB0C-DEFEE0FA0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681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F4C46-25BD-4F7C-98D1-D1C5C9F6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D7D42DB-6C00-404D-803B-BC71F288F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0EE71C-1AA1-495F-8DD5-0CCDEFE8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B356A94-25A5-40ED-AE7F-72D5D01A8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326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6EA4039-EE7F-4DD0-805B-F2F91695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4274859-40B1-4BB1-9A54-65CD111B3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7ED395-0487-4259-A12C-1842F47B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080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05C7E-8EE5-4B0F-8BF9-FFAA90700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6D096D-6DBC-4927-A4D3-D4A72B001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F178F6-E9D8-4214-8005-A9F864C55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90B972-FEB2-49CD-AC82-CD2D1A531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57DE87-20CD-4571-B97D-D00C96920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739828-71B1-4304-8F03-0F208114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47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3F952-7D73-4F01-ADE4-AF7053FC9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39A1416-6C4B-4134-9673-D750E620A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C6BA3A-2D28-40B5-9AFF-E88F5C3AC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D01E0B-4EDE-4FC1-869C-853D1BFA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487343-F1CA-4A9C-A118-C6238C68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3148DB-ACB8-4780-A59D-6B0B9265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683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4515E4-6F13-4481-8696-DF93CF77D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6962E2-7232-4BDA-8AC8-578D0E3A8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734F88-37EE-48DB-8698-75889E8BB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773F-06C2-4F3B-8B14-D3496FB4A07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3DC57C-17E8-4C8D-AF64-139111B6E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A14446-3CB7-4B75-8772-AC36D99A8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6D47-4A90-44E4-BFCA-106D460FF6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237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383E28E-290A-4B81-88FF-8154B6F18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C1310AD-2311-4D6E-A548-1CB4E9D81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B916C1-7E0C-49CF-AE3B-412C36ACBE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66C71-39C8-437D-BE0E-FBA12CA16FFB}" type="datetimeFigureOut">
              <a:rPr lang="nl-BE" smtClean="0"/>
              <a:t>30/03/2022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24DEC5-2153-4C7B-BC58-47B8F3E44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1F0678-2405-45AD-94CC-410CFCEF9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7940-D798-4641-928E-85195519514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827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7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09FAB6-7CE0-45B0-B016-EE53C471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5893" y="3781156"/>
            <a:ext cx="6372591" cy="2387600"/>
          </a:xfrm>
        </p:spPr>
        <p:txBody>
          <a:bodyPr>
            <a:normAutofit fontScale="90000"/>
          </a:bodyPr>
          <a:lstStyle/>
          <a:p>
            <a:r>
              <a:rPr lang="nl-BE">
                <a:solidFill>
                  <a:schemeClr val="bg1"/>
                </a:solidFill>
                <a:latin typeface="Cooper Black" panose="0208090404030B020404" pitchFamily="18" charset="0"/>
              </a:rPr>
              <a:t>Het heelal vanuit een brandpunt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0FCF61-C8C1-4A93-A91F-CE7F7DEB3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484" y="6168756"/>
            <a:ext cx="6372000" cy="435391"/>
          </a:xfrm>
        </p:spPr>
        <p:txBody>
          <a:bodyPr/>
          <a:lstStyle/>
          <a:p>
            <a:r>
              <a:rPr lang="nl-BE">
                <a:solidFill>
                  <a:schemeClr val="bg1"/>
                </a:solidFill>
              </a:rPr>
              <a:t>Julie </a:t>
            </a:r>
            <a:r>
              <a:rPr lang="nl-BE" err="1">
                <a:solidFill>
                  <a:schemeClr val="bg1"/>
                </a:solidFill>
              </a:rPr>
              <a:t>Loyen</a:t>
            </a:r>
            <a:r>
              <a:rPr lang="nl-BE">
                <a:solidFill>
                  <a:schemeClr val="bg1"/>
                </a:solidFill>
              </a:rPr>
              <a:t>, Kobe </a:t>
            </a:r>
            <a:r>
              <a:rPr lang="nl-BE" err="1">
                <a:solidFill>
                  <a:schemeClr val="bg1"/>
                </a:solidFill>
              </a:rPr>
              <a:t>Roex</a:t>
            </a:r>
            <a:r>
              <a:rPr lang="nl-BE">
                <a:solidFill>
                  <a:schemeClr val="bg1"/>
                </a:solidFill>
              </a:rPr>
              <a:t> &amp; Jarne Symons</a:t>
            </a:r>
          </a:p>
        </p:txBody>
      </p:sp>
    </p:spTree>
    <p:extLst>
      <p:ext uri="{BB962C8B-B14F-4D97-AF65-F5344CB8AC3E}">
        <p14:creationId xmlns:p14="http://schemas.microsoft.com/office/powerpoint/2010/main" val="288404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Uitvinding van de telescoop: de Italiaan Galileo Galileï vindt in 1629 de  telescoop uit waarmee hij het heelal kan onderzoeken. | Astronomy, Telescope,  History">
            <a:extLst>
              <a:ext uri="{FF2B5EF4-FFF2-40B4-BE49-F238E27FC236}">
                <a16:creationId xmlns:a16="http://schemas.microsoft.com/office/drawing/2014/main" id="{7283AA90-3C05-49AD-A8CB-B6B9F7861A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3" b="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1EAEE2-4DBF-4AAF-8F1C-13FAF0AFD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640" y="-280832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l-BE" sz="4800"/>
              <a:t>Hoofdstuk 4: Onderzoek met de telescoop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ndertitel 2">
            <a:extLst>
              <a:ext uri="{FF2B5EF4-FFF2-40B4-BE49-F238E27FC236}">
                <a16:creationId xmlns:a16="http://schemas.microsoft.com/office/drawing/2014/main" id="{20A07314-29E6-437F-9F52-73683E066FB5}"/>
              </a:ext>
            </a:extLst>
          </p:cNvPr>
          <p:cNvSpPr>
            <a:spLocks noGrp="1"/>
          </p:cNvSpPr>
          <p:nvPr/>
        </p:nvSpPr>
        <p:spPr>
          <a:xfrm>
            <a:off x="403638" y="3274580"/>
            <a:ext cx="4543749" cy="120814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000">
                <a:cs typeface="Calibri"/>
              </a:rPr>
              <a:t>'There is no such thing as a failed experiment, only experiments with unexpected outcomes.'</a:t>
            </a:r>
          </a:p>
          <a:p>
            <a:pPr algn="l"/>
            <a:r>
              <a:rPr lang="en-CA" sz="2000">
                <a:cs typeface="Calibri"/>
              </a:rPr>
              <a:t>- Richard Buckminster Fuller</a:t>
            </a:r>
          </a:p>
        </p:txBody>
      </p:sp>
    </p:spTree>
    <p:extLst>
      <p:ext uri="{BB962C8B-B14F-4D97-AF65-F5344CB8AC3E}">
        <p14:creationId xmlns:p14="http://schemas.microsoft.com/office/powerpoint/2010/main" val="751879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4C8778-1CC5-4615-9F80-B588A87F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  <a:cs typeface="Calibri Light"/>
              </a:rPr>
              <a:t>Hoekenwerk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8DCD3A-A2AB-49B9-B08C-A1585D3FE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>
                <a:cs typeface="Calibri"/>
              </a:rPr>
              <a:t>Lezen met de telescoop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48</a:t>
            </a:r>
          </a:p>
          <a:p>
            <a:r>
              <a:rPr lang="nl-BE" dirty="0">
                <a:cs typeface="Calibri"/>
              </a:rPr>
              <a:t>Spiegelvorming met meerdere spiegels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50</a:t>
            </a:r>
            <a:endParaRPr lang="nl-BE" dirty="0">
              <a:ea typeface="Calibri"/>
              <a:cs typeface="Calibri"/>
            </a:endParaRPr>
          </a:p>
          <a:p>
            <a:r>
              <a:rPr lang="nl-BE" dirty="0">
                <a:cs typeface="Calibri"/>
              </a:rPr>
              <a:t>Weerkaatsing van lichtstralen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52</a:t>
            </a:r>
            <a:endParaRPr lang="nl-BE" dirty="0">
              <a:ea typeface="Calibri"/>
              <a:cs typeface="Calibri"/>
            </a:endParaRPr>
          </a:p>
          <a:p>
            <a:r>
              <a:rPr lang="nl-BE" dirty="0">
                <a:cs typeface="Calibri"/>
              </a:rPr>
              <a:t>Verschillende soorten lenzen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54</a:t>
            </a:r>
            <a:endParaRPr lang="nl-BE" dirty="0">
              <a:ea typeface="Calibri"/>
              <a:cs typeface="Calibri"/>
            </a:endParaRPr>
          </a:p>
          <a:p>
            <a:r>
              <a:rPr lang="nl-BE" dirty="0">
                <a:cs typeface="Calibri"/>
              </a:rPr>
              <a:t>Zwarte binnenkant van een telescoop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57</a:t>
            </a:r>
            <a:endParaRPr lang="nl-BE" dirty="0">
              <a:ea typeface="Calibri"/>
              <a:cs typeface="Calibri"/>
            </a:endParaRPr>
          </a:p>
          <a:p>
            <a:r>
              <a:rPr lang="nl-BE" dirty="0">
                <a:cs typeface="Calibri"/>
              </a:rPr>
              <a:t>De slechtvalk en de telescoop </a:t>
            </a:r>
            <a:r>
              <a:rPr lang="nl-BE" dirty="0">
                <a:cs typeface="Calibri"/>
                <a:sym typeface="Wingdings" panose="05000000000000000000" pitchFamily="2" charset="2"/>
              </a:rPr>
              <a:t></a:t>
            </a:r>
            <a:r>
              <a:rPr lang="nl-BE" dirty="0">
                <a:cs typeface="Calibri"/>
              </a:rPr>
              <a:t> p. 58</a:t>
            </a:r>
          </a:p>
        </p:txBody>
      </p:sp>
    </p:spTree>
    <p:extLst>
      <p:ext uri="{BB962C8B-B14F-4D97-AF65-F5344CB8AC3E}">
        <p14:creationId xmlns:p14="http://schemas.microsoft.com/office/powerpoint/2010/main" val="222151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C8778-1CC5-4615-9F80-B588A87F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  <a:cs typeface="Calibri Light"/>
              </a:rPr>
              <a:t>Materiaalkeuze </a:t>
            </a:r>
          </a:p>
        </p:txBody>
      </p:sp>
      <p:pic>
        <p:nvPicPr>
          <p:cNvPr id="3" name="Tijdelijke aanduiding voor inhoud 2">
            <a:extLst>
              <a:ext uri="{FF2B5EF4-FFF2-40B4-BE49-F238E27FC236}">
                <a16:creationId xmlns:a16="http://schemas.microsoft.com/office/drawing/2014/main" id="{30E4A35D-5141-43AF-B296-3CCFDEA72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3129008" y="-2438498"/>
            <a:ext cx="5933984" cy="11734996"/>
          </a:xfrm>
          <a:prstGeom prst="rect">
            <a:avLst/>
          </a:prstGeom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0DB4A27E-7E60-4F3D-A097-EC6D9BCDE058}"/>
              </a:ext>
            </a:extLst>
          </p:cNvPr>
          <p:cNvSpPr/>
          <p:nvPr/>
        </p:nvSpPr>
        <p:spPr>
          <a:xfrm>
            <a:off x="9064487" y="4695493"/>
            <a:ext cx="1351721" cy="63610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CAE4E40-94C3-49BB-AE7A-549531C2A5D6}"/>
              </a:ext>
            </a:extLst>
          </p:cNvPr>
          <p:cNvSpPr/>
          <p:nvPr/>
        </p:nvSpPr>
        <p:spPr>
          <a:xfrm>
            <a:off x="10270434" y="3764221"/>
            <a:ext cx="1351721" cy="63610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E7595F64-589A-4172-996F-BB8D95C4CBD7}"/>
              </a:ext>
            </a:extLst>
          </p:cNvPr>
          <p:cNvSpPr/>
          <p:nvPr/>
        </p:nvSpPr>
        <p:spPr>
          <a:xfrm>
            <a:off x="10164416" y="2732353"/>
            <a:ext cx="997116" cy="43129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5180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4</Slides>
  <Notes>0</Notes>
  <HiddenSlides>0</HiddenSlide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Kantoorthema</vt:lpstr>
      <vt:lpstr>Kantoorthema</vt:lpstr>
      <vt:lpstr>Office Theme</vt:lpstr>
      <vt:lpstr>Het heelal vanuit een brandpunt</vt:lpstr>
      <vt:lpstr>Hoofdstuk 4: Onderzoek met de telescoop</vt:lpstr>
      <vt:lpstr>Hoekenwerk</vt:lpstr>
      <vt:lpstr>Materiaalkeuze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Jarne Symons</dc:creator>
  <cp:revision>48</cp:revision>
  <dcterms:created xsi:type="dcterms:W3CDTF">2022-02-15T08:46:18Z</dcterms:created>
  <dcterms:modified xsi:type="dcterms:W3CDTF">2022-03-30T08:40:30Z</dcterms:modified>
</cp:coreProperties>
</file>