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643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471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057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078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268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605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690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488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976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172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642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0AA04-3CB2-4027-9B80-CF0F5825B122}" type="datetimeFigureOut">
              <a:rPr lang="nl-BE" smtClean="0"/>
              <a:t>28/10/2020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071E-87EE-4950-98E2-FF84DAEE58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921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mtClean="0"/>
              <a:t>pH </a:t>
            </a:r>
            <a:r>
              <a:rPr lang="nl-BE" altLang="nl-BE"/>
              <a:t>en </a:t>
            </a:r>
            <a:r>
              <a:rPr lang="nl-BE" altLang="nl-BE" dirty="0" err="1"/>
              <a:t>pOH</a:t>
            </a:r>
            <a:endParaRPr lang="nl-NL" altLang="nl-BE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nl-BE" sz="2600"/>
              <a:t>S</a:t>
            </a:r>
            <a:r>
              <a:rPr lang="en-US" altLang="nl-BE" sz="2600">
                <a:cs typeface="Arial" panose="020B0604020202020204" pitchFamily="34" charset="0"/>
              </a:rPr>
              <a:t>ø</a:t>
            </a:r>
            <a:r>
              <a:rPr lang="nl-BE" altLang="nl-BE" sz="2600"/>
              <a:t>rensen: pH of zuurheidsgraad</a:t>
            </a:r>
          </a:p>
          <a:p>
            <a:r>
              <a:rPr lang="nl-NL" altLang="nl-BE" sz="2600"/>
              <a:t> </a:t>
            </a:r>
            <a:r>
              <a:rPr lang="pt-BR" altLang="nl-BE" sz="2600"/>
              <a:t>pH = - log [H</a:t>
            </a:r>
            <a:r>
              <a:rPr lang="pt-BR" altLang="nl-BE" sz="2600" baseline="-25000"/>
              <a:t>3</a:t>
            </a:r>
            <a:r>
              <a:rPr lang="pt-BR" altLang="nl-BE" sz="2600"/>
              <a:t>O</a:t>
            </a:r>
            <a:r>
              <a:rPr lang="en-GB" altLang="nl-BE" sz="2600" baseline="30000">
                <a:sym typeface="Symbol" panose="05050102010706020507" pitchFamily="18" charset="2"/>
              </a:rPr>
              <a:t></a:t>
            </a:r>
            <a:r>
              <a:rPr lang="pt-BR" altLang="nl-BE" sz="2600"/>
              <a:t>] = - log [H</a:t>
            </a:r>
            <a:r>
              <a:rPr lang="en-GB" altLang="nl-BE" sz="2600" baseline="30000">
                <a:sym typeface="Symbol" panose="05050102010706020507" pitchFamily="18" charset="2"/>
              </a:rPr>
              <a:t></a:t>
            </a:r>
            <a:r>
              <a:rPr lang="pt-BR" altLang="nl-BE" sz="2600"/>
              <a:t>]</a:t>
            </a:r>
            <a:r>
              <a:rPr lang="nl-NL" altLang="nl-BE" sz="2600"/>
              <a:t> </a:t>
            </a:r>
          </a:p>
          <a:p>
            <a:r>
              <a:rPr lang="nl-NL" altLang="nl-BE" sz="2600"/>
              <a:t> pOH = - log [OH</a:t>
            </a:r>
            <a:r>
              <a:rPr lang="nl-NL" altLang="nl-BE" sz="2600" baseline="30000"/>
              <a:t>-</a:t>
            </a:r>
            <a:r>
              <a:rPr lang="nl-NL" altLang="nl-BE" sz="2600"/>
              <a:t>]	 </a:t>
            </a:r>
          </a:p>
          <a:p>
            <a:r>
              <a:rPr lang="nl-BE" altLang="nl-BE" sz="2600"/>
              <a:t>Voor zuiver water: </a:t>
            </a:r>
            <a:r>
              <a:rPr lang="nl-NL" altLang="nl-BE" sz="2600"/>
              <a:t>pH = pOH = 7</a:t>
            </a:r>
          </a:p>
          <a:p>
            <a:endParaRPr lang="nl-BE" altLang="nl-BE" sz="2600"/>
          </a:p>
          <a:p>
            <a:pPr lvl="1"/>
            <a:r>
              <a:rPr lang="nl-BE" altLang="nl-BE" sz="2200"/>
              <a:t>Neutrale oplossing: [H</a:t>
            </a:r>
            <a:r>
              <a:rPr lang="nl-BE" altLang="nl-BE" sz="2200" baseline="30000"/>
              <a:t>+</a:t>
            </a:r>
            <a:r>
              <a:rPr lang="nl-BE" altLang="nl-BE" sz="2200"/>
              <a:t>] = [OH</a:t>
            </a:r>
            <a:r>
              <a:rPr lang="nl-BE" altLang="nl-BE" sz="2200" baseline="30000"/>
              <a:t>-</a:t>
            </a:r>
            <a:r>
              <a:rPr lang="nl-BE" altLang="nl-BE" sz="2200"/>
              <a:t>] </a:t>
            </a:r>
            <a:r>
              <a:rPr lang="nl-BE" altLang="nl-BE" sz="2200">
                <a:sym typeface="Wingdings" panose="05000000000000000000" pitchFamily="2" charset="2"/>
              </a:rPr>
              <a:t> pH = 7</a:t>
            </a:r>
          </a:p>
          <a:p>
            <a:pPr lvl="1"/>
            <a:r>
              <a:rPr lang="nl-BE" altLang="nl-BE" sz="2200">
                <a:sym typeface="Wingdings" panose="05000000000000000000" pitchFamily="2" charset="2"/>
              </a:rPr>
              <a:t>Zure oplossing: [H</a:t>
            </a:r>
            <a:r>
              <a:rPr lang="nl-BE" altLang="nl-BE" sz="2200" baseline="30000">
                <a:sym typeface="Wingdings" panose="05000000000000000000" pitchFamily="2" charset="2"/>
              </a:rPr>
              <a:t>+</a:t>
            </a:r>
            <a:r>
              <a:rPr lang="nl-BE" altLang="nl-BE" sz="2200">
                <a:sym typeface="Wingdings" panose="05000000000000000000" pitchFamily="2" charset="2"/>
              </a:rPr>
              <a:t>] &gt; [OH</a:t>
            </a:r>
            <a:r>
              <a:rPr lang="nl-BE" altLang="nl-BE" sz="2200" baseline="30000">
                <a:sym typeface="Wingdings" panose="05000000000000000000" pitchFamily="2" charset="2"/>
              </a:rPr>
              <a:t>-</a:t>
            </a:r>
            <a:r>
              <a:rPr lang="nl-BE" altLang="nl-BE" sz="2200">
                <a:sym typeface="Wingdings" panose="05000000000000000000" pitchFamily="2" charset="2"/>
              </a:rPr>
              <a:t>]  pH &lt; 7</a:t>
            </a:r>
          </a:p>
          <a:p>
            <a:pPr lvl="1"/>
            <a:r>
              <a:rPr lang="nl-BE" altLang="nl-BE" sz="2200">
                <a:sym typeface="Wingdings" panose="05000000000000000000" pitchFamily="2" charset="2"/>
              </a:rPr>
              <a:t>Basische of alkalische opl: [H</a:t>
            </a:r>
            <a:r>
              <a:rPr lang="nl-BE" altLang="nl-BE" sz="2200" baseline="30000">
                <a:sym typeface="Wingdings" panose="05000000000000000000" pitchFamily="2" charset="2"/>
              </a:rPr>
              <a:t>+</a:t>
            </a:r>
            <a:r>
              <a:rPr lang="nl-BE" altLang="nl-BE" sz="2200">
                <a:sym typeface="Wingdings" panose="05000000000000000000" pitchFamily="2" charset="2"/>
              </a:rPr>
              <a:t>]&lt; [OH</a:t>
            </a:r>
            <a:r>
              <a:rPr lang="nl-BE" altLang="nl-BE" sz="2200" baseline="30000">
                <a:sym typeface="Wingdings" panose="05000000000000000000" pitchFamily="2" charset="2"/>
              </a:rPr>
              <a:t>-</a:t>
            </a:r>
            <a:r>
              <a:rPr lang="nl-BE" altLang="nl-BE" sz="2200">
                <a:sym typeface="Wingdings" panose="05000000000000000000" pitchFamily="2" charset="2"/>
              </a:rPr>
              <a:t>]  pH &gt; 7</a:t>
            </a:r>
          </a:p>
          <a:p>
            <a:pPr lvl="1"/>
            <a:endParaRPr lang="nl-BE" altLang="nl-BE" sz="2200">
              <a:sym typeface="Wingdings" panose="05000000000000000000" pitchFamily="2" charset="2"/>
            </a:endParaRPr>
          </a:p>
          <a:p>
            <a:pPr lvl="1"/>
            <a:r>
              <a:rPr lang="nl-BE" altLang="nl-BE" sz="2200">
                <a:sym typeface="Wingdings" panose="05000000000000000000" pitchFamily="2" charset="2"/>
              </a:rPr>
              <a:t>pH + pOH = 14</a:t>
            </a:r>
            <a:endParaRPr lang="nl-NL" altLang="nl-BE" sz="2200"/>
          </a:p>
        </p:txBody>
      </p:sp>
    </p:spTree>
    <p:extLst>
      <p:ext uri="{BB962C8B-B14F-4D97-AF65-F5344CB8AC3E}">
        <p14:creationId xmlns:p14="http://schemas.microsoft.com/office/powerpoint/2010/main" val="21937950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Kantoorthema</vt:lpstr>
      <vt:lpstr>pH en pOH</vt:lpstr>
    </vt:vector>
  </TitlesOfParts>
  <Company>UC Leuven-Limburg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en pOH</dc:title>
  <dc:creator>Filip Poncelet</dc:creator>
  <cp:lastModifiedBy>Filip Poncelet</cp:lastModifiedBy>
  <cp:revision>1</cp:revision>
  <dcterms:created xsi:type="dcterms:W3CDTF">2020-10-28T07:25:12Z</dcterms:created>
  <dcterms:modified xsi:type="dcterms:W3CDTF">2020-10-28T07:25:18Z</dcterms:modified>
</cp:coreProperties>
</file>