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6" r:id="rId18"/>
    <p:sldId id="272" r:id="rId19"/>
    <p:sldId id="274" r:id="rId20"/>
    <p:sldId id="275" r:id="rId21"/>
    <p:sldId id="273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ECFC-5A1C-42DC-9D0B-FDEB9A5F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24DC62-B436-4EB0-B36E-28ABC4C86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D97A0-4579-4DCF-9ECC-72CBDB21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C1195E-EABC-454D-9850-304B82EA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0C07D-0D6E-4FC5-9CC2-869F272E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7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83EDE-45C6-45FE-BB8C-9B93A61F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DB48A0-0723-4A91-82D3-C961F939A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CDAA0A-0311-4CAC-81C3-B974A01A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70513E-781C-42EE-B7F5-6017C88F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4C3307-7B11-46AB-A8C4-02488BF5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79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3DAF23-78FC-4F8F-985A-5A6CB1829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BEADBA-6F6E-406A-A725-1E8EA34F5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50D57-083D-4FCA-999D-AD6C9864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9788FB-FF87-4AF6-A70B-0C6D7EE1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2C880-A0F0-4C7D-A865-2AB6671A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5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604A3-7AAD-4FC3-8758-4DEDECFB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571BC3-95AE-4514-9925-3AEB8F94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41518B-4969-4213-9A42-19B41B98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5B65E9-170F-4A93-A1EF-FDEC20E8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2B7D91-3DCA-4E13-AC81-72E4A16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03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64882-361C-4EBD-81F1-79778856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1FEFFF-31F3-4274-96A7-73CD70A6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B4DFA9-40BD-47C6-B0DF-6FF8271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8E738F-2784-47F1-A657-CCE7E995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DA77BD-59AA-4A66-9EA4-477001A5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04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E85E5-8CCD-4BF3-9393-CC125025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4B772-3378-4F99-B99F-F219E7C4A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795E15-7C7A-43FF-BA07-7BEA9A8E5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815921-1C9D-4507-9803-E0716EAC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D76BCA-FA46-4B1B-A889-F484FFCE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442C3A-F5FC-4899-93FD-E27C36C1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2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5C234-A9DB-4253-ACD3-FF13A95C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8FA2D5-1ED0-4516-BF02-912490008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53B8F3-DFED-41CE-B0CA-0D1D1A735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2DEB9A-8904-407E-A2CF-2D562E275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EDC490-07D8-43CF-B513-AD63C5AF4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8E4132-0D95-4727-B26F-60FE5254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0DE856-A7CF-4621-B3B8-4405052E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0CFA28-2197-4B1C-9806-E2D35E61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73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C5005-05CC-48DE-92F2-FE21C2EA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FC1FE0-0A6A-480C-AD42-B0266177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A3A396-A4CC-4092-AA16-0E4F01D6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163087-F2B5-4B53-AED7-1946D3CD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71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5A60EA-8CC5-48C9-95AD-1709A60A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5B0989-5E6F-4354-A582-1FEF8CEF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E1D9C7-08F1-4765-84A6-2A296285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04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7E24D-6FDA-4271-BEE9-F0B8632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716D5-0FD6-4B22-8A6D-EBDAE628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3CF528-28A6-490B-A640-EA4D5C34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EC84AF-759F-454E-BEC1-2C84BDDB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AB1DED-BDA2-47B2-8FC9-6986A45E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293F0E-35C5-43F3-99E9-2ADFA995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3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C04A7-E2D9-4758-91CD-74F5A86E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F28CF7-BE01-4DAA-A3A9-7B552985B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EE8B28-89E6-4F0D-BA88-751695F5E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36FE67-5E2E-4D8C-BA07-9B5F5684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B751E4-4FFF-4760-BD09-8596C072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B36E04-98CC-4F75-B403-65DF914E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023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02D1FA-9746-44CD-A213-C2C9BD15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B15E3B-D3EF-4B39-93F6-FDDD3A0F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ECC5DD-B79F-4CE5-81E2-56DA5D467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21DF-EB38-4B8C-8121-D7909C60D550}" type="datetimeFigureOut">
              <a:rPr lang="nl-BE" smtClean="0"/>
              <a:t>27/11/2019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E9C2C-B21D-46F8-A246-EA4AC7DCA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41127-B45F-4CB1-8F40-1D885B5E9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C3E6-782D-480B-8C42-E5548028FC7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19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D2177BC-FC1C-4BDA-AF6D-15CA360AD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2073AC-8157-4BB8-9E61-E30F302D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BE" sz="4000" dirty="0"/>
              <a:t>TOUR </a:t>
            </a:r>
            <a:r>
              <a:rPr lang="nl-BE" sz="4000" dirty="0" err="1"/>
              <a:t>to</a:t>
            </a:r>
            <a:r>
              <a:rPr lang="nl-BE" sz="4000" dirty="0"/>
              <a:t> DO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3483E4-1EC7-43A0-AF99-5D796EAE2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BE" sz="2000" dirty="0"/>
              <a:t>Navorming 28/11/2019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1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52AF5-7EE8-4B05-9899-D9ED54BB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BCC5A-E7B4-476D-83BA-9A0D01E2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D53055-B8B9-4DA6-A633-A335956D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3692009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35D536E-6B3C-410C-AF18-E4A9A2646E99}"/>
              </a:ext>
            </a:extLst>
          </p:cNvPr>
          <p:cNvCxnSpPr/>
          <p:nvPr/>
        </p:nvCxnSpPr>
        <p:spPr>
          <a:xfrm>
            <a:off x="6897950" y="3293616"/>
            <a:ext cx="2929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8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71E91-248B-4815-827F-7CF5A627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20"/>
            <a:ext cx="10515600" cy="1325563"/>
          </a:xfrm>
        </p:spPr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98DD03-2968-4DA8-AF56-7C5C7294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DE32F0-E698-4067-A991-6DF8DF38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1" y="1113000"/>
            <a:ext cx="9678611" cy="59109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41471A-635E-4DA3-B8B1-351970B8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86" y="3273070"/>
            <a:ext cx="9948313" cy="344453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85BB8D8-2356-47EE-A2AF-B035683B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901" y="3286641"/>
            <a:ext cx="9914282" cy="3417394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21CC9B1-F966-461A-993E-0BEC84DEA6C9}"/>
              </a:ext>
            </a:extLst>
          </p:cNvPr>
          <p:cNvCxnSpPr>
            <a:cxnSpLocks/>
          </p:cNvCxnSpPr>
          <p:nvPr/>
        </p:nvCxnSpPr>
        <p:spPr>
          <a:xfrm>
            <a:off x="6303146" y="2574524"/>
            <a:ext cx="1091953" cy="1426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2122417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 flipV="1">
            <a:off x="2222081" y="2873414"/>
            <a:ext cx="357277" cy="9812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3CA4AA-431D-4E16-8D6B-C899F4A4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764280"/>
            <a:ext cx="6608408" cy="292441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AD8D388-8022-4A0B-8BB2-65F8DB876DDC}"/>
              </a:ext>
            </a:extLst>
          </p:cNvPr>
          <p:cNvCxnSpPr/>
          <p:nvPr/>
        </p:nvCxnSpPr>
        <p:spPr>
          <a:xfrm>
            <a:off x="3120439" y="5520805"/>
            <a:ext cx="440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BECA1C-B1DE-4C6C-AE44-646CEF4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1530252"/>
            <a:ext cx="10515600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DCD11-5899-4E1F-AE3B-220682D7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905C6-E6F5-4C8D-A337-95602F0B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A526FC-8B02-4425-B94B-DB997C09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1825625"/>
            <a:ext cx="11216640" cy="333116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21C0C14-3576-4DC0-AC3D-91E1F6F5CA2B}"/>
              </a:ext>
            </a:extLst>
          </p:cNvPr>
          <p:cNvCxnSpPr/>
          <p:nvPr/>
        </p:nvCxnSpPr>
        <p:spPr>
          <a:xfrm>
            <a:off x="6543040" y="3586480"/>
            <a:ext cx="467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7BDBA-B708-4D93-A3C1-BF746CC6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058F4-B618-4F33-9FB2-F7285159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1E6C26-3CBC-4A8C-BE1B-A2040CBB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88" y="0"/>
            <a:ext cx="10192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6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2122417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 flipV="1">
            <a:off x="2222081" y="2873414"/>
            <a:ext cx="357277" cy="9812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3CA4AA-431D-4E16-8D6B-C899F4A4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764280"/>
            <a:ext cx="6608408" cy="292441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AD8D388-8022-4A0B-8BB2-65F8DB876DDC}"/>
              </a:ext>
            </a:extLst>
          </p:cNvPr>
          <p:cNvCxnSpPr/>
          <p:nvPr/>
        </p:nvCxnSpPr>
        <p:spPr>
          <a:xfrm>
            <a:off x="3040540" y="5849279"/>
            <a:ext cx="440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BECA1C-B1DE-4C6C-AE44-646CEF4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1530252"/>
            <a:ext cx="10515600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31381-C73C-47EF-8C46-F3C18ED9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65D2E-825E-4157-95FC-860A140F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99E8AB-12DB-401C-924A-700604A7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585"/>
            <a:ext cx="12192000" cy="45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2122417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 flipV="1">
            <a:off x="2222081" y="2873414"/>
            <a:ext cx="357277" cy="9812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3CA4AA-431D-4E16-8D6B-C899F4A4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764280"/>
            <a:ext cx="6608408" cy="29244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8BECA1C-B1DE-4C6C-AE44-646CEF4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1530252"/>
            <a:ext cx="10515600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8F6E-6F3A-445C-B0CF-218F4CCE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167CC-444D-4524-90AA-2E217331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Fotomoment: </a:t>
            </a:r>
          </a:p>
          <a:p>
            <a:pPr lvl="1"/>
            <a:r>
              <a:rPr lang="nl-BE" dirty="0"/>
              <a:t>Foto maken van het resultaat, gebouw, …</a:t>
            </a:r>
          </a:p>
          <a:p>
            <a:pPr lvl="1"/>
            <a:endParaRPr lang="nl-BE" dirty="0"/>
          </a:p>
          <a:p>
            <a:r>
              <a:rPr lang="nl-BE" dirty="0"/>
              <a:t>Woord raden:</a:t>
            </a:r>
          </a:p>
          <a:p>
            <a:pPr lvl="1"/>
            <a:r>
              <a:rPr lang="nl-BE" dirty="0"/>
              <a:t>g o l o v  r d e -&gt; volgorde</a:t>
            </a:r>
          </a:p>
          <a:p>
            <a:pPr lvl="1"/>
            <a:endParaRPr lang="nl-BE" dirty="0"/>
          </a:p>
          <a:p>
            <a:r>
              <a:rPr lang="nl-BE" dirty="0"/>
              <a:t>Puzzel 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211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351EC-EFDC-4894-8B6E-20E89C94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933" y="2863882"/>
            <a:ext cx="3414373" cy="886397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07FE26-168B-4571-B503-D99DEAFA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8C2BF5-A6BA-4990-919B-D2FC5ADF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1" y="0"/>
            <a:ext cx="10636898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F017BCEF-D1DC-435B-A5A6-43D3F38F3154}"/>
              </a:ext>
            </a:extLst>
          </p:cNvPr>
          <p:cNvSpPr/>
          <p:nvPr/>
        </p:nvSpPr>
        <p:spPr>
          <a:xfrm>
            <a:off x="8788895" y="0"/>
            <a:ext cx="1047564" cy="4261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92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62A1A-FAEA-4EF6-9768-CBBEA8E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82" y="195309"/>
            <a:ext cx="9016017" cy="1495379"/>
          </a:xfrm>
        </p:spPr>
        <p:txBody>
          <a:bodyPr/>
          <a:lstStyle/>
          <a:p>
            <a:r>
              <a:rPr lang="nl-BE" dirty="0"/>
              <a:t>Wat is TOUR </a:t>
            </a:r>
            <a:r>
              <a:rPr lang="nl-BE" dirty="0" err="1"/>
              <a:t>to</a:t>
            </a:r>
            <a:r>
              <a:rPr lang="nl-BE" dirty="0"/>
              <a:t> DO?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1E8C29-134D-46EF-BF62-519E6C36A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7128"/>
          <a:stretch/>
        </p:blipFill>
        <p:spPr>
          <a:xfrm>
            <a:off x="0" y="0"/>
            <a:ext cx="2337783" cy="4820570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38BDD10-7D33-4F24-99E0-93431E67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848" y="1331650"/>
            <a:ext cx="8016536" cy="976544"/>
          </a:xfrm>
        </p:spPr>
        <p:txBody>
          <a:bodyPr/>
          <a:lstStyle/>
          <a:p>
            <a:r>
              <a:rPr lang="nl-BE" dirty="0"/>
              <a:t>Interactieve tour met behulp van een smartphone.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D37468E-EB9B-4EA2-9C35-9976A9AF2BC1}"/>
              </a:ext>
            </a:extLst>
          </p:cNvPr>
          <p:cNvCxnSpPr/>
          <p:nvPr/>
        </p:nvCxnSpPr>
        <p:spPr>
          <a:xfrm>
            <a:off x="2254928" y="2610035"/>
            <a:ext cx="9410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BCBC1A27-FEA0-4B2B-A792-F2EC5136F7F9}"/>
              </a:ext>
            </a:extLst>
          </p:cNvPr>
          <p:cNvSpPr txBox="1"/>
          <p:nvPr/>
        </p:nvSpPr>
        <p:spPr>
          <a:xfrm>
            <a:off x="2405849" y="1807863"/>
            <a:ext cx="151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Voorbeelden: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A25FC4B-A54B-4B3F-AEBC-2E13CC076FF7}"/>
              </a:ext>
            </a:extLst>
          </p:cNvPr>
          <p:cNvSpPr txBox="1"/>
          <p:nvPr/>
        </p:nvSpPr>
        <p:spPr>
          <a:xfrm>
            <a:off x="3195961" y="242536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Audiogids in musea.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21C8145-5605-42FC-9588-EA1D625F0955}"/>
              </a:ext>
            </a:extLst>
          </p:cNvPr>
          <p:cNvCxnSpPr/>
          <p:nvPr/>
        </p:nvCxnSpPr>
        <p:spPr>
          <a:xfrm>
            <a:off x="2254928" y="3525915"/>
            <a:ext cx="94103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31C6A74-4082-47BC-8D08-EA92C190695B}"/>
              </a:ext>
            </a:extLst>
          </p:cNvPr>
          <p:cNvSpPr txBox="1"/>
          <p:nvPr/>
        </p:nvSpPr>
        <p:spPr>
          <a:xfrm>
            <a:off x="3215039" y="3341249"/>
            <a:ext cx="792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Rondleiding in een stad van toeristische trekpleisters tot toeristische trekpleister.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B861C9D-0166-4270-9062-24C2A705281D}"/>
              </a:ext>
            </a:extLst>
          </p:cNvPr>
          <p:cNvCxnSpPr/>
          <p:nvPr/>
        </p:nvCxnSpPr>
        <p:spPr>
          <a:xfrm>
            <a:off x="2305077" y="4385569"/>
            <a:ext cx="90996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FDA382D1-0445-41F3-8AB6-B9D5F4544FD5}"/>
              </a:ext>
            </a:extLst>
          </p:cNvPr>
          <p:cNvSpPr txBox="1"/>
          <p:nvPr/>
        </p:nvSpPr>
        <p:spPr>
          <a:xfrm>
            <a:off x="3215039" y="4200903"/>
            <a:ext cx="180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</a:t>
            </a:r>
            <a:r>
              <a:rPr lang="nl-BE" baseline="-25000" dirty="0"/>
              <a:t>2 </a:t>
            </a:r>
            <a:r>
              <a:rPr lang="nl-BE" dirty="0"/>
              <a:t> - </a:t>
            </a:r>
            <a:r>
              <a:rPr lang="nl-BE" dirty="0" err="1"/>
              <a:t>geocaching</a:t>
            </a:r>
            <a:endParaRPr lang="nl-BE" baseline="-25000" dirty="0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8E45364D-95B2-4DBE-B483-A701FF35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61" y="3818987"/>
            <a:ext cx="6685439" cy="30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4A6FE-052C-4C7E-A925-CD3ACEC9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Terugkijken op de gemaakte  tour(s)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A6BD5A-C442-4614-890F-50ADCA6D7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1843"/>
            <a:ext cx="10515600" cy="1737643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5828509-44C4-4AA1-9A57-FF0D8EE85A13}"/>
              </a:ext>
            </a:extLst>
          </p:cNvPr>
          <p:cNvCxnSpPr/>
          <p:nvPr/>
        </p:nvCxnSpPr>
        <p:spPr>
          <a:xfrm flipV="1">
            <a:off x="10556240" y="3538465"/>
            <a:ext cx="0" cy="383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4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134A4-F499-4FE5-BC34-157D4144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Beoordeling: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C368F9D-5B20-47A9-94B0-F6AF1876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760" y="901929"/>
            <a:ext cx="8016240" cy="525624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B2288F3-A95D-474E-A724-F1F3DD263AB2}"/>
              </a:ext>
            </a:extLst>
          </p:cNvPr>
          <p:cNvSpPr/>
          <p:nvPr/>
        </p:nvSpPr>
        <p:spPr>
          <a:xfrm>
            <a:off x="10569260" y="4655690"/>
            <a:ext cx="99568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09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351EC-EFDC-4894-8B6E-20E89C94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933" y="2863882"/>
            <a:ext cx="3414373" cy="886397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07FE26-168B-4571-B503-D99DEAFA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8C2BF5-A6BA-4990-919B-D2FC5ADF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1" y="0"/>
            <a:ext cx="10636898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F017BCEF-D1DC-435B-A5A6-43D3F38F3154}"/>
              </a:ext>
            </a:extLst>
          </p:cNvPr>
          <p:cNvSpPr/>
          <p:nvPr/>
        </p:nvSpPr>
        <p:spPr>
          <a:xfrm>
            <a:off x="7776839" y="0"/>
            <a:ext cx="958788" cy="4261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28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89" y="2306968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>
            <a:off x="7448365" y="4061764"/>
            <a:ext cx="623607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43CF2E4-B3C0-4ED3-A50F-7E0725E9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89" y="1690688"/>
            <a:ext cx="10515601" cy="6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9B0A437-9712-44E5-A3EF-BCBD0B1CF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9" y="2196715"/>
            <a:ext cx="11086511" cy="405489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402DC8E-FC91-4BD6-A9A4-78715E9E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014D49-1421-47EE-994A-B74FF757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8" y="1507197"/>
            <a:ext cx="11086512" cy="6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2122417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 flipV="1">
            <a:off x="2222081" y="2873414"/>
            <a:ext cx="357277" cy="9812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3CA4AA-431D-4E16-8D6B-C899F4A4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764280"/>
            <a:ext cx="6608408" cy="292441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AD8D388-8022-4A0B-8BB2-65F8DB876DDC}"/>
              </a:ext>
            </a:extLst>
          </p:cNvPr>
          <p:cNvCxnSpPr/>
          <p:nvPr/>
        </p:nvCxnSpPr>
        <p:spPr>
          <a:xfrm>
            <a:off x="929640" y="5108673"/>
            <a:ext cx="440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BECA1C-B1DE-4C6C-AE44-646CEF4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1530252"/>
            <a:ext cx="10515600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1D6F8-F680-4CCE-845F-9B8E1AC6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0872"/>
            <a:ext cx="10515600" cy="1325563"/>
          </a:xfrm>
        </p:spPr>
        <p:txBody>
          <a:bodyPr/>
          <a:lstStyle/>
          <a:p>
            <a:r>
              <a:rPr lang="nl-BE" dirty="0"/>
              <a:t>Rondleiding door Maaseik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ECE83-78C0-4DA6-AA5F-47199A442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4D1E8F-C50D-4317-A12C-7F7E7FB6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5625"/>
            <a:ext cx="11353800" cy="3325940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AF13B3F-A6A6-4C27-9C2A-96A4F6BC3434}"/>
              </a:ext>
            </a:extLst>
          </p:cNvPr>
          <p:cNvCxnSpPr/>
          <p:nvPr/>
        </p:nvCxnSpPr>
        <p:spPr>
          <a:xfrm>
            <a:off x="6844684" y="2831976"/>
            <a:ext cx="4083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C3B18E-9BA7-41C5-90A0-9F65FC0A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26" y="4258394"/>
            <a:ext cx="8013632" cy="20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5DEF-B172-4C31-A055-8B1B5355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386107-F36B-450B-A7A2-FFC098E3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D48EF7-2B7A-4D7C-9F68-C5124EA4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219"/>
            <a:ext cx="10772069" cy="655756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84BDB4-69A6-46FE-BF04-8704F3A13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04"/>
          <a:stretch/>
        </p:blipFill>
        <p:spPr>
          <a:xfrm>
            <a:off x="5609" y="2254928"/>
            <a:ext cx="6341925" cy="2876550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522E66E-6478-466C-B26D-E3251CD4C7C2}"/>
              </a:ext>
            </a:extLst>
          </p:cNvPr>
          <p:cNvCxnSpPr>
            <a:cxnSpLocks/>
          </p:cNvCxnSpPr>
          <p:nvPr/>
        </p:nvCxnSpPr>
        <p:spPr>
          <a:xfrm flipH="1">
            <a:off x="2636668" y="1825625"/>
            <a:ext cx="3098307" cy="421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477F6CC-4F83-4A11-AD5E-F4C8573F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992" y="2247476"/>
            <a:ext cx="7038513" cy="4026809"/>
          </a:xfrm>
          <a:prstGeom prst="rect">
            <a:avLst/>
          </a:prstGeom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B1A0393-B441-479B-8A65-E09472751938}"/>
              </a:ext>
            </a:extLst>
          </p:cNvPr>
          <p:cNvCxnSpPr>
            <a:cxnSpLocks/>
          </p:cNvCxnSpPr>
          <p:nvPr/>
        </p:nvCxnSpPr>
        <p:spPr>
          <a:xfrm flipH="1">
            <a:off x="5601810" y="1825625"/>
            <a:ext cx="766439" cy="55359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A4376684-95BE-444D-B1D0-0F05504BD755}"/>
              </a:ext>
            </a:extLst>
          </p:cNvPr>
          <p:cNvSpPr/>
          <p:nvPr/>
        </p:nvSpPr>
        <p:spPr>
          <a:xfrm>
            <a:off x="4589755" y="3867442"/>
            <a:ext cx="523783" cy="3672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1B8AE9A-B195-4FD6-B8B5-64C99F490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998" y="2965392"/>
            <a:ext cx="5634499" cy="262539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940F12D-F4F9-4BF3-849D-657B16A8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015" y="2044107"/>
            <a:ext cx="5006266" cy="975580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B8894FB-1011-4290-B74E-4B45883AC80E}"/>
              </a:ext>
            </a:extLst>
          </p:cNvPr>
          <p:cNvCxnSpPr/>
          <p:nvPr/>
        </p:nvCxnSpPr>
        <p:spPr>
          <a:xfrm>
            <a:off x="7422776" y="1813981"/>
            <a:ext cx="935550" cy="2225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A0535022-AA43-4F21-99DB-6E18AE98F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730" y="2110400"/>
            <a:ext cx="4797339" cy="45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89216-225E-4C51-B4CA-9E2C8D8C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Rondleiding door Maaseik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59A4636-9D2C-41BF-A97B-23C67B435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2122417"/>
            <a:ext cx="10515600" cy="2483254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C1C1421-34AA-4C47-BED8-8BB9AD2D0292}"/>
              </a:ext>
            </a:extLst>
          </p:cNvPr>
          <p:cNvCxnSpPr>
            <a:cxnSpLocks/>
          </p:cNvCxnSpPr>
          <p:nvPr/>
        </p:nvCxnSpPr>
        <p:spPr>
          <a:xfrm flipV="1">
            <a:off x="2222081" y="2873414"/>
            <a:ext cx="357277" cy="98126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3CA4AA-431D-4E16-8D6B-C899F4A4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3764280"/>
            <a:ext cx="6608408" cy="292441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AD8D388-8022-4A0B-8BB2-65F8DB876DDC}"/>
              </a:ext>
            </a:extLst>
          </p:cNvPr>
          <p:cNvCxnSpPr/>
          <p:nvPr/>
        </p:nvCxnSpPr>
        <p:spPr>
          <a:xfrm>
            <a:off x="3102684" y="5130188"/>
            <a:ext cx="440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BECA1C-B1DE-4C6C-AE44-646CEF4E5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" y="1530252"/>
            <a:ext cx="10515600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Breedbeeld</PresentationFormat>
  <Paragraphs>30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TOUR to DO</vt:lpstr>
      <vt:lpstr>Wat is TOUR to DO?</vt:lpstr>
      <vt:lpstr>PowerPoint-presentatie</vt:lpstr>
      <vt:lpstr>Rondleiding door Maaseik</vt:lpstr>
      <vt:lpstr>Rondleiding door Maaseik</vt:lpstr>
      <vt:lpstr>Rondleiding door Maaseik</vt:lpstr>
      <vt:lpstr>Rondleiding door Maaseik</vt:lpstr>
      <vt:lpstr>PowerPoint-presentatie</vt:lpstr>
      <vt:lpstr>Rondleiding door Maaseik</vt:lpstr>
      <vt:lpstr>Rondleiding door Maaseik</vt:lpstr>
      <vt:lpstr>Rondleiding door Maaseik</vt:lpstr>
      <vt:lpstr>Rondleiding door Maaseik</vt:lpstr>
      <vt:lpstr>Rondleiding door Maaseik</vt:lpstr>
      <vt:lpstr>PowerPoint-presentatie</vt:lpstr>
      <vt:lpstr>Rondleiding door Maaseik</vt:lpstr>
      <vt:lpstr>Rondleiding door Maaseik</vt:lpstr>
      <vt:lpstr>Rondleiding door Maaseik</vt:lpstr>
      <vt:lpstr>Rondleiding door Maaseik</vt:lpstr>
      <vt:lpstr>PowerPoint-presentatie</vt:lpstr>
      <vt:lpstr>Terugkijken op de gemaakte  tour(s)</vt:lpstr>
      <vt:lpstr>Beoordeling: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to DO</dc:title>
  <dc:creator>Bram Vereecken</dc:creator>
  <cp:lastModifiedBy>Bram Vereecken</cp:lastModifiedBy>
  <cp:revision>18</cp:revision>
  <dcterms:created xsi:type="dcterms:W3CDTF">2019-11-27T11:04:38Z</dcterms:created>
  <dcterms:modified xsi:type="dcterms:W3CDTF">2019-11-27T17:16:14Z</dcterms:modified>
</cp:coreProperties>
</file>