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2E93-D63A-4509-AD58-67403856A4B8}" type="datetimeFigureOut">
              <a:rPr lang="nl-BE" smtClean="0"/>
              <a:t>22/02/2019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3A13-6F5E-49DD-89E9-D754DD1338D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0048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2E93-D63A-4509-AD58-67403856A4B8}" type="datetimeFigureOut">
              <a:rPr lang="nl-BE" smtClean="0"/>
              <a:t>22/02/2019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3A13-6F5E-49DD-89E9-D754DD1338D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578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2E93-D63A-4509-AD58-67403856A4B8}" type="datetimeFigureOut">
              <a:rPr lang="nl-BE" smtClean="0"/>
              <a:t>22/02/2019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3A13-6F5E-49DD-89E9-D754DD1338D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321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2E93-D63A-4509-AD58-67403856A4B8}" type="datetimeFigureOut">
              <a:rPr lang="nl-BE" smtClean="0"/>
              <a:t>22/02/2019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3A13-6F5E-49DD-89E9-D754DD1338D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192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2E93-D63A-4509-AD58-67403856A4B8}" type="datetimeFigureOut">
              <a:rPr lang="nl-BE" smtClean="0"/>
              <a:t>22/02/2019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3A13-6F5E-49DD-89E9-D754DD1338D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0286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2E93-D63A-4509-AD58-67403856A4B8}" type="datetimeFigureOut">
              <a:rPr lang="nl-BE" smtClean="0"/>
              <a:t>22/02/2019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3A13-6F5E-49DD-89E9-D754DD1338D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848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2E93-D63A-4509-AD58-67403856A4B8}" type="datetimeFigureOut">
              <a:rPr lang="nl-BE" smtClean="0"/>
              <a:t>22/02/2019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3A13-6F5E-49DD-89E9-D754DD1338D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203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2E93-D63A-4509-AD58-67403856A4B8}" type="datetimeFigureOut">
              <a:rPr lang="nl-BE" smtClean="0"/>
              <a:t>22/02/2019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3A13-6F5E-49DD-89E9-D754DD1338D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643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2E93-D63A-4509-AD58-67403856A4B8}" type="datetimeFigureOut">
              <a:rPr lang="nl-BE" smtClean="0"/>
              <a:t>22/02/2019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3A13-6F5E-49DD-89E9-D754DD1338D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233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2E93-D63A-4509-AD58-67403856A4B8}" type="datetimeFigureOut">
              <a:rPr lang="nl-BE" smtClean="0"/>
              <a:t>22/02/2019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3A13-6F5E-49DD-89E9-D754DD1338D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102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2E93-D63A-4509-AD58-67403856A4B8}" type="datetimeFigureOut">
              <a:rPr lang="nl-BE" smtClean="0"/>
              <a:t>22/02/2019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73A13-6F5E-49DD-89E9-D754DD1338D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0863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52E93-D63A-4509-AD58-67403856A4B8}" type="datetimeFigureOut">
              <a:rPr lang="nl-BE" smtClean="0"/>
              <a:t>22/02/2019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73A13-6F5E-49DD-89E9-D754DD1338D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362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42902" y="1651441"/>
            <a:ext cx="2078182" cy="2612971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9" name="Tekstvak 8"/>
          <p:cNvSpPr txBox="1"/>
          <p:nvPr/>
        </p:nvSpPr>
        <p:spPr>
          <a:xfrm>
            <a:off x="2667341" y="1651441"/>
            <a:ext cx="2078182" cy="2612971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10" name="Tekstvak 9"/>
          <p:cNvSpPr txBox="1"/>
          <p:nvPr/>
        </p:nvSpPr>
        <p:spPr>
          <a:xfrm>
            <a:off x="4985212" y="1651444"/>
            <a:ext cx="2078182" cy="261297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11" name="Tekstvak 10"/>
          <p:cNvSpPr txBox="1"/>
          <p:nvPr/>
        </p:nvSpPr>
        <p:spPr>
          <a:xfrm>
            <a:off x="7309651" y="1651441"/>
            <a:ext cx="2078182" cy="2612971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12" name="Tekstvak 11"/>
          <p:cNvSpPr txBox="1"/>
          <p:nvPr/>
        </p:nvSpPr>
        <p:spPr>
          <a:xfrm>
            <a:off x="9627522" y="1651441"/>
            <a:ext cx="2078182" cy="2612971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101600">
              <a:srgbClr val="C0000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13" name="Afgeronde rechthoek 12"/>
          <p:cNvSpPr/>
          <p:nvPr/>
        </p:nvSpPr>
        <p:spPr>
          <a:xfrm>
            <a:off x="99753" y="914401"/>
            <a:ext cx="11937076" cy="3981796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tx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42349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Evelien Hermans</dc:creator>
  <cp:lastModifiedBy>Evelien Hermans</cp:lastModifiedBy>
  <cp:revision>3</cp:revision>
  <dcterms:created xsi:type="dcterms:W3CDTF">2019-02-22T09:38:16Z</dcterms:created>
  <dcterms:modified xsi:type="dcterms:W3CDTF">2019-02-22T09:52:08Z</dcterms:modified>
</cp:coreProperties>
</file>