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3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30" d="100"/>
          <a:sy n="30" d="100"/>
        </p:scale>
        <p:origin x="56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6A3A-8F21-4503-9003-8137A73A5148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6DAA2-B552-4568-9587-A1B4833C6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70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97316-EC42-4B0E-BB82-82EAA35F8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02EECF-DEAE-4E70-9D04-29A3BDC36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10A436-89E0-4933-BCBC-87B1005A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2C4FF6-639C-4E09-B204-E4A63A89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C175B4-FA5D-4C03-9173-4BA8D4BD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98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1B54B-1CDE-4AE3-B258-C1E7ED7D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011619-B067-441F-BC6E-0A119497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B62027-06C6-46AE-97FF-021157B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165477-9756-4D0A-9FF1-171AFE9B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F56B8D-8739-4C42-8E93-648D5D45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821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2C6971-70D3-4194-A8FF-552BDB766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0D7F77-4900-4292-89BA-9EB325070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89BC21-72BA-4E3D-8E42-028D1505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07DC14-287B-4E04-A22A-D19A94B3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F0A447-3C35-4F99-97D7-AEC17051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714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8310-7FA5-4C87-9489-471A79C9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5ED002-9879-43AA-94C2-8A86F421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7FB44E-0D0D-4412-BF95-F5FA18C8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26612F-1C55-424D-B4FD-DE09A92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07B856-6607-461F-9C08-05BB7ABC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772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3621D-2F3F-4E6D-967E-6904497B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5CF7BF-C3A3-4819-97CB-512EEC035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B54238-5D7E-40C2-9736-307F421E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A65B3C-0ABC-4F54-BC4C-0A8C5920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FAFEAA-3EE6-4ED0-809C-231C31C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071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AD2C2-F8BD-4BAA-9363-875BAA4E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D483D9-43F5-42D5-9B70-C39554566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B36F5A-8052-4039-A66E-036FD0949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D6998A-4BD2-46F8-86D5-3B70B156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D81193-9DCA-46BA-9E86-E4A284DA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1F0510-FCC6-4B34-86B7-C92D7A0E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17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B9EFD-D225-45FD-B7ED-3BCF2283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1E3846-5BFC-4411-87D3-23C3295B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826C13-EBFD-4170-931E-667C0B5E4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30FD02-D355-413A-A990-C3C3E2AB1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AA249C-4784-4A23-A42B-7F19DC9C7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F04A8F-8DF0-4F91-BAF8-31B7CD3C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5E5BB2-8120-450A-8A6E-3E5D0FD9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503270-2D47-4B60-981C-B163DFCF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22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FBE7A-64BD-406A-A9D7-4EF2ED3E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8FFFED-EC38-42E7-9217-ECB01A53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A4A208-A370-41BB-822C-F35067D2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8D81E1-FBF0-44D2-8383-60FE4431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99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BDFEF3-579B-4A33-885A-BCD46F57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2957AC-8AB8-4E75-8AF1-BE2AD31C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CF8F41-3EF1-46D0-ADE9-1D494D47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591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030C5-37D4-44A8-AA2C-C2ECFE6A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6DA4E6-5E9F-41E4-8764-084F3AF04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044329-B8A7-4684-B1A2-AB7428047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71B259-B78B-4F5D-A86B-DC99A7AE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38555E-9C42-451B-BBEB-423121A1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FA7508-AA44-45AD-B767-285E3850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81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CA4F2-E044-49C1-98E0-A0C8446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BFB376-7CD8-4BCD-A69C-696E877DC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3BF48B-53AB-47E9-AFE4-427EA56DE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98A735-5326-4C68-91C4-413DFBE0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CD87D1-FB6F-4463-9109-3A411DAE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BE7259-399E-4677-9B80-8B9E75C4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97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1E1D6C-C0DB-4E2C-AD64-EE214226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8D5C72-08F1-4254-9207-187026B3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E8513A-BEF5-4F0B-B330-98CFEA10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2CE2-691C-4157-A0FD-E01A6A2650EE}" type="datetimeFigureOut">
              <a:rPr lang="nl-BE" smtClean="0"/>
              <a:t>20/11/2018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D0B555-B651-4C1C-828B-A4B5D3F1E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5F2BD7-ECEC-46BC-AAB7-806BDE2CE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70E6-3570-475D-8343-A933A94C8B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98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D33833B-3BC1-4AA2-91C8-173B9677F865}"/>
              </a:ext>
            </a:extLst>
          </p:cNvPr>
          <p:cNvSpPr txBox="1"/>
          <p:nvPr/>
        </p:nvSpPr>
        <p:spPr>
          <a:xfrm>
            <a:off x="218109" y="469610"/>
            <a:ext cx="1175578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Het vorige lesuur hebben de onwetende eerstejaars een gevaarlijke oplossing</a:t>
            </a:r>
          </a:p>
          <a:p>
            <a:pPr algn="ctr"/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gemaakt die langzaam een gevaarlijk gas vrijgeeft.</a:t>
            </a:r>
          </a:p>
          <a:p>
            <a:pPr algn="ctr"/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leerkracht schat in dat het gas jullie fataal wordt binnen een halfuur. </a:t>
            </a:r>
          </a:p>
          <a:p>
            <a:pPr algn="ctr"/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Door alle paniek is het gebouw in </a:t>
            </a:r>
            <a:r>
              <a:rPr lang="nl-NL" sz="2400" b="1" cap="smal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lockdown</a:t>
            </a:r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pPr algn="ctr"/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een van de maatcilinders ligt een lopersleutel, die alleen gekozen kan worden</a:t>
            </a:r>
          </a:p>
          <a:p>
            <a:pPr algn="ctr"/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door waardige </a:t>
            </a:r>
            <a:r>
              <a:rPr lang="nl-NL" sz="2400" b="1" cap="smal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chemisten</a:t>
            </a:r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want de stof in de foute maatcilinders is giftig. </a:t>
            </a:r>
          </a:p>
          <a:p>
            <a:pPr algn="ctr"/>
            <a:r>
              <a:rPr lang="nl-NL" sz="2400" b="1" cap="sm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START DOOR OP DE SPATIEBALK TE DRUKKEN, ZO BEGINT DE TIMER</a:t>
            </a:r>
          </a:p>
          <a:p>
            <a:pPr algn="ctr"/>
            <a:endParaRPr lang="nl-NL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nl-B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9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8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B70E892-9511-44CA-A08F-57B2021B16B1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813D0DB-D074-49DF-997A-1E7660E775E4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3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4BA7A31-CBA6-4340-8E15-E335C19B4548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5D3F6F4-6832-4B7A-B361-FAAFE34A63AA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8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4478766-0A49-4567-889E-8AB89783901A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C83D648-63DA-40C8-BB46-B8A08086E696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5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FBFB50C-6BB1-4CBF-88B8-B5918B293BDA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ECA8F75-5F51-46AD-B322-CA6AD62229D7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8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627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E089427-6B2E-433A-9A5C-184C9E78A026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4F18DE5-C674-4836-9CB3-5AEC76CC3A7F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3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B8E5C38-2D92-4AC7-8E96-C2A99CC20224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E2B2A4F-212A-42A3-99BF-BC3C9CE3A044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3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AEAAC06-A35A-4006-A1E7-66D545AE1F32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7BB578B-6784-4BBD-95D2-D6E440354C66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9FD94EC-2D1D-4FB1-ACC8-F6D80C0A8FBC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96652B0-1471-4935-B402-58A623210807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5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D4C164D-C64A-4ED0-81C8-6014A6FD7B9B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6F991E4-E085-460D-A911-64D4B700C2A4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8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D60465D-FD99-48A8-8C90-AA31E3DF414E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27DB19B-FE82-4BD2-9847-F8CA5D23257D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9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7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656EF4-B0B7-4BB4-AEE7-699A648DEDC5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33D49B3-7BB0-4979-A2DD-4481B6D8A6C5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45E32AC-AC23-46E9-8919-6360045DC440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3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1B6D68-540B-4EBA-BF09-1D3E43DCDEBB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03DECB4-5778-4BB6-96B4-B3E5032DD109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D2EFF60-B2C6-4A71-B032-91C5EEAA0809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8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318C09B-B943-4CE3-AA4B-0FE05979BCE0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3FF24B3-7F24-4202-97E4-C845B0344E34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899877B-ED85-4EBF-ADAE-891937CFDAE7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8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E6BBE52-A264-43F4-872D-ADC3B794928A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194F3F6-A5A0-487B-83C7-788BD8416FF9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7D2A61A-4925-4B8A-93C4-61EF85C800E8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2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935494D-028C-4C27-9713-D92F783EE451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6E92A46-03FA-4502-AB48-B7DCA21159CD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301C6CA-7453-4554-8ADC-6E18022794AF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6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91C8D05-2A38-4766-92E0-40D6AF340CFE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8A8C78B-472F-46B7-9AAF-536157102D9D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C4924B5-DA2B-4D3E-A143-D4D17B6DFF50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3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C547CF3-8CEC-436F-9D0D-19EE11EE82DD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84A7A6E-981A-4908-93A2-093F7F5B9CCF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1B6D68-540B-4EBA-BF09-1D3E43DCDEBB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56593A8-EF21-419E-B1C3-A83ACCBA1A8C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C9643DB-CAF7-415A-AC64-3BCC322FCA65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5511760-AECB-4A0D-BAB0-60C2006423BA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318C09B-B943-4CE3-AA4B-0FE05979BCE0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1C13CAA-6627-4AAB-B2DD-537526E47E0D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54B23D5-E39A-40B1-8C58-03F9A1C225E0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3128068-5549-4261-BFFB-5E6822C72288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5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E6BBE52-A264-43F4-872D-ADC3B794928A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4ACC73F-3C79-4747-8631-6FF607EDD187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DD3BE24-6E00-409D-97F6-36810CB2A573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0A036D7-ECAC-45AE-8148-FE323C0063BA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3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4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935494D-028C-4C27-9713-D92F783EE451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9A48B4C-240A-4309-B845-DC281A6B1EE2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8548388-C7E8-45E0-8366-FD226036B8A8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5359813-2D09-428A-9615-6C83C886886F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5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91C8D05-2A38-4766-92E0-40D6AF340CFE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689B84C-BF7C-4F6B-BF83-4C97C46BCFAA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F5565E1-F581-46B9-B07D-24609AE85669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CB4493D-97A6-4177-90F5-3794533C95BD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1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3D3939-37CF-4FFC-9AC0-936C79D77A70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572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7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5F11A56-BAE4-48F5-9E88-41C0F6F93299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6017351-1BAC-44F4-B53D-75DF0ED12FEE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5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010BD44-E6EF-40CE-A85B-B87F7388B779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97B97B6-342C-4AB8-B84B-13491EEAEF56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2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71586AB-C132-46C9-AE05-81753404420D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E2705F4-7340-4B8B-ADE3-4E1797DD8F7F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9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FCFB009-47C3-4508-9DF5-042F8F21DAE1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855AD29-B0F9-4835-9756-A19A9BA8CE40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8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0E2F268-4DD9-41D6-AC32-2D752974C73C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F4E9985-49A3-4D0A-A20C-9926C1DED1DF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5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9A86735-664A-4A6E-855D-C03396551D51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7B913E-C46A-40C8-9A9F-0D451D0BAD02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2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6589E5F-7E4D-46C2-9B4B-6F69938E5B11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8CCE1C2-BC12-433F-B032-71172A1EA69B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0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4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48B0A82-28B8-4462-A31F-1B7A1835E9AB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AE141AE-0EEE-4CF0-961C-253C4609B0A2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9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3F84796-5767-4B11-91FC-D08BC8F1938F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C5EAAA9-E08D-4041-9038-40F7186D01BC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8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0ED49C1-B3A9-474C-B695-04717733C900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AFE1594-D365-47D6-87DE-44A221CB7C02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0E47D4B-2027-48E0-A5A3-288634B943D4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423E5F5-F461-4363-8F88-077BA361F375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C5D1D95-B85F-4259-B77B-E6F98ACC99AC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F51E4B-69CA-4F83-A897-B439B4F5B32E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3A697A7-87D2-4E91-917E-F455C520A881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633093C-2308-4360-9EBB-97E150829E1D}"/>
              </a:ext>
            </a:extLst>
          </p:cNvPr>
          <p:cNvSpPr txBox="1"/>
          <p:nvPr/>
        </p:nvSpPr>
        <p:spPr>
          <a:xfrm>
            <a:off x="423050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A8C237E-E19A-4B80-BA17-306243CE4C8E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AB47687-4B7A-4BB8-9988-4063FC359DC5}"/>
              </a:ext>
            </a:extLst>
          </p:cNvPr>
          <p:cNvSpPr txBox="1"/>
          <p:nvPr/>
        </p:nvSpPr>
        <p:spPr>
          <a:xfrm>
            <a:off x="423050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7A38FEB-041D-436B-B05F-6AE6E60C2786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0A54B5B-2DAF-43C0-BA9F-12D9172ECDEE}"/>
              </a:ext>
            </a:extLst>
          </p:cNvPr>
          <p:cNvSpPr txBox="1"/>
          <p:nvPr/>
        </p:nvSpPr>
        <p:spPr>
          <a:xfrm>
            <a:off x="423050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2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836BC1A-7B32-41E3-A281-F3AEEA0FE39C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6E886EF-8E92-4293-923F-52EE47ED04D1}"/>
              </a:ext>
            </a:extLst>
          </p:cNvPr>
          <p:cNvSpPr txBox="1"/>
          <p:nvPr/>
        </p:nvSpPr>
        <p:spPr>
          <a:xfrm>
            <a:off x="423050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7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03AED83-7CF3-4E4A-A146-DA21EB356272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B56FBAA-1165-478D-88F3-426D70B2EAF8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7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0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627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5529B90-0AAA-4D95-A2B3-B7320C637ABC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9F98D15-2087-406D-AFE8-F044208ABF96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38136A3-EAAE-4177-93A7-ED9E6BEAEDE2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2D6894-E478-446E-AFDA-D96F719D31A2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9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E407BF6-91AC-40DC-9C96-1BC873E7225D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7F420DE-76B7-468C-9284-76717479FF9B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2EA2DF5-A6CB-47D1-B551-00AA848F016B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A16727-09B4-43F7-A873-E4D2391B7438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8F7ED55-6C41-432F-AEAD-98AB88C830FE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7F08F3E-6A2E-411F-A8E9-12B2CE544D50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3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E9A1421-6ECC-4C41-AC15-F54EC5973985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91C64F8-802F-40BD-9654-8B905A82E700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2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1E10565-E214-48F6-80BD-03E898975E53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F78CEFE-CE58-45BB-A72E-5C0A38BC0F77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4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CF6537A-8CE5-453A-9BAB-E4DB87B73D66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F7D10EA-2313-4966-A128-0C7682A1DDFD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7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5AD53E8-85FD-4117-AD6B-E034D776E6CA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6178801-8E9C-43D8-88CF-25CEB51DABEF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7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84E1D9D-321C-4CEC-9537-30B3D9D0F2B7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E676F36-0295-479E-8753-8CA5CDA1A439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181419B-FFC2-4A10-A4CF-4919FF2BE29B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974FD8A-A65F-453E-8DA7-928964B0B458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7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98935FD-61A2-44D1-9F81-7889921BC4C9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31B82CA-89BD-4474-9753-5133DA74080D}"/>
              </a:ext>
            </a:extLst>
          </p:cNvPr>
          <p:cNvSpPr txBox="1"/>
          <p:nvPr/>
        </p:nvSpPr>
        <p:spPr>
          <a:xfrm>
            <a:off x="4230502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2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502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6CFBE98-32E9-40EE-A3DE-D3E6139810D8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4342B5B-1001-41EC-A6C1-AA41EC6CFDF0}"/>
              </a:ext>
            </a:extLst>
          </p:cNvPr>
          <p:cNvSpPr txBox="1"/>
          <p:nvPr/>
        </p:nvSpPr>
        <p:spPr>
          <a:xfrm>
            <a:off x="4230502" y="9524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6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74D72F7-70E2-4C7A-A2F9-0D5DB55934AA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D4E72DA-8EA9-4D32-B900-A3570D70D25D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3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B86DABE-BA1B-4963-82CC-F3F23876AA90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6CF5D99-660C-489E-A7F0-D05B48FF51EF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9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6743664-CEF4-44F9-8696-081538B65F26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C79430B-B65C-4C7B-8203-18EED36842C5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0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84FDBDB-B581-42A6-A6C3-68296129DD13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D7C71F4-A71A-4311-972D-24276D70FD85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4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812C953-D5FD-4316-B969-18108805E260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8F0AE6C-7B4C-4F1E-9945-3918B7DF44B3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2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863E1D4-0E6D-419A-98A0-F25050E2C427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7A2923-2B2D-4EEE-B48C-79F0EF7CBC76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4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A5E4671-76D7-48D1-A6B0-08B331C663F0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BA7BD62-6891-4A81-9D5A-D18FA5027B29}"/>
              </a:ext>
            </a:extLst>
          </p:cNvPr>
          <p:cNvSpPr txBox="1"/>
          <p:nvPr/>
        </p:nvSpPr>
        <p:spPr>
          <a:xfrm>
            <a:off x="424955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6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571E7B4-FC1A-4D28-AFD6-3A5FBBD596B4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1B8B7E0-0B9F-4C58-B83C-37C0DD1EC09D}"/>
              </a:ext>
            </a:extLst>
          </p:cNvPr>
          <p:cNvSpPr txBox="1"/>
          <p:nvPr/>
        </p:nvSpPr>
        <p:spPr>
          <a:xfrm>
            <a:off x="423050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6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99CEAF5-5920-46A8-A978-91FEFD67B6A1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38D050C-2B4D-4C28-A6FF-8F1F63E650DE}"/>
              </a:ext>
            </a:extLst>
          </p:cNvPr>
          <p:cNvSpPr txBox="1"/>
          <p:nvPr/>
        </p:nvSpPr>
        <p:spPr>
          <a:xfrm>
            <a:off x="424955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C27A29F-CF59-4957-80DB-65F8984D4A44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73611B3-51B2-48DA-B71C-9888A2CFB60A}"/>
              </a:ext>
            </a:extLst>
          </p:cNvPr>
          <p:cNvSpPr txBox="1"/>
          <p:nvPr/>
        </p:nvSpPr>
        <p:spPr>
          <a:xfrm>
            <a:off x="423050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1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DA6CBB7-7D30-4873-83F5-605A50BA15AF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A57F935-83B1-4E76-AFC6-91952EB59CEE}"/>
              </a:ext>
            </a:extLst>
          </p:cNvPr>
          <p:cNvSpPr txBox="1"/>
          <p:nvPr/>
        </p:nvSpPr>
        <p:spPr>
          <a:xfrm>
            <a:off x="4230502" y="8762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627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97CC5D0-E6E7-4270-926C-1897A7C887BB}"/>
              </a:ext>
            </a:extLst>
          </p:cNvPr>
          <p:cNvSpPr txBox="1"/>
          <p:nvPr/>
        </p:nvSpPr>
        <p:spPr>
          <a:xfrm>
            <a:off x="4241165" y="8740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5E68FC7-C907-4C58-89AC-7C820DE1EADD}"/>
              </a:ext>
            </a:extLst>
          </p:cNvPr>
          <p:cNvSpPr txBox="1"/>
          <p:nvPr/>
        </p:nvSpPr>
        <p:spPr>
          <a:xfrm>
            <a:off x="4249552" y="8572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4102294-BD6F-4872-8D67-D5BCC777D555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8601930-6A45-4732-BF8F-3CDD001579A9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834633C-2C38-49C9-B183-4F3FA0DA01CF}"/>
              </a:ext>
            </a:extLst>
          </p:cNvPr>
          <p:cNvSpPr txBox="1"/>
          <p:nvPr/>
        </p:nvSpPr>
        <p:spPr>
          <a:xfrm>
            <a:off x="4230502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3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5634C14-D274-4481-8563-6A7366851905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03F048C-2305-4BA0-BC46-1757DA793EA4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B653DAA-1F7C-4F3E-86D8-CF62E0C20842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1DD904B-4851-4DC5-8FAD-57116AF33C5D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9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68B069-9800-44E5-82EE-E1F6EA9B26AD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A31ABC3-3D5B-4ACC-B860-DDBCD1F0E786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95B1AA6-B0AD-431F-82C0-D6F1745B1EC6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0CB24DB-DD62-4BDB-9BEF-41710EE7427D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2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1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57A6FA1-EB32-470B-AB50-CF7C3E52B0D8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6792565-E924-4F1C-AFCF-15C5F7109427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2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1B6D68-540B-4EBA-BF09-1D3E43DCDEBB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7BA0A1D-F700-4CCE-AEEA-0C3C32B608F5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9A71E9E-8C85-4418-B9AF-4635D4CD292C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318C09B-B943-4CE3-AA4B-0FE05979BCE0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D7149B8-D957-459B-9473-588378929331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3A3200F-6F58-42A9-9262-4CFF085C29CA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2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E6BBE52-A264-43F4-872D-ADC3B794928A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2DE73A0-DA96-4ADD-87E2-624FD7C7C827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C859518-C4E6-49E7-AADE-20DC8550C547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935494D-028C-4C27-9713-D92F783EE451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CD62664-FBB5-4B6F-B294-303C421FBFC3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D9A4CAC-1B42-4F9D-9F44-11EFF7EEA56D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7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91C8D05-2A38-4766-92E0-40D6AF340CFE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C04D697-FEE5-40BE-B45D-050AB3E39651}"/>
              </a:ext>
            </a:extLst>
          </p:cNvPr>
          <p:cNvSpPr txBox="1"/>
          <p:nvPr/>
        </p:nvSpPr>
        <p:spPr>
          <a:xfrm>
            <a:off x="4241165" y="89308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D18BBFF-E131-4AE7-B55C-D0D669C80553}"/>
              </a:ext>
            </a:extLst>
          </p:cNvPr>
          <p:cNvSpPr txBox="1"/>
          <p:nvPr/>
        </p:nvSpPr>
        <p:spPr>
          <a:xfrm>
            <a:off x="4241164" y="89534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7FDF168-5873-4F1A-A596-51E711BBCCBF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D127646-06C5-4367-A1EF-E4BF37EC5472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FEDD031-D819-444F-BDC9-D89ABF1D1CAE}"/>
              </a:ext>
            </a:extLst>
          </p:cNvPr>
          <p:cNvSpPr txBox="1"/>
          <p:nvPr/>
        </p:nvSpPr>
        <p:spPr>
          <a:xfrm>
            <a:off x="4241164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D435F33-DE81-4EAC-AA56-25579C8EF294}"/>
              </a:ext>
            </a:extLst>
          </p:cNvPr>
          <p:cNvSpPr txBox="1"/>
          <p:nvPr/>
        </p:nvSpPr>
        <p:spPr>
          <a:xfrm>
            <a:off x="4251828" y="896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1B6D68-540B-4EBA-BF09-1D3E43DCDEBB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56593A8-EF21-419E-B1C3-A83ACCBA1A8C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034DC47-0E91-4760-ABE8-5C77DCF434BF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AB55A16-F1D0-4E35-88C6-5E609998240A}"/>
              </a:ext>
            </a:extLst>
          </p:cNvPr>
          <p:cNvSpPr txBox="1"/>
          <p:nvPr/>
        </p:nvSpPr>
        <p:spPr>
          <a:xfrm>
            <a:off x="4241164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8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318C09B-B943-4CE3-AA4B-0FE05979BCE0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1C13CAA-6627-4AAB-B2DD-537526E47E0D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658CF4A-49C8-41CD-89EB-E3FF987183C3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4873408-DDCF-4656-82E1-CB4D721B60AD}"/>
              </a:ext>
            </a:extLst>
          </p:cNvPr>
          <p:cNvSpPr txBox="1"/>
          <p:nvPr/>
        </p:nvSpPr>
        <p:spPr>
          <a:xfrm>
            <a:off x="4241164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E6BBE52-A264-43F4-872D-ADC3B794928A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4ACC73F-3C79-4747-8631-6FF607EDD187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FE41315-C01A-4447-A734-133FA9D54953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A054DE6-D7E6-40F2-856E-380BA839C705}"/>
              </a:ext>
            </a:extLst>
          </p:cNvPr>
          <p:cNvSpPr txBox="1"/>
          <p:nvPr/>
        </p:nvSpPr>
        <p:spPr>
          <a:xfrm>
            <a:off x="4241164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3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935494D-028C-4C27-9713-D92F783EE451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9A48B4C-240A-4309-B845-DC281A6B1EE2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EC8C459-16B4-4D1B-ADED-2E321EBC6F9E}"/>
              </a:ext>
            </a:extLst>
          </p:cNvPr>
          <p:cNvSpPr txBox="1"/>
          <p:nvPr/>
        </p:nvSpPr>
        <p:spPr>
          <a:xfrm>
            <a:off x="4260215" y="910792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91C8D05-2A38-4766-92E0-40D6AF340CFE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689B84C-BF7C-4F6B-BF83-4C97C46BCFAA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7C6277E-5769-4C29-98D8-A34964F74C5B}"/>
              </a:ext>
            </a:extLst>
          </p:cNvPr>
          <p:cNvSpPr txBox="1"/>
          <p:nvPr/>
        </p:nvSpPr>
        <p:spPr>
          <a:xfrm>
            <a:off x="4241165" y="912133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AF59E52-496D-4B2C-A6ED-941452C2AB5E}"/>
              </a:ext>
            </a:extLst>
          </p:cNvPr>
          <p:cNvSpPr txBox="1"/>
          <p:nvPr/>
        </p:nvSpPr>
        <p:spPr>
          <a:xfrm>
            <a:off x="4241164" y="914399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6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4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627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1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627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3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8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4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7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9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2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0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2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9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7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2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502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FA7A649A-623A-4699-8662-ADE2D3DF6574}"/>
              </a:ext>
            </a:extLst>
          </p:cNvPr>
          <p:cNvSpPr/>
          <p:nvPr/>
        </p:nvSpPr>
        <p:spPr>
          <a:xfrm>
            <a:off x="675861" y="462247"/>
            <a:ext cx="2372139" cy="231913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7030A0"/>
                </a:solidFill>
              </a:ln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1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6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1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3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9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2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8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0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4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4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627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5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3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3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9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9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7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9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1B6D68-540B-4EBA-BF09-1D3E43DCDEBB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7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318C09B-B943-4CE3-AA4B-0FE05979BCE0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8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E6BBE52-A264-43F4-872D-ADC3B794928A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5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935494D-028C-4C27-9713-D92F783EE451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5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91C8D05-2A38-4766-92E0-40D6AF340CFE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209063E-EEEC-4E30-BEA5-8AB3C7B50028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1B6D68-540B-4EBA-BF09-1D3E43DCDEBB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56593A8-EF21-419E-B1C3-A83ACCBA1A8C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A46318-5B76-4803-9635-720B27446619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1A80D57-FB01-4287-80E6-DD1FEA751DCA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318C09B-B943-4CE3-AA4B-0FE05979BCE0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1C13CAA-6627-4AAB-B2DD-537526E47E0D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E3AF7A-AE03-4DDD-B3AC-4E31CE03FA43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5FE8D26-26F2-4DA7-A79D-374E8AF622E0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E6BBE52-A264-43F4-872D-ADC3B794928A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4ACC73F-3C79-4747-8631-6FF607EDD187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2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00881D-D182-45C7-A5C1-B5C218C96344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91658E-5251-4DB2-B20B-65EE871A4DD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935494D-028C-4C27-9713-D92F783EE451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9A48B4C-240A-4309-B845-DC281A6B1EE2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4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E47EB68-5C34-4778-9552-E6B7C45E664A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E1383A-53A1-4DB4-8B19-F71EF8B02F87}"/>
              </a:ext>
            </a:extLst>
          </p:cNvPr>
          <p:cNvSpPr txBox="1"/>
          <p:nvPr/>
        </p:nvSpPr>
        <p:spPr>
          <a:xfrm>
            <a:off x="4241165" y="926303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91C8D05-2A38-4766-92E0-40D6AF340CFE}"/>
              </a:ext>
            </a:extLst>
          </p:cNvPr>
          <p:cNvSpPr txBox="1"/>
          <p:nvPr/>
        </p:nvSpPr>
        <p:spPr>
          <a:xfrm>
            <a:off x="4241165" y="88627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689B84C-BF7C-4F6B-BF83-4C97C46BCFAA}"/>
              </a:ext>
            </a:extLst>
          </p:cNvPr>
          <p:cNvSpPr txBox="1"/>
          <p:nvPr/>
        </p:nvSpPr>
        <p:spPr>
          <a:xfrm>
            <a:off x="4241165" y="930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4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B4F3725-AE4D-4102-AAC0-C684067370F8}"/>
              </a:ext>
            </a:extLst>
          </p:cNvPr>
          <p:cNvSpPr txBox="1"/>
          <p:nvPr/>
        </p:nvSpPr>
        <p:spPr>
          <a:xfrm>
            <a:off x="4241165" y="903069"/>
            <a:ext cx="71183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7D5FEA2-54C6-4AF5-BE52-E156E6700646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4614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6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BD8E95A-1F64-482C-BA11-6B29031F2492}"/>
              </a:ext>
            </a:extLst>
          </p:cNvPr>
          <p:cNvSpPr txBox="1"/>
          <p:nvPr/>
        </p:nvSpPr>
        <p:spPr>
          <a:xfrm>
            <a:off x="4241165" y="92233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6293658-1B79-47AE-850F-576618AA0D7C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269AEB8-4F24-4168-9DC1-867AB85E7EEB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4CEE6E4-584C-4BFC-AA76-C5809F9D0E50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8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98A113A-8322-4D3A-A052-EAB1173FCDE0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6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C848633-B497-4B7D-AAE4-24DB59379B4D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C5D88C9-7B80-44A6-96F4-F79E1D46B2D5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6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E8BCD4B-4544-4090-A4D4-505C229CD632}"/>
              </a:ext>
            </a:extLst>
          </p:cNvPr>
          <p:cNvSpPr txBox="1"/>
          <p:nvPr/>
        </p:nvSpPr>
        <p:spPr>
          <a:xfrm>
            <a:off x="4241165" y="88423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C1DEA82-6700-4665-8CD1-BEBEFD5C8B02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6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620E77E-15A3-4722-A104-F911A731E34A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F69911-E0AC-4DB1-A1F0-D0E302D55FF8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1B82F2A-94F6-4D49-A4EB-16D4317F20A6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E2E909F-DF28-4126-800F-C6BCEE5D379C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6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7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D789BB2-3CF6-4760-9447-0B7244C473C4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27CE266-2DE9-4AFD-859C-4D8937FA73C4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0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A71FBBD-E22E-461F-A82A-48CB18AD3260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3D914-D5BA-4F62-A46C-43B82DEA92CB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2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8596B81-DA8D-4256-B36F-36B88B76EA37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585EE5-E674-4079-B0F6-C7953A3B2592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B7F5CFC-68EE-4DDD-A7DA-C66F5D75089A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4148371-BB0F-4C14-A6BB-957A9E540FA0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0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68A2091-13F2-4904-9D03-FECC9E980EA3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AE906A1-3FB9-4557-BDA7-D6D7073FB7B1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4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66927CF-A92B-45C0-89AD-2CD1E9000A82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A603DBB-7F6E-44DE-B9E5-6F104BBD6048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44192CD-3938-4969-BEE1-E1CDA609C6DF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CCBC22F-AD73-4558-8C28-ADFFA914CF35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2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C36BC3C-5DF7-4AA0-96C1-19AF86CBA871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3554D8B-05CD-4603-A849-43C4C7BEE313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3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19CE617-1D4F-4578-B5CC-14DC796568A7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DBAE023-EB5B-4C35-9AB1-ADBC2A1F3524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3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175120C-A6AA-4280-831F-E39036F1AE2B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39A4940-F75C-4B03-A793-DE740144AD5E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5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7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627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1A02583-86CE-405A-9FEC-B701EFA60925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F73FD66-2262-43FF-846D-7AAEFF68D530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5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454280E-33DB-4B6C-AA23-41AA331BA174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8631670-4D7F-46B7-B9BE-622D4BB48065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9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E95327-AEE0-4205-8978-CEFF7BE8F06E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36DE62F-5798-4E48-AB2F-2105F9A48F09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0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C40E89E-34FB-4EBE-A3CE-F443677D5683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1043DC7-84CB-413B-AECB-10616AF1AF15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B6CC57-4967-4FC6-B918-FCFE5295C621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CF8964D-72F2-40B8-9455-3BE9F8B1AD8B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5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1F68B66-A657-4BF4-AE24-0F5A75306467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80EE174-DBD7-4F66-99A0-0B02C3606DA4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9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9B10381-DEDC-46F0-B80E-A9631000B7E1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F9237C2-6366-4921-8DE6-9ECBB1F3B359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3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6E5F6F4-1D6C-42B6-835E-F4A62AD04BFF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E822856-2D45-4E20-8ED7-F1D8D18310F5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4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6E8707B-07E0-4C07-AFAB-D997E6F0F7DD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EB27653-3B52-4132-8C2D-A09C50A4D981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4AA3005-3BF1-42B9-B13C-34E154EC650F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0CDA924-654B-40DD-B52A-02ED8227C059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4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4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CE0F39C-2FBB-440F-A252-0D5380F1AD68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FC2BD13-CD39-4B6D-BE37-A7073F1FA942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7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1DF546E-4152-4AB7-9434-FA7F4C48AE2E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15558B3-BB3A-425C-BA20-12B818E6E6FE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2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502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CF5276B-94A8-4D5A-A55F-C5FD7070AE61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0508238-BBC8-4DEF-ACB2-BF001CCB9B55}"/>
              </a:ext>
            </a:extLst>
          </p:cNvPr>
          <p:cNvSpPr txBox="1"/>
          <p:nvPr/>
        </p:nvSpPr>
        <p:spPr>
          <a:xfrm>
            <a:off x="4241165" y="9302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1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FCBE5CF-9008-4FE0-A921-835613A6C724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9FBD691-2A58-40CC-B703-BD8575F309D5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150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61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729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72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283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2018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89993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AC8874-551C-4DB7-BC33-BD7F0637FFD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37A463-8FD4-4346-ACA7-9B26D1CEE64B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7F72B8-B499-43FD-A1F0-6434D49377D8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BCA2D3-FAD3-4782-89A3-CD04787A0C3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E23C70-1329-4E1C-A0FE-4889450FC32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3D72A9A-07F4-4092-86BC-894B8309B58F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70D6676-5600-425D-A636-EE04200229E4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66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30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25B403D-5ADE-400C-B247-A5E8D9B915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69CDABB-EEFF-4CD5-8034-FA3B6B8166D4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B822DE-09EA-4D47-95B0-6BD3B2831504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197293-59AB-4E73-9D88-FED2BFBBE5B2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B89380D-7BA0-439A-A923-55570920226C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A724A12-FCBD-4849-BA9F-E559CAE8B7C6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16DA438-7999-4ABD-A852-A66FEFFDF526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8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21882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465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1000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814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60215" y="900908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20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602689-ABEB-46EE-8981-8C798433C9C0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0AD7049-EBB6-44C6-AF4E-5D900651A8C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372A89-378D-4A1B-8E8C-C0E74B657465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81DABF-AE8D-47BA-9297-D8AEB0157A57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775FA9-AF04-4C22-B61A-7F73443271C0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2922DD1-350F-4BBD-81FD-BFE6470B21B7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0613CDB-6578-40FD-98EA-04B0FA37528A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5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09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10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6A28B5F-9277-4752-9677-690A4338CD9B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A83D8-8CE7-472B-8EFE-C8C49575B5DF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360994-DB9E-4C59-B230-ACF1E377B872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EA1314F-BFA9-4BBD-87F5-F306C4CAF156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4F56730-A085-4906-88A2-F90DD88E0E75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0636A14-7882-49E6-8D48-81D9D52795E3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FA47469-074E-4DE9-BE46-736827A11ACA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5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98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05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30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080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907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8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42438C-03D3-4B5F-86EF-260E087B410A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 : 00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F93F3EE-043B-4700-A5C6-79E9E4ED7A92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7201E8-88A0-4D84-9111-260F81A4654A}"/>
              </a:ext>
            </a:extLst>
          </p:cNvPr>
          <p:cNvSpPr txBox="1"/>
          <p:nvPr/>
        </p:nvSpPr>
        <p:spPr>
          <a:xfrm>
            <a:off x="4241165" y="91122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0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4C6E80B6-97EA-4918-8623-04E427CC0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939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D5DB12-2F47-436F-8B75-448DAC2DDB91}"/>
              </a:ext>
            </a:extLst>
          </p:cNvPr>
          <p:cNvSpPr txBox="1"/>
          <p:nvPr/>
        </p:nvSpPr>
        <p:spPr>
          <a:xfrm>
            <a:off x="4241165" y="91439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3A1340-AF29-42EA-A36D-53F1AFB8B387}"/>
              </a:ext>
            </a:extLst>
          </p:cNvPr>
          <p:cNvSpPr txBox="1"/>
          <p:nvPr/>
        </p:nvSpPr>
        <p:spPr>
          <a:xfrm>
            <a:off x="4241165" y="9121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196227-993B-43B4-BB12-05C6B165843C}"/>
              </a:ext>
            </a:extLst>
          </p:cNvPr>
          <p:cNvSpPr txBox="1"/>
          <p:nvPr/>
        </p:nvSpPr>
        <p:spPr>
          <a:xfrm>
            <a:off x="4241165" y="90650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42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8A15DD8-D88C-4F19-BE56-22622EF7041A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FD0278-027D-4CFD-B5BF-63A2B34FDE67}"/>
              </a:ext>
            </a:extLst>
          </p:cNvPr>
          <p:cNvSpPr txBox="1"/>
          <p:nvPr/>
        </p:nvSpPr>
        <p:spPr>
          <a:xfrm>
            <a:off x="4241165" y="91836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9A335-DF4E-439A-84B1-5C30CF59AEA8}"/>
              </a:ext>
            </a:extLst>
          </p:cNvPr>
          <p:cNvSpPr txBox="1"/>
          <p:nvPr/>
        </p:nvSpPr>
        <p:spPr>
          <a:xfrm>
            <a:off x="4241165" y="90816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BEC6A35-A15B-4418-9374-5B767C59530B}"/>
              </a:ext>
            </a:extLst>
          </p:cNvPr>
          <p:cNvSpPr txBox="1"/>
          <p:nvPr/>
        </p:nvSpPr>
        <p:spPr>
          <a:xfrm>
            <a:off x="4241165" y="902537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D6FCE6-E9D8-4172-9F09-B8FF9E49ACD1}"/>
              </a:ext>
            </a:extLst>
          </p:cNvPr>
          <p:cNvSpPr txBox="1"/>
          <p:nvPr/>
        </p:nvSpPr>
        <p:spPr>
          <a:xfrm>
            <a:off x="4241165" y="898569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53A661-8D2E-401E-8A19-55B6999476DD}"/>
              </a:ext>
            </a:extLst>
          </p:cNvPr>
          <p:cNvSpPr txBox="1"/>
          <p:nvPr/>
        </p:nvSpPr>
        <p:spPr>
          <a:xfrm>
            <a:off x="4241165" y="894601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18B695-932F-4CF0-8CAA-84DA31D9781E}"/>
              </a:ext>
            </a:extLst>
          </p:cNvPr>
          <p:cNvSpPr txBox="1"/>
          <p:nvPr/>
        </p:nvSpPr>
        <p:spPr>
          <a:xfrm>
            <a:off x="4241165" y="890633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49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4FE987-5682-4777-9005-F80A4A80BEB3}"/>
              </a:ext>
            </a:extLst>
          </p:cNvPr>
          <p:cNvSpPr txBox="1"/>
          <p:nvPr/>
        </p:nvSpPr>
        <p:spPr>
          <a:xfrm>
            <a:off x="4241165" y="922335"/>
            <a:ext cx="3709670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: 50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2C0E4E-5D0A-4721-9C05-27CFCD82070C}"/>
              </a:ext>
            </a:extLst>
          </p:cNvPr>
          <p:cNvSpPr txBox="1"/>
          <p:nvPr/>
        </p:nvSpPr>
        <p:spPr>
          <a:xfrm>
            <a:off x="4241165" y="905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E4074-363F-4C9A-A060-303DDE38C869}"/>
              </a:ext>
            </a:extLst>
          </p:cNvPr>
          <p:cNvSpPr txBox="1"/>
          <p:nvPr/>
        </p:nvSpPr>
        <p:spPr>
          <a:xfrm>
            <a:off x="4241165" y="896271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A152E1-5D32-4DD8-A8A2-92F0ADFC7B56}"/>
              </a:ext>
            </a:extLst>
          </p:cNvPr>
          <p:cNvSpPr txBox="1"/>
          <p:nvPr/>
        </p:nvSpPr>
        <p:spPr>
          <a:xfrm>
            <a:off x="4241165" y="92233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F5FD85-3E0B-4B67-81C9-11CB3E2AF55F}"/>
              </a:ext>
            </a:extLst>
          </p:cNvPr>
          <p:cNvSpPr txBox="1"/>
          <p:nvPr/>
        </p:nvSpPr>
        <p:spPr>
          <a:xfrm>
            <a:off x="4241165" y="88666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E35187-8CFD-49FA-94F8-FEAF7AE5A216}"/>
              </a:ext>
            </a:extLst>
          </p:cNvPr>
          <p:cNvSpPr txBox="1"/>
          <p:nvPr/>
        </p:nvSpPr>
        <p:spPr>
          <a:xfrm>
            <a:off x="4241165" y="882697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F763F8-E4B3-46F9-9BBA-68137DA55E88}"/>
              </a:ext>
            </a:extLst>
          </p:cNvPr>
          <p:cNvSpPr txBox="1"/>
          <p:nvPr/>
        </p:nvSpPr>
        <p:spPr>
          <a:xfrm>
            <a:off x="4241165" y="885495"/>
            <a:ext cx="14830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F689135-BA12-4EE3-A771-0F2DD7838075}"/>
              </a:ext>
            </a:extLst>
          </p:cNvPr>
          <p:cNvSpPr txBox="1"/>
          <p:nvPr/>
        </p:nvSpPr>
        <p:spPr>
          <a:xfrm>
            <a:off x="4241165" y="903285"/>
            <a:ext cx="6927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1AFE2DD-7284-48E2-8158-E395B31D689E}"/>
              </a:ext>
            </a:extLst>
          </p:cNvPr>
          <p:cNvSpPr txBox="1"/>
          <p:nvPr/>
        </p:nvSpPr>
        <p:spPr>
          <a:xfrm>
            <a:off x="4241165" y="892171"/>
            <a:ext cx="730885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8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9C0A854-8747-4BD6-8D40-708863CCF121}">
  <we:reference id="wa104374245" version="1.0.0.0" store="nl-NL" storeType="OMEX"/>
  <we:alternateReferences>
    <we:reference id="WA104374245" version="1.0.0.0" store="WA10437424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6964</Words>
  <Application>Microsoft Office PowerPoint</Application>
  <PresentationFormat>Breedbeeld</PresentationFormat>
  <Paragraphs>2930</Paragraphs>
  <Slides>181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181</vt:i4>
      </vt:variant>
    </vt:vector>
  </HeadingPairs>
  <TitlesOfParts>
    <vt:vector size="186" baseType="lpstr">
      <vt:lpstr>Arial</vt:lpstr>
      <vt:lpstr>Calibri</vt:lpstr>
      <vt:lpstr>Calibri Light</vt:lpstr>
      <vt:lpstr>Segoe UI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Peeters</dc:creator>
  <cp:lastModifiedBy>Femke Peeters</cp:lastModifiedBy>
  <cp:revision>19</cp:revision>
  <dcterms:created xsi:type="dcterms:W3CDTF">2018-11-20T09:46:52Z</dcterms:created>
  <dcterms:modified xsi:type="dcterms:W3CDTF">2018-11-20T18:32:34Z</dcterms:modified>
</cp:coreProperties>
</file>