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9" r:id="rId4"/>
    <p:sldId id="288" r:id="rId5"/>
    <p:sldId id="287" r:id="rId6"/>
    <p:sldId id="293" r:id="rId7"/>
    <p:sldId id="258" r:id="rId8"/>
    <p:sldId id="289" r:id="rId9"/>
    <p:sldId id="275" r:id="rId10"/>
    <p:sldId id="294" r:id="rId11"/>
    <p:sldId id="279" r:id="rId12"/>
    <p:sldId id="280" r:id="rId13"/>
  </p:sldIdLst>
  <p:sldSz cx="12192000" cy="6858000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57005-152B-4472-854A-C5C558D73529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B939218C-16D8-4027-9C68-FD545C3D5D6C}">
      <dgm:prSet phldrT="[Tekst]"/>
      <dgm:spPr/>
      <dgm:t>
        <a:bodyPr/>
        <a:lstStyle/>
        <a:p>
          <a:r>
            <a:rPr lang="nl-BE" dirty="0" smtClean="0"/>
            <a:t>Chemieleerkracht.be</a:t>
          </a:r>
          <a:endParaRPr lang="nl-BE" dirty="0"/>
        </a:p>
      </dgm:t>
    </dgm:pt>
    <dgm:pt modelId="{6C92C1E0-9B37-4896-A504-4A537A50535C}" type="parTrans" cxnId="{9F219300-E189-44A7-86AE-BB09B1BF2AC6}">
      <dgm:prSet/>
      <dgm:spPr/>
      <dgm:t>
        <a:bodyPr/>
        <a:lstStyle/>
        <a:p>
          <a:endParaRPr lang="nl-BE"/>
        </a:p>
      </dgm:t>
    </dgm:pt>
    <dgm:pt modelId="{59284FB6-79BA-426F-9529-9CFC4F08D8B9}" type="sibTrans" cxnId="{9F219300-E189-44A7-86AE-BB09B1BF2AC6}">
      <dgm:prSet/>
      <dgm:spPr/>
      <dgm:t>
        <a:bodyPr/>
        <a:lstStyle/>
        <a:p>
          <a:endParaRPr lang="nl-BE"/>
        </a:p>
      </dgm:t>
    </dgm:pt>
    <dgm:pt modelId="{0B02620C-2023-4C7D-A975-83752ECBAB74}">
      <dgm:prSet phldrT="[Tekst]"/>
      <dgm:spPr/>
      <dgm:t>
        <a:bodyPr/>
        <a:lstStyle/>
        <a:p>
          <a:r>
            <a:rPr lang="nl-BE" dirty="0" smtClean="0"/>
            <a:t>Navorming</a:t>
          </a:r>
          <a:endParaRPr lang="nl-BE" dirty="0"/>
        </a:p>
      </dgm:t>
    </dgm:pt>
    <dgm:pt modelId="{E590A079-FB86-4AD0-A410-2982A3DCE1C0}" type="parTrans" cxnId="{38507894-ADFD-46F3-A799-5BB696388E6B}">
      <dgm:prSet/>
      <dgm:spPr/>
      <dgm:t>
        <a:bodyPr/>
        <a:lstStyle/>
        <a:p>
          <a:endParaRPr lang="nl-BE"/>
        </a:p>
      </dgm:t>
    </dgm:pt>
    <dgm:pt modelId="{E10519F7-4E7E-4510-9296-D410D0B4D8E1}" type="sibTrans" cxnId="{38507894-ADFD-46F3-A799-5BB696388E6B}">
      <dgm:prSet/>
      <dgm:spPr/>
      <dgm:t>
        <a:bodyPr/>
        <a:lstStyle/>
        <a:p>
          <a:endParaRPr lang="nl-BE"/>
        </a:p>
      </dgm:t>
    </dgm:pt>
    <dgm:pt modelId="{DDD1B1AC-FD00-4E3C-B1C3-427E0828C9E8}">
      <dgm:prSet phldrT="[Tekst]"/>
      <dgm:spPr/>
      <dgm:t>
        <a:bodyPr/>
        <a:lstStyle/>
        <a:p>
          <a:r>
            <a:rPr lang="nl-BE" dirty="0" smtClean="0"/>
            <a:t>Spellen en film</a:t>
          </a:r>
          <a:endParaRPr lang="nl-BE" dirty="0"/>
        </a:p>
      </dgm:t>
    </dgm:pt>
    <dgm:pt modelId="{97687794-075C-4C9A-B8A9-44C819E1CDDB}" type="parTrans" cxnId="{1DB092BD-E4B6-4D09-9AA3-0203EED88642}">
      <dgm:prSet/>
      <dgm:spPr/>
      <dgm:t>
        <a:bodyPr/>
        <a:lstStyle/>
        <a:p>
          <a:endParaRPr lang="nl-BE"/>
        </a:p>
      </dgm:t>
    </dgm:pt>
    <dgm:pt modelId="{FBD333A8-3E7C-4DFA-9D4D-0D7213E3D8C5}" type="sibTrans" cxnId="{1DB092BD-E4B6-4D09-9AA3-0203EED88642}">
      <dgm:prSet/>
      <dgm:spPr/>
      <dgm:t>
        <a:bodyPr/>
        <a:lstStyle/>
        <a:p>
          <a:endParaRPr lang="nl-BE"/>
        </a:p>
      </dgm:t>
    </dgm:pt>
    <dgm:pt modelId="{1A198AF9-362D-4842-8476-AA22300C2C93}">
      <dgm:prSet/>
      <dgm:spPr/>
      <dgm:t>
        <a:bodyPr/>
        <a:lstStyle/>
        <a:p>
          <a:r>
            <a:rPr lang="nl-BE" dirty="0" smtClean="0"/>
            <a:t>Experimenten</a:t>
          </a:r>
          <a:endParaRPr lang="nl-BE" dirty="0"/>
        </a:p>
      </dgm:t>
    </dgm:pt>
    <dgm:pt modelId="{A9239263-CDB9-49A2-A0D1-F64E409CA485}" type="parTrans" cxnId="{5F080009-D969-42A1-892C-F272845031A2}">
      <dgm:prSet/>
      <dgm:spPr/>
      <dgm:t>
        <a:bodyPr/>
        <a:lstStyle/>
        <a:p>
          <a:endParaRPr lang="nl-BE"/>
        </a:p>
      </dgm:t>
    </dgm:pt>
    <dgm:pt modelId="{5C11158D-765F-41E2-B853-329BABAA6264}" type="sibTrans" cxnId="{5F080009-D969-42A1-892C-F272845031A2}">
      <dgm:prSet/>
      <dgm:spPr/>
      <dgm:t>
        <a:bodyPr/>
        <a:lstStyle/>
        <a:p>
          <a:endParaRPr lang="nl-BE"/>
        </a:p>
      </dgm:t>
    </dgm:pt>
    <dgm:pt modelId="{F0D04707-A6A5-49C9-9011-3E2782DC5A82}">
      <dgm:prSet/>
      <dgm:spPr/>
      <dgm:t>
        <a:bodyPr/>
        <a:lstStyle/>
        <a:p>
          <a:r>
            <a:rPr lang="nl-BE" dirty="0" smtClean="0"/>
            <a:t>ICT</a:t>
          </a:r>
          <a:endParaRPr lang="nl-BE" dirty="0"/>
        </a:p>
      </dgm:t>
    </dgm:pt>
    <dgm:pt modelId="{40B2C7BF-5DC9-4F69-AAEB-1645561FB953}" type="parTrans" cxnId="{9EED5198-B1BF-4DD9-9BC2-1309684F222C}">
      <dgm:prSet/>
      <dgm:spPr/>
      <dgm:t>
        <a:bodyPr/>
        <a:lstStyle/>
        <a:p>
          <a:endParaRPr lang="nl-BE"/>
        </a:p>
      </dgm:t>
    </dgm:pt>
    <dgm:pt modelId="{1D073171-438E-421A-AADC-952E3717C8D0}" type="sibTrans" cxnId="{9EED5198-B1BF-4DD9-9BC2-1309684F222C}">
      <dgm:prSet/>
      <dgm:spPr/>
      <dgm:t>
        <a:bodyPr/>
        <a:lstStyle/>
        <a:p>
          <a:endParaRPr lang="nl-BE"/>
        </a:p>
      </dgm:t>
    </dgm:pt>
    <dgm:pt modelId="{ACDEB2F5-3155-4F98-ACEA-51BC7C32CE3B}">
      <dgm:prSet/>
      <dgm:spPr/>
      <dgm:t>
        <a:bodyPr/>
        <a:lstStyle/>
        <a:p>
          <a:r>
            <a:rPr lang="nl-BE" dirty="0" smtClean="0"/>
            <a:t>Contexten </a:t>
          </a:r>
          <a:endParaRPr lang="nl-BE" dirty="0"/>
        </a:p>
      </dgm:t>
    </dgm:pt>
    <dgm:pt modelId="{39924883-E014-4B95-A908-305869705E10}" type="parTrans" cxnId="{18681CDC-E639-4703-9678-768DE7C1934D}">
      <dgm:prSet/>
      <dgm:spPr/>
      <dgm:t>
        <a:bodyPr/>
        <a:lstStyle/>
        <a:p>
          <a:endParaRPr lang="nl-BE"/>
        </a:p>
      </dgm:t>
    </dgm:pt>
    <dgm:pt modelId="{66469D0A-142E-4FC9-8452-DD48940A2EBF}" type="sibTrans" cxnId="{18681CDC-E639-4703-9678-768DE7C1934D}">
      <dgm:prSet/>
      <dgm:spPr/>
      <dgm:t>
        <a:bodyPr/>
        <a:lstStyle/>
        <a:p>
          <a:endParaRPr lang="nl-BE"/>
        </a:p>
      </dgm:t>
    </dgm:pt>
    <dgm:pt modelId="{4E2B6E05-7E51-412C-9DD9-CA793CE75C7D}">
      <dgm:prSet/>
      <dgm:spPr/>
      <dgm:t>
        <a:bodyPr/>
        <a:lstStyle/>
        <a:p>
          <a:r>
            <a:rPr lang="nl-BE" dirty="0" smtClean="0"/>
            <a:t>Stockbeheer </a:t>
          </a:r>
          <a:endParaRPr lang="nl-BE" dirty="0"/>
        </a:p>
      </dgm:t>
    </dgm:pt>
    <dgm:pt modelId="{B20F782F-E9A8-4F34-8499-2BD0FA63F53D}" type="parTrans" cxnId="{2AFB1D60-533C-4F91-922C-69EC20CDCC73}">
      <dgm:prSet/>
      <dgm:spPr/>
      <dgm:t>
        <a:bodyPr/>
        <a:lstStyle/>
        <a:p>
          <a:endParaRPr lang="nl-BE"/>
        </a:p>
      </dgm:t>
    </dgm:pt>
    <dgm:pt modelId="{A1EED247-927A-4E34-A3D9-2E78CAF73607}" type="sibTrans" cxnId="{2AFB1D60-533C-4F91-922C-69EC20CDCC73}">
      <dgm:prSet/>
      <dgm:spPr/>
      <dgm:t>
        <a:bodyPr/>
        <a:lstStyle/>
        <a:p>
          <a:endParaRPr lang="nl-BE"/>
        </a:p>
      </dgm:t>
    </dgm:pt>
    <dgm:pt modelId="{FF5B3397-37C1-445C-B509-D4392CA9D6C3}">
      <dgm:prSet/>
      <dgm:spPr/>
      <dgm:t>
        <a:bodyPr/>
        <a:lstStyle/>
        <a:p>
          <a:r>
            <a:rPr lang="nl-BE" dirty="0" smtClean="0"/>
            <a:t>Extra’s</a:t>
          </a:r>
          <a:endParaRPr lang="nl-BE" dirty="0"/>
        </a:p>
      </dgm:t>
    </dgm:pt>
    <dgm:pt modelId="{D3642B9F-777D-47E1-97F0-EFFD85B90787}" type="parTrans" cxnId="{06C29307-438A-4E7E-AFF4-5AB27C4E835C}">
      <dgm:prSet/>
      <dgm:spPr/>
      <dgm:t>
        <a:bodyPr/>
        <a:lstStyle/>
        <a:p>
          <a:endParaRPr lang="nl-BE"/>
        </a:p>
      </dgm:t>
    </dgm:pt>
    <dgm:pt modelId="{1A7122D6-8A30-4850-B2F3-70F2F1670AE3}" type="sibTrans" cxnId="{06C29307-438A-4E7E-AFF4-5AB27C4E835C}">
      <dgm:prSet/>
      <dgm:spPr/>
      <dgm:t>
        <a:bodyPr/>
        <a:lstStyle/>
        <a:p>
          <a:endParaRPr lang="nl-BE"/>
        </a:p>
      </dgm:t>
    </dgm:pt>
    <dgm:pt modelId="{D553545F-FF4E-49F1-A81B-AB6CAF135F19}">
      <dgm:prSet/>
      <dgm:spPr/>
      <dgm:t>
        <a:bodyPr/>
        <a:lstStyle/>
        <a:p>
          <a:r>
            <a:rPr lang="nl-BE" dirty="0" smtClean="0"/>
            <a:t>Bronnen </a:t>
          </a:r>
          <a:endParaRPr lang="nl-BE" dirty="0"/>
        </a:p>
      </dgm:t>
    </dgm:pt>
    <dgm:pt modelId="{B27DF4D6-2ED9-4F8E-B503-65A06C1A5D63}" type="parTrans" cxnId="{58D0625A-6D2E-479B-8340-97C26E643DE8}">
      <dgm:prSet/>
      <dgm:spPr/>
      <dgm:t>
        <a:bodyPr/>
        <a:lstStyle/>
        <a:p>
          <a:endParaRPr lang="nl-BE"/>
        </a:p>
      </dgm:t>
    </dgm:pt>
    <dgm:pt modelId="{424D177C-063D-4F77-B16C-6D598A3399D9}" type="sibTrans" cxnId="{58D0625A-6D2E-479B-8340-97C26E643DE8}">
      <dgm:prSet/>
      <dgm:spPr/>
      <dgm:t>
        <a:bodyPr/>
        <a:lstStyle/>
        <a:p>
          <a:endParaRPr lang="nl-BE"/>
        </a:p>
      </dgm:t>
    </dgm:pt>
    <dgm:pt modelId="{6D1FA86A-6F3A-4D61-826F-96A5ABF82941}">
      <dgm:prSet/>
      <dgm:spPr/>
      <dgm:t>
        <a:bodyPr/>
        <a:lstStyle/>
        <a:p>
          <a:r>
            <a:rPr lang="nl-BE" dirty="0" smtClean="0"/>
            <a:t>Quiz</a:t>
          </a:r>
          <a:endParaRPr lang="nl-BE" dirty="0"/>
        </a:p>
      </dgm:t>
    </dgm:pt>
    <dgm:pt modelId="{841BF136-8C47-48D1-9102-CD7C77E9F00C}" type="parTrans" cxnId="{E0AF314E-E2E8-40A5-8BB7-9DC4BC48CC8E}">
      <dgm:prSet/>
      <dgm:spPr/>
      <dgm:t>
        <a:bodyPr/>
        <a:lstStyle/>
        <a:p>
          <a:endParaRPr lang="nl-BE"/>
        </a:p>
      </dgm:t>
    </dgm:pt>
    <dgm:pt modelId="{7505788A-F935-4B0D-B5DA-5F4B6B366061}" type="sibTrans" cxnId="{E0AF314E-E2E8-40A5-8BB7-9DC4BC48CC8E}">
      <dgm:prSet/>
      <dgm:spPr/>
      <dgm:t>
        <a:bodyPr/>
        <a:lstStyle/>
        <a:p>
          <a:endParaRPr lang="nl-BE"/>
        </a:p>
      </dgm:t>
    </dgm:pt>
    <dgm:pt modelId="{9757C994-D98A-4A36-9E0E-9E14F7F90FB6}">
      <dgm:prSet/>
      <dgm:spPr/>
      <dgm:t>
        <a:bodyPr/>
        <a:lstStyle/>
        <a:p>
          <a:r>
            <a:rPr lang="nl-BE" dirty="0" smtClean="0"/>
            <a:t>Animatie</a:t>
          </a:r>
          <a:endParaRPr lang="nl-BE" dirty="0"/>
        </a:p>
      </dgm:t>
    </dgm:pt>
    <dgm:pt modelId="{50994FE5-F983-4DD1-9B4C-B44E90DB781A}" type="parTrans" cxnId="{D12A766E-1B63-46CA-831D-2DB6DF6FECDF}">
      <dgm:prSet/>
      <dgm:spPr/>
      <dgm:t>
        <a:bodyPr/>
        <a:lstStyle/>
        <a:p>
          <a:endParaRPr lang="nl-BE"/>
        </a:p>
      </dgm:t>
    </dgm:pt>
    <dgm:pt modelId="{FA92E364-A9D6-4EC8-9B2D-55164D5FFCCD}" type="sibTrans" cxnId="{D12A766E-1B63-46CA-831D-2DB6DF6FECDF}">
      <dgm:prSet/>
      <dgm:spPr/>
      <dgm:t>
        <a:bodyPr/>
        <a:lstStyle/>
        <a:p>
          <a:endParaRPr lang="nl-BE"/>
        </a:p>
      </dgm:t>
    </dgm:pt>
    <dgm:pt modelId="{EE5CE117-FEDC-4D20-BEAB-AC770E8F607F}">
      <dgm:prSet/>
      <dgm:spPr/>
      <dgm:t>
        <a:bodyPr/>
        <a:lstStyle/>
        <a:p>
          <a:r>
            <a:rPr lang="nl-BE" dirty="0" smtClean="0"/>
            <a:t>Web2.0</a:t>
          </a:r>
          <a:endParaRPr lang="nl-BE" dirty="0"/>
        </a:p>
      </dgm:t>
    </dgm:pt>
    <dgm:pt modelId="{FAD65E68-E38B-435E-8D59-D55C9BDBFC0F}" type="parTrans" cxnId="{23993A48-9BE6-42F1-8913-E62A3D6627B4}">
      <dgm:prSet/>
      <dgm:spPr/>
      <dgm:t>
        <a:bodyPr/>
        <a:lstStyle/>
        <a:p>
          <a:endParaRPr lang="nl-BE"/>
        </a:p>
      </dgm:t>
    </dgm:pt>
    <dgm:pt modelId="{5D6CB44A-E60A-4DB0-9151-62EC2FC429CC}" type="sibTrans" cxnId="{23993A48-9BE6-42F1-8913-E62A3D6627B4}">
      <dgm:prSet/>
      <dgm:spPr/>
      <dgm:t>
        <a:bodyPr/>
        <a:lstStyle/>
        <a:p>
          <a:endParaRPr lang="nl-BE"/>
        </a:p>
      </dgm:t>
    </dgm:pt>
    <dgm:pt modelId="{45E6C545-12D4-4455-9EDC-18065ADD955B}">
      <dgm:prSet/>
      <dgm:spPr/>
      <dgm:t>
        <a:bodyPr/>
        <a:lstStyle/>
        <a:p>
          <a:r>
            <a:rPr lang="nl-BE" dirty="0" err="1" smtClean="0"/>
            <a:t>Ipad</a:t>
          </a:r>
          <a:endParaRPr lang="nl-BE" dirty="0"/>
        </a:p>
      </dgm:t>
    </dgm:pt>
    <dgm:pt modelId="{B800BF92-3EB5-4977-A4C1-1B6877F8F4F8}" type="parTrans" cxnId="{5A61B45E-9C5B-4C29-9F0E-6054E1241287}">
      <dgm:prSet/>
      <dgm:spPr/>
      <dgm:t>
        <a:bodyPr/>
        <a:lstStyle/>
        <a:p>
          <a:endParaRPr lang="nl-BE"/>
        </a:p>
      </dgm:t>
    </dgm:pt>
    <dgm:pt modelId="{79006AB6-FD97-47BD-8D19-2B45580D89E5}" type="sibTrans" cxnId="{5A61B45E-9C5B-4C29-9F0E-6054E1241287}">
      <dgm:prSet/>
      <dgm:spPr/>
      <dgm:t>
        <a:bodyPr/>
        <a:lstStyle/>
        <a:p>
          <a:endParaRPr lang="nl-BE"/>
        </a:p>
      </dgm:t>
    </dgm:pt>
    <dgm:pt modelId="{5751CDFE-612B-4BF3-9903-ADA2089F1842}">
      <dgm:prSet/>
      <dgm:spPr/>
      <dgm:t>
        <a:bodyPr/>
        <a:lstStyle/>
        <a:p>
          <a:r>
            <a:rPr lang="nl-BE" dirty="0" smtClean="0"/>
            <a:t>Chemie </a:t>
          </a:r>
          <a:endParaRPr lang="nl-BE" dirty="0"/>
        </a:p>
      </dgm:t>
    </dgm:pt>
    <dgm:pt modelId="{1EF0BEE2-7116-43B9-BFF4-EDDA4E66E628}" type="parTrans" cxnId="{1CC5F2D8-26F1-4C2C-B79E-569A4865C022}">
      <dgm:prSet/>
      <dgm:spPr/>
      <dgm:t>
        <a:bodyPr/>
        <a:lstStyle/>
        <a:p>
          <a:endParaRPr lang="nl-BE"/>
        </a:p>
      </dgm:t>
    </dgm:pt>
    <dgm:pt modelId="{F62D410B-B583-4C64-85A8-28445E604976}" type="sibTrans" cxnId="{1CC5F2D8-26F1-4C2C-B79E-569A4865C022}">
      <dgm:prSet/>
      <dgm:spPr/>
      <dgm:t>
        <a:bodyPr/>
        <a:lstStyle/>
        <a:p>
          <a:endParaRPr lang="nl-BE"/>
        </a:p>
      </dgm:t>
    </dgm:pt>
    <dgm:pt modelId="{DCCCFBBA-BF13-465B-8BD2-FE799C88DEF2}">
      <dgm:prSet/>
      <dgm:spPr/>
      <dgm:t>
        <a:bodyPr/>
        <a:lstStyle/>
        <a:p>
          <a:r>
            <a:rPr lang="nl-BE" dirty="0" smtClean="0"/>
            <a:t>Algemeen </a:t>
          </a:r>
          <a:endParaRPr lang="nl-BE" dirty="0"/>
        </a:p>
      </dgm:t>
    </dgm:pt>
    <dgm:pt modelId="{3F621C2C-2AA6-4E0B-BE94-EF2BF973F89C}" type="parTrans" cxnId="{64193C75-9A2C-43CF-B4EF-3D6B522DA2E2}">
      <dgm:prSet/>
      <dgm:spPr/>
      <dgm:t>
        <a:bodyPr/>
        <a:lstStyle/>
        <a:p>
          <a:endParaRPr lang="nl-BE"/>
        </a:p>
      </dgm:t>
    </dgm:pt>
    <dgm:pt modelId="{995686D7-0098-477A-9315-DB483459A0D2}" type="sibTrans" cxnId="{64193C75-9A2C-43CF-B4EF-3D6B522DA2E2}">
      <dgm:prSet/>
      <dgm:spPr/>
      <dgm:t>
        <a:bodyPr/>
        <a:lstStyle/>
        <a:p>
          <a:endParaRPr lang="nl-BE"/>
        </a:p>
      </dgm:t>
    </dgm:pt>
    <dgm:pt modelId="{585FCFFA-4922-4E14-BC26-F38593E95C61}">
      <dgm:prSet/>
      <dgm:spPr/>
      <dgm:t>
        <a:bodyPr/>
        <a:lstStyle/>
        <a:p>
          <a:r>
            <a:rPr lang="nl-BE" dirty="0" smtClean="0"/>
            <a:t>Chemie </a:t>
          </a:r>
          <a:endParaRPr lang="nl-BE" dirty="0"/>
        </a:p>
      </dgm:t>
    </dgm:pt>
    <dgm:pt modelId="{0897BA38-2C1C-467F-AC80-3C8C2E07BA8A}" type="parTrans" cxnId="{2DB464B8-3C2E-42BA-AD7C-075C6130869D}">
      <dgm:prSet/>
      <dgm:spPr/>
      <dgm:t>
        <a:bodyPr/>
        <a:lstStyle/>
        <a:p>
          <a:endParaRPr lang="nl-BE"/>
        </a:p>
      </dgm:t>
    </dgm:pt>
    <dgm:pt modelId="{30E63AF0-CABB-4A5A-93F3-C170F4701C50}" type="sibTrans" cxnId="{2DB464B8-3C2E-42BA-AD7C-075C6130869D}">
      <dgm:prSet/>
      <dgm:spPr/>
      <dgm:t>
        <a:bodyPr/>
        <a:lstStyle/>
        <a:p>
          <a:endParaRPr lang="nl-BE"/>
        </a:p>
      </dgm:t>
    </dgm:pt>
    <dgm:pt modelId="{96ADF3DF-23C0-4425-99C4-24A0A2205D3F}">
      <dgm:prSet/>
      <dgm:spPr/>
      <dgm:t>
        <a:bodyPr/>
        <a:lstStyle/>
        <a:p>
          <a:r>
            <a:rPr lang="nl-BE" dirty="0" smtClean="0"/>
            <a:t>Algemeen</a:t>
          </a:r>
          <a:endParaRPr lang="nl-BE" dirty="0"/>
        </a:p>
      </dgm:t>
    </dgm:pt>
    <dgm:pt modelId="{74CB623D-0FF3-4CE1-AD8E-7B9BE0A45D40}" type="parTrans" cxnId="{DC678AB6-EE95-43F7-B564-48DABCAB0A71}">
      <dgm:prSet/>
      <dgm:spPr/>
      <dgm:t>
        <a:bodyPr/>
        <a:lstStyle/>
        <a:p>
          <a:endParaRPr lang="nl-BE"/>
        </a:p>
      </dgm:t>
    </dgm:pt>
    <dgm:pt modelId="{9DBD2965-4DF6-45FA-969F-A1477558DE52}" type="sibTrans" cxnId="{DC678AB6-EE95-43F7-B564-48DABCAB0A71}">
      <dgm:prSet/>
      <dgm:spPr/>
      <dgm:t>
        <a:bodyPr/>
        <a:lstStyle/>
        <a:p>
          <a:endParaRPr lang="nl-BE"/>
        </a:p>
      </dgm:t>
    </dgm:pt>
    <dgm:pt modelId="{05D6DFAB-093E-4DE3-9F60-3925BF700E30}">
      <dgm:prSet/>
      <dgm:spPr/>
      <dgm:t>
        <a:bodyPr/>
        <a:lstStyle/>
        <a:p>
          <a:r>
            <a:rPr lang="nl-BE" dirty="0" smtClean="0"/>
            <a:t>Cartoons</a:t>
          </a:r>
          <a:endParaRPr lang="nl-BE" dirty="0"/>
        </a:p>
      </dgm:t>
    </dgm:pt>
    <dgm:pt modelId="{32FAEEFB-CAA9-4F26-9E5F-49CAB242FE32}" type="parTrans" cxnId="{A899AEC7-64DC-48A4-B529-5BD83A72C022}">
      <dgm:prSet/>
      <dgm:spPr/>
      <dgm:t>
        <a:bodyPr/>
        <a:lstStyle/>
        <a:p>
          <a:endParaRPr lang="nl-BE"/>
        </a:p>
      </dgm:t>
    </dgm:pt>
    <dgm:pt modelId="{B75A0ECE-C55E-463B-9E35-9E093A495E96}" type="sibTrans" cxnId="{A899AEC7-64DC-48A4-B529-5BD83A72C022}">
      <dgm:prSet/>
      <dgm:spPr/>
      <dgm:t>
        <a:bodyPr/>
        <a:lstStyle/>
        <a:p>
          <a:endParaRPr lang="nl-BE"/>
        </a:p>
      </dgm:t>
    </dgm:pt>
    <dgm:pt modelId="{CBFE0E14-DCD1-4806-97B1-023B4DDD7DDB}">
      <dgm:prSet/>
      <dgm:spPr/>
      <dgm:t>
        <a:bodyPr/>
        <a:lstStyle/>
        <a:p>
          <a:r>
            <a:rPr lang="nl-BE" dirty="0" smtClean="0"/>
            <a:t>Geleerden</a:t>
          </a:r>
          <a:endParaRPr lang="nl-BE" dirty="0"/>
        </a:p>
      </dgm:t>
    </dgm:pt>
    <dgm:pt modelId="{B08931DD-23AA-4A59-A24E-274C6FDEFE92}" type="parTrans" cxnId="{7A9236A0-01E0-4AEE-9993-07DCA607FB1D}">
      <dgm:prSet/>
      <dgm:spPr/>
      <dgm:t>
        <a:bodyPr/>
        <a:lstStyle/>
        <a:p>
          <a:endParaRPr lang="nl-BE"/>
        </a:p>
      </dgm:t>
    </dgm:pt>
    <dgm:pt modelId="{E6A09040-C050-4394-A916-EA9631A981B0}" type="sibTrans" cxnId="{7A9236A0-01E0-4AEE-9993-07DCA607FB1D}">
      <dgm:prSet/>
      <dgm:spPr/>
      <dgm:t>
        <a:bodyPr/>
        <a:lstStyle/>
        <a:p>
          <a:endParaRPr lang="nl-BE"/>
        </a:p>
      </dgm:t>
    </dgm:pt>
    <dgm:pt modelId="{65F29015-A929-4BC2-AA26-33EB770E83C5}">
      <dgm:prSet/>
      <dgm:spPr/>
      <dgm:t>
        <a:bodyPr/>
        <a:lstStyle/>
        <a:p>
          <a:r>
            <a:rPr lang="nl-BE" dirty="0" smtClean="0"/>
            <a:t>Stoffen</a:t>
          </a:r>
          <a:endParaRPr lang="nl-BE" dirty="0"/>
        </a:p>
      </dgm:t>
    </dgm:pt>
    <dgm:pt modelId="{F9AF2175-A2DF-4E0E-9633-F9926BA60133}" type="parTrans" cxnId="{050324B6-6EFD-4C63-9F42-7F161B0F6544}">
      <dgm:prSet/>
      <dgm:spPr/>
      <dgm:t>
        <a:bodyPr/>
        <a:lstStyle/>
        <a:p>
          <a:endParaRPr lang="nl-BE"/>
        </a:p>
      </dgm:t>
    </dgm:pt>
    <dgm:pt modelId="{CC9E73A4-E9BB-47F0-B228-0CFBD065D1D5}" type="sibTrans" cxnId="{050324B6-6EFD-4C63-9F42-7F161B0F6544}">
      <dgm:prSet/>
      <dgm:spPr/>
      <dgm:t>
        <a:bodyPr/>
        <a:lstStyle/>
        <a:p>
          <a:endParaRPr lang="nl-BE"/>
        </a:p>
      </dgm:t>
    </dgm:pt>
    <dgm:pt modelId="{29ACFE00-BD4F-4DC1-AA0F-DAB529AAC843}">
      <dgm:prSet/>
      <dgm:spPr/>
      <dgm:t>
        <a:bodyPr/>
        <a:lstStyle/>
        <a:p>
          <a:r>
            <a:rPr lang="nl-BE" dirty="0" smtClean="0"/>
            <a:t>Veilig in labo</a:t>
          </a:r>
          <a:endParaRPr lang="nl-BE" dirty="0"/>
        </a:p>
      </dgm:t>
    </dgm:pt>
    <dgm:pt modelId="{FFD71896-C69C-423E-A0F5-60AB66354221}" type="parTrans" cxnId="{2206D29B-2F3F-4D94-B31E-1104077EE5C2}">
      <dgm:prSet/>
      <dgm:spPr/>
      <dgm:t>
        <a:bodyPr/>
        <a:lstStyle/>
        <a:p>
          <a:endParaRPr lang="nl-BE"/>
        </a:p>
      </dgm:t>
    </dgm:pt>
    <dgm:pt modelId="{261D7EC3-BE02-4E44-8740-141355B25EF9}" type="sibTrans" cxnId="{2206D29B-2F3F-4D94-B31E-1104077EE5C2}">
      <dgm:prSet/>
      <dgm:spPr/>
      <dgm:t>
        <a:bodyPr/>
        <a:lstStyle/>
        <a:p>
          <a:endParaRPr lang="nl-BE"/>
        </a:p>
      </dgm:t>
    </dgm:pt>
    <dgm:pt modelId="{AA9315C3-FD82-4196-93C4-824E70CBDBB2}">
      <dgm:prSet/>
      <dgm:spPr/>
      <dgm:t>
        <a:bodyPr/>
        <a:lstStyle/>
        <a:p>
          <a:r>
            <a:rPr lang="nl-BE" dirty="0" smtClean="0"/>
            <a:t>Begrippenlijst </a:t>
          </a:r>
          <a:endParaRPr lang="nl-BE" dirty="0"/>
        </a:p>
      </dgm:t>
    </dgm:pt>
    <dgm:pt modelId="{6C74FCA9-E25F-41EE-9A65-FF700C7DB388}" type="parTrans" cxnId="{42CE046F-86BC-4BA4-A4AE-C7010048E615}">
      <dgm:prSet/>
      <dgm:spPr/>
      <dgm:t>
        <a:bodyPr/>
        <a:lstStyle/>
        <a:p>
          <a:endParaRPr lang="nl-BE"/>
        </a:p>
      </dgm:t>
    </dgm:pt>
    <dgm:pt modelId="{B219CF9C-47DC-42C1-9882-E1D6A0C53A67}" type="sibTrans" cxnId="{42CE046F-86BC-4BA4-A4AE-C7010048E615}">
      <dgm:prSet/>
      <dgm:spPr/>
      <dgm:t>
        <a:bodyPr/>
        <a:lstStyle/>
        <a:p>
          <a:endParaRPr lang="nl-BE"/>
        </a:p>
      </dgm:t>
    </dgm:pt>
    <dgm:pt modelId="{F7BD0437-A7A7-4ACA-93D7-A0C62446FA0E}">
      <dgm:prSet/>
      <dgm:spPr/>
      <dgm:t>
        <a:bodyPr/>
        <a:lstStyle/>
        <a:p>
          <a:r>
            <a:rPr lang="nl-BE" dirty="0" smtClean="0"/>
            <a:t>Lager onderwijs</a:t>
          </a:r>
          <a:endParaRPr lang="nl-BE" dirty="0"/>
        </a:p>
      </dgm:t>
    </dgm:pt>
    <dgm:pt modelId="{91D2BE11-5205-40EE-A4F3-AA05EB7E75EC}" type="parTrans" cxnId="{9053A301-19B4-473B-ADC5-AD057B074D64}">
      <dgm:prSet/>
      <dgm:spPr/>
      <dgm:t>
        <a:bodyPr/>
        <a:lstStyle/>
        <a:p>
          <a:endParaRPr lang="nl-BE"/>
        </a:p>
      </dgm:t>
    </dgm:pt>
    <dgm:pt modelId="{B13B9D60-DA21-4305-91BC-7D9F2F21BD79}" type="sibTrans" cxnId="{9053A301-19B4-473B-ADC5-AD057B074D64}">
      <dgm:prSet/>
      <dgm:spPr/>
      <dgm:t>
        <a:bodyPr/>
        <a:lstStyle/>
        <a:p>
          <a:endParaRPr lang="nl-BE"/>
        </a:p>
      </dgm:t>
    </dgm:pt>
    <dgm:pt modelId="{D36201F2-36D6-4E2D-9CFF-18A4ED6ACD9B}">
      <dgm:prSet/>
      <dgm:spPr/>
      <dgm:t>
        <a:bodyPr/>
        <a:lstStyle/>
        <a:p>
          <a:r>
            <a:rPr lang="nl-BE" dirty="0" smtClean="0"/>
            <a:t>Nieuwsbrieven </a:t>
          </a:r>
          <a:endParaRPr lang="nl-BE" dirty="0"/>
        </a:p>
      </dgm:t>
    </dgm:pt>
    <dgm:pt modelId="{10838C6F-632F-46D5-BC28-211806910FF5}" type="parTrans" cxnId="{67464834-B1FD-469E-B104-DDB356FF5E9E}">
      <dgm:prSet/>
      <dgm:spPr/>
      <dgm:t>
        <a:bodyPr/>
        <a:lstStyle/>
        <a:p>
          <a:endParaRPr lang="nl-BE"/>
        </a:p>
      </dgm:t>
    </dgm:pt>
    <dgm:pt modelId="{14C9D0BB-1A86-49FB-B327-32D40107A51B}" type="sibTrans" cxnId="{67464834-B1FD-469E-B104-DDB356FF5E9E}">
      <dgm:prSet/>
      <dgm:spPr/>
      <dgm:t>
        <a:bodyPr/>
        <a:lstStyle/>
        <a:p>
          <a:endParaRPr lang="nl-BE"/>
        </a:p>
      </dgm:t>
    </dgm:pt>
    <dgm:pt modelId="{4D8C239D-B3C8-4EAE-AA84-0DE49417C0A8}" type="pres">
      <dgm:prSet presAssocID="{46C57005-152B-4472-854A-C5C558D7352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47B1558-9095-4BC0-B37E-EF931B57BB2E}" type="pres">
      <dgm:prSet presAssocID="{B939218C-16D8-4027-9C68-FD545C3D5D6C}" presName="root1" presStyleCnt="0"/>
      <dgm:spPr/>
    </dgm:pt>
    <dgm:pt modelId="{6ECC7548-3E5F-4008-8817-A53F00B8EB55}" type="pres">
      <dgm:prSet presAssocID="{B939218C-16D8-4027-9C68-FD545C3D5D6C}" presName="LevelOneTextNode" presStyleLbl="node0" presStyleIdx="0" presStyleCnt="1">
        <dgm:presLayoutVars>
          <dgm:chPref val="3"/>
        </dgm:presLayoutVars>
      </dgm:prSet>
      <dgm:spPr/>
    </dgm:pt>
    <dgm:pt modelId="{FC2A9B9E-8D74-4756-B17C-23C4AD4FBDDD}" type="pres">
      <dgm:prSet presAssocID="{B939218C-16D8-4027-9C68-FD545C3D5D6C}" presName="level2hierChild" presStyleCnt="0"/>
      <dgm:spPr/>
    </dgm:pt>
    <dgm:pt modelId="{744E89F2-0999-4E87-A57B-79FFCB993513}" type="pres">
      <dgm:prSet presAssocID="{E590A079-FB86-4AD0-A410-2982A3DCE1C0}" presName="conn2-1" presStyleLbl="parChTrans1D2" presStyleIdx="0" presStyleCnt="8"/>
      <dgm:spPr/>
    </dgm:pt>
    <dgm:pt modelId="{2F4A1D82-AF53-440A-8045-37DA2C80B389}" type="pres">
      <dgm:prSet presAssocID="{E590A079-FB86-4AD0-A410-2982A3DCE1C0}" presName="connTx" presStyleLbl="parChTrans1D2" presStyleIdx="0" presStyleCnt="8"/>
      <dgm:spPr/>
    </dgm:pt>
    <dgm:pt modelId="{081FE3D8-450A-47BF-9219-BB05B8BE7AF9}" type="pres">
      <dgm:prSet presAssocID="{0B02620C-2023-4C7D-A975-83752ECBAB74}" presName="root2" presStyleCnt="0"/>
      <dgm:spPr/>
    </dgm:pt>
    <dgm:pt modelId="{63310C80-000C-44B4-9857-018EB738496E}" type="pres">
      <dgm:prSet presAssocID="{0B02620C-2023-4C7D-A975-83752ECBAB74}" presName="LevelTwoTextNode" presStyleLbl="node2" presStyleIdx="0" presStyleCnt="8">
        <dgm:presLayoutVars>
          <dgm:chPref val="3"/>
        </dgm:presLayoutVars>
      </dgm:prSet>
      <dgm:spPr/>
    </dgm:pt>
    <dgm:pt modelId="{CDCE9A18-36C1-413F-BFFC-23639C3C17D6}" type="pres">
      <dgm:prSet presAssocID="{0B02620C-2023-4C7D-A975-83752ECBAB74}" presName="level3hierChild" presStyleCnt="0"/>
      <dgm:spPr/>
    </dgm:pt>
    <dgm:pt modelId="{F9F5A216-21A4-4F7A-8D8B-40136BC8392C}" type="pres">
      <dgm:prSet presAssocID="{A9239263-CDB9-49A2-A0D1-F64E409CA485}" presName="conn2-1" presStyleLbl="parChTrans1D2" presStyleIdx="1" presStyleCnt="8"/>
      <dgm:spPr/>
    </dgm:pt>
    <dgm:pt modelId="{069621A9-4CD1-41B3-9F98-4B5ECB753B9F}" type="pres">
      <dgm:prSet presAssocID="{A9239263-CDB9-49A2-A0D1-F64E409CA485}" presName="connTx" presStyleLbl="parChTrans1D2" presStyleIdx="1" presStyleCnt="8"/>
      <dgm:spPr/>
    </dgm:pt>
    <dgm:pt modelId="{15B103DC-38C6-41F8-B2E9-06426BCD438C}" type="pres">
      <dgm:prSet presAssocID="{1A198AF9-362D-4842-8476-AA22300C2C93}" presName="root2" presStyleCnt="0"/>
      <dgm:spPr/>
    </dgm:pt>
    <dgm:pt modelId="{3BC9CF8B-6D61-446B-BBE7-79487F9FF4FF}" type="pres">
      <dgm:prSet presAssocID="{1A198AF9-362D-4842-8476-AA22300C2C93}" presName="LevelTwoTextNode" presStyleLbl="node2" presStyleIdx="1" presStyleCnt="8">
        <dgm:presLayoutVars>
          <dgm:chPref val="3"/>
        </dgm:presLayoutVars>
      </dgm:prSet>
      <dgm:spPr/>
    </dgm:pt>
    <dgm:pt modelId="{3DC8A3CE-1AF9-4284-843D-B57C797D50A1}" type="pres">
      <dgm:prSet presAssocID="{1A198AF9-362D-4842-8476-AA22300C2C93}" presName="level3hierChild" presStyleCnt="0"/>
      <dgm:spPr/>
    </dgm:pt>
    <dgm:pt modelId="{652C537B-3763-453C-A896-C7B25DB8C00C}" type="pres">
      <dgm:prSet presAssocID="{97687794-075C-4C9A-B8A9-44C819E1CDDB}" presName="conn2-1" presStyleLbl="parChTrans1D2" presStyleIdx="2" presStyleCnt="8"/>
      <dgm:spPr/>
    </dgm:pt>
    <dgm:pt modelId="{105FBCCA-AA4B-4DA6-9F7A-1DA3DBD9DCAC}" type="pres">
      <dgm:prSet presAssocID="{97687794-075C-4C9A-B8A9-44C819E1CDDB}" presName="connTx" presStyleLbl="parChTrans1D2" presStyleIdx="2" presStyleCnt="8"/>
      <dgm:spPr/>
    </dgm:pt>
    <dgm:pt modelId="{3842A248-D2C0-407B-8728-4FD5D110A89C}" type="pres">
      <dgm:prSet presAssocID="{DDD1B1AC-FD00-4E3C-B1C3-427E0828C9E8}" presName="root2" presStyleCnt="0"/>
      <dgm:spPr/>
    </dgm:pt>
    <dgm:pt modelId="{76AF76C1-F372-4E89-BCE3-499E056AB3D3}" type="pres">
      <dgm:prSet presAssocID="{DDD1B1AC-FD00-4E3C-B1C3-427E0828C9E8}" presName="LevelTwoTextNode" presStyleLbl="node2" presStyleIdx="2" presStyleCnt="8">
        <dgm:presLayoutVars>
          <dgm:chPref val="3"/>
        </dgm:presLayoutVars>
      </dgm:prSet>
      <dgm:spPr/>
    </dgm:pt>
    <dgm:pt modelId="{9FC8D390-15E0-4854-943D-BE260B698216}" type="pres">
      <dgm:prSet presAssocID="{DDD1B1AC-FD00-4E3C-B1C3-427E0828C9E8}" presName="level3hierChild" presStyleCnt="0"/>
      <dgm:spPr/>
    </dgm:pt>
    <dgm:pt modelId="{62D105D4-C6D6-44D1-9EC0-A371E6EB909D}" type="pres">
      <dgm:prSet presAssocID="{40B2C7BF-5DC9-4F69-AAEB-1645561FB953}" presName="conn2-1" presStyleLbl="parChTrans1D2" presStyleIdx="3" presStyleCnt="8"/>
      <dgm:spPr/>
    </dgm:pt>
    <dgm:pt modelId="{A60C5417-A3D2-41C8-9821-C43E1FE380A7}" type="pres">
      <dgm:prSet presAssocID="{40B2C7BF-5DC9-4F69-AAEB-1645561FB953}" presName="connTx" presStyleLbl="parChTrans1D2" presStyleIdx="3" presStyleCnt="8"/>
      <dgm:spPr/>
    </dgm:pt>
    <dgm:pt modelId="{75349A5E-549F-458F-8AE7-8F9E7DB7DA3B}" type="pres">
      <dgm:prSet presAssocID="{F0D04707-A6A5-49C9-9011-3E2782DC5A82}" presName="root2" presStyleCnt="0"/>
      <dgm:spPr/>
    </dgm:pt>
    <dgm:pt modelId="{191C16B4-3C96-43C4-9250-A54A71458097}" type="pres">
      <dgm:prSet presAssocID="{F0D04707-A6A5-49C9-9011-3E2782DC5A82}" presName="LevelTwoTextNode" presStyleLbl="node2" presStyleIdx="3" presStyleCnt="8">
        <dgm:presLayoutVars>
          <dgm:chPref val="3"/>
        </dgm:presLayoutVars>
      </dgm:prSet>
      <dgm:spPr/>
    </dgm:pt>
    <dgm:pt modelId="{BE74928A-6645-46B6-95B0-816492AE82C0}" type="pres">
      <dgm:prSet presAssocID="{F0D04707-A6A5-49C9-9011-3E2782DC5A82}" presName="level3hierChild" presStyleCnt="0"/>
      <dgm:spPr/>
    </dgm:pt>
    <dgm:pt modelId="{AA2244C8-6BF9-497D-8516-1A09EC384544}" type="pres">
      <dgm:prSet presAssocID="{841BF136-8C47-48D1-9102-CD7C77E9F00C}" presName="conn2-1" presStyleLbl="parChTrans1D3" presStyleIdx="0" presStyleCnt="11"/>
      <dgm:spPr/>
    </dgm:pt>
    <dgm:pt modelId="{49F74929-E154-4A33-841B-DCE479B12335}" type="pres">
      <dgm:prSet presAssocID="{841BF136-8C47-48D1-9102-CD7C77E9F00C}" presName="connTx" presStyleLbl="parChTrans1D3" presStyleIdx="0" presStyleCnt="11"/>
      <dgm:spPr/>
    </dgm:pt>
    <dgm:pt modelId="{E7C77382-C3EE-4B70-9661-8679978B762C}" type="pres">
      <dgm:prSet presAssocID="{6D1FA86A-6F3A-4D61-826F-96A5ABF82941}" presName="root2" presStyleCnt="0"/>
      <dgm:spPr/>
    </dgm:pt>
    <dgm:pt modelId="{0A69ABB3-76B1-4872-BFE1-DA7CB1F3A2A4}" type="pres">
      <dgm:prSet presAssocID="{6D1FA86A-6F3A-4D61-826F-96A5ABF82941}" presName="LevelTwoTextNode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998B107-7FB7-4582-999E-DB42F67AE517}" type="pres">
      <dgm:prSet presAssocID="{6D1FA86A-6F3A-4D61-826F-96A5ABF82941}" presName="level3hierChild" presStyleCnt="0"/>
      <dgm:spPr/>
    </dgm:pt>
    <dgm:pt modelId="{242412C6-A389-4D7C-A572-8D4851C7A6B4}" type="pres">
      <dgm:prSet presAssocID="{50994FE5-F983-4DD1-9B4C-B44E90DB781A}" presName="conn2-1" presStyleLbl="parChTrans1D3" presStyleIdx="1" presStyleCnt="11"/>
      <dgm:spPr/>
    </dgm:pt>
    <dgm:pt modelId="{462C39FA-2D6B-43DA-AF98-8C8073EC144F}" type="pres">
      <dgm:prSet presAssocID="{50994FE5-F983-4DD1-9B4C-B44E90DB781A}" presName="connTx" presStyleLbl="parChTrans1D3" presStyleIdx="1" presStyleCnt="11"/>
      <dgm:spPr/>
    </dgm:pt>
    <dgm:pt modelId="{98326A47-9848-4B33-A8B7-E9AE6EF7F855}" type="pres">
      <dgm:prSet presAssocID="{9757C994-D98A-4A36-9E0E-9E14F7F90FB6}" presName="root2" presStyleCnt="0"/>
      <dgm:spPr/>
    </dgm:pt>
    <dgm:pt modelId="{D10DF17B-7819-45C2-B333-9D4DFF56A57B}" type="pres">
      <dgm:prSet presAssocID="{9757C994-D98A-4A36-9E0E-9E14F7F90FB6}" presName="LevelTwoTextNode" presStyleLbl="node3" presStyleIdx="1" presStyleCnt="11">
        <dgm:presLayoutVars>
          <dgm:chPref val="3"/>
        </dgm:presLayoutVars>
      </dgm:prSet>
      <dgm:spPr/>
    </dgm:pt>
    <dgm:pt modelId="{9447CF83-4908-4B61-8EBC-0D3C6E6FC8C3}" type="pres">
      <dgm:prSet presAssocID="{9757C994-D98A-4A36-9E0E-9E14F7F90FB6}" presName="level3hierChild" presStyleCnt="0"/>
      <dgm:spPr/>
    </dgm:pt>
    <dgm:pt modelId="{0E65C1D1-3B4D-4E02-85E0-72FB4F7A4ACE}" type="pres">
      <dgm:prSet presAssocID="{FAD65E68-E38B-435E-8D59-D55C9BDBFC0F}" presName="conn2-1" presStyleLbl="parChTrans1D3" presStyleIdx="2" presStyleCnt="11"/>
      <dgm:spPr/>
    </dgm:pt>
    <dgm:pt modelId="{95C09D08-CCCF-4DE6-8861-B034D2AFE5E2}" type="pres">
      <dgm:prSet presAssocID="{FAD65E68-E38B-435E-8D59-D55C9BDBFC0F}" presName="connTx" presStyleLbl="parChTrans1D3" presStyleIdx="2" presStyleCnt="11"/>
      <dgm:spPr/>
    </dgm:pt>
    <dgm:pt modelId="{E769A9B9-F753-47FD-BAAC-4712C06DE49B}" type="pres">
      <dgm:prSet presAssocID="{EE5CE117-FEDC-4D20-BEAB-AC770E8F607F}" presName="root2" presStyleCnt="0"/>
      <dgm:spPr/>
    </dgm:pt>
    <dgm:pt modelId="{8086789F-9B77-4B97-AAAD-8F5A380C6829}" type="pres">
      <dgm:prSet presAssocID="{EE5CE117-FEDC-4D20-BEAB-AC770E8F607F}" presName="LevelTwoTextNode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B26B342-4E4A-4BF5-89A3-D707AA6FDAA1}" type="pres">
      <dgm:prSet presAssocID="{EE5CE117-FEDC-4D20-BEAB-AC770E8F607F}" presName="level3hierChild" presStyleCnt="0"/>
      <dgm:spPr/>
    </dgm:pt>
    <dgm:pt modelId="{C4F89026-C1A0-4EFB-A6DE-78C23B682DBE}" type="pres">
      <dgm:prSet presAssocID="{1EF0BEE2-7116-43B9-BFF4-EDDA4E66E628}" presName="conn2-1" presStyleLbl="parChTrans1D4" presStyleIdx="0" presStyleCnt="4"/>
      <dgm:spPr/>
    </dgm:pt>
    <dgm:pt modelId="{FBF6D4E2-3A13-41B0-B021-9FF302A29192}" type="pres">
      <dgm:prSet presAssocID="{1EF0BEE2-7116-43B9-BFF4-EDDA4E66E628}" presName="connTx" presStyleLbl="parChTrans1D4" presStyleIdx="0" presStyleCnt="4"/>
      <dgm:spPr/>
    </dgm:pt>
    <dgm:pt modelId="{B76D762A-5AB0-4083-9E36-809985722FF6}" type="pres">
      <dgm:prSet presAssocID="{5751CDFE-612B-4BF3-9903-ADA2089F1842}" presName="root2" presStyleCnt="0"/>
      <dgm:spPr/>
    </dgm:pt>
    <dgm:pt modelId="{52B34C5C-0E51-402F-9774-F816E4A74DE3}" type="pres">
      <dgm:prSet presAssocID="{5751CDFE-612B-4BF3-9903-ADA2089F1842}" presName="LevelTwoTextNode" presStyleLbl="node4" presStyleIdx="0" presStyleCnt="4">
        <dgm:presLayoutVars>
          <dgm:chPref val="3"/>
        </dgm:presLayoutVars>
      </dgm:prSet>
      <dgm:spPr/>
    </dgm:pt>
    <dgm:pt modelId="{367D3CDC-0700-4357-86B7-7522BCFDFFF7}" type="pres">
      <dgm:prSet presAssocID="{5751CDFE-612B-4BF3-9903-ADA2089F1842}" presName="level3hierChild" presStyleCnt="0"/>
      <dgm:spPr/>
    </dgm:pt>
    <dgm:pt modelId="{F88FC0B1-D814-4070-A660-EA82B6B4C8B1}" type="pres">
      <dgm:prSet presAssocID="{3F621C2C-2AA6-4E0B-BE94-EF2BF973F89C}" presName="conn2-1" presStyleLbl="parChTrans1D4" presStyleIdx="1" presStyleCnt="4"/>
      <dgm:spPr/>
    </dgm:pt>
    <dgm:pt modelId="{4394BB5C-9163-4FE0-89D1-CAA359609BB1}" type="pres">
      <dgm:prSet presAssocID="{3F621C2C-2AA6-4E0B-BE94-EF2BF973F89C}" presName="connTx" presStyleLbl="parChTrans1D4" presStyleIdx="1" presStyleCnt="4"/>
      <dgm:spPr/>
    </dgm:pt>
    <dgm:pt modelId="{91D23975-7BF5-4C80-BFE3-F1B7B8EB417C}" type="pres">
      <dgm:prSet presAssocID="{DCCCFBBA-BF13-465B-8BD2-FE799C88DEF2}" presName="root2" presStyleCnt="0"/>
      <dgm:spPr/>
    </dgm:pt>
    <dgm:pt modelId="{3F4B74AB-9A74-46E0-8FAF-A02CBC06FD13}" type="pres">
      <dgm:prSet presAssocID="{DCCCFBBA-BF13-465B-8BD2-FE799C88DEF2}" presName="LevelTwoTextNode" presStyleLbl="node4" presStyleIdx="1" presStyleCnt="4">
        <dgm:presLayoutVars>
          <dgm:chPref val="3"/>
        </dgm:presLayoutVars>
      </dgm:prSet>
      <dgm:spPr/>
    </dgm:pt>
    <dgm:pt modelId="{8DD99F60-8A08-4E42-B421-568A291D55D9}" type="pres">
      <dgm:prSet presAssocID="{DCCCFBBA-BF13-465B-8BD2-FE799C88DEF2}" presName="level3hierChild" presStyleCnt="0"/>
      <dgm:spPr/>
    </dgm:pt>
    <dgm:pt modelId="{BD4FB1FF-7AED-4E29-B815-8B00C0EB2E77}" type="pres">
      <dgm:prSet presAssocID="{B800BF92-3EB5-4977-A4C1-1B6877F8F4F8}" presName="conn2-1" presStyleLbl="parChTrans1D3" presStyleIdx="3" presStyleCnt="11"/>
      <dgm:spPr/>
    </dgm:pt>
    <dgm:pt modelId="{BB0BFBEF-70D0-4AD8-919D-161DA6468A5A}" type="pres">
      <dgm:prSet presAssocID="{B800BF92-3EB5-4977-A4C1-1B6877F8F4F8}" presName="connTx" presStyleLbl="parChTrans1D3" presStyleIdx="3" presStyleCnt="11"/>
      <dgm:spPr/>
    </dgm:pt>
    <dgm:pt modelId="{6CB8277D-8C95-4648-A757-940F464EA2BD}" type="pres">
      <dgm:prSet presAssocID="{45E6C545-12D4-4455-9EDC-18065ADD955B}" presName="root2" presStyleCnt="0"/>
      <dgm:spPr/>
    </dgm:pt>
    <dgm:pt modelId="{2787365A-2C34-42A5-9CD7-58522C88A83B}" type="pres">
      <dgm:prSet presAssocID="{45E6C545-12D4-4455-9EDC-18065ADD955B}" presName="LevelTwoTextNode" presStyleLbl="node3" presStyleIdx="3" presStyleCnt="11">
        <dgm:presLayoutVars>
          <dgm:chPref val="3"/>
        </dgm:presLayoutVars>
      </dgm:prSet>
      <dgm:spPr/>
    </dgm:pt>
    <dgm:pt modelId="{0F350FBD-0F05-420E-AA34-128BE8E0D68B}" type="pres">
      <dgm:prSet presAssocID="{45E6C545-12D4-4455-9EDC-18065ADD955B}" presName="level3hierChild" presStyleCnt="0"/>
      <dgm:spPr/>
    </dgm:pt>
    <dgm:pt modelId="{2E5C12E1-4AEA-46BC-AB03-FD78971FB6C3}" type="pres">
      <dgm:prSet presAssocID="{0897BA38-2C1C-467F-AC80-3C8C2E07BA8A}" presName="conn2-1" presStyleLbl="parChTrans1D4" presStyleIdx="2" presStyleCnt="4"/>
      <dgm:spPr/>
    </dgm:pt>
    <dgm:pt modelId="{DF993908-2582-4BAF-A581-A6EFE381AA4D}" type="pres">
      <dgm:prSet presAssocID="{0897BA38-2C1C-467F-AC80-3C8C2E07BA8A}" presName="connTx" presStyleLbl="parChTrans1D4" presStyleIdx="2" presStyleCnt="4"/>
      <dgm:spPr/>
    </dgm:pt>
    <dgm:pt modelId="{BDA800B9-EA2B-4BE0-B344-C99F6D78FFB3}" type="pres">
      <dgm:prSet presAssocID="{585FCFFA-4922-4E14-BC26-F38593E95C61}" presName="root2" presStyleCnt="0"/>
      <dgm:spPr/>
    </dgm:pt>
    <dgm:pt modelId="{8B522B1E-DE90-45E1-A265-F9748A28458D}" type="pres">
      <dgm:prSet presAssocID="{585FCFFA-4922-4E14-BC26-F38593E95C61}" presName="LevelTwoTextNode" presStyleLbl="node4" presStyleIdx="2" presStyleCnt="4">
        <dgm:presLayoutVars>
          <dgm:chPref val="3"/>
        </dgm:presLayoutVars>
      </dgm:prSet>
      <dgm:spPr/>
    </dgm:pt>
    <dgm:pt modelId="{3BEABD48-8D8D-447E-8F1B-AA75E6F48C9C}" type="pres">
      <dgm:prSet presAssocID="{585FCFFA-4922-4E14-BC26-F38593E95C61}" presName="level3hierChild" presStyleCnt="0"/>
      <dgm:spPr/>
    </dgm:pt>
    <dgm:pt modelId="{A3D91FFB-02DA-4387-B418-271703EC5C23}" type="pres">
      <dgm:prSet presAssocID="{74CB623D-0FF3-4CE1-AD8E-7B9BE0A45D40}" presName="conn2-1" presStyleLbl="parChTrans1D4" presStyleIdx="3" presStyleCnt="4"/>
      <dgm:spPr/>
    </dgm:pt>
    <dgm:pt modelId="{6C09B54E-60CD-4026-989A-842838A3117F}" type="pres">
      <dgm:prSet presAssocID="{74CB623D-0FF3-4CE1-AD8E-7B9BE0A45D40}" presName="connTx" presStyleLbl="parChTrans1D4" presStyleIdx="3" presStyleCnt="4"/>
      <dgm:spPr/>
    </dgm:pt>
    <dgm:pt modelId="{88E910D1-F2CB-4B68-80E7-19F88E2F6466}" type="pres">
      <dgm:prSet presAssocID="{96ADF3DF-23C0-4425-99C4-24A0A2205D3F}" presName="root2" presStyleCnt="0"/>
      <dgm:spPr/>
    </dgm:pt>
    <dgm:pt modelId="{0DA5C669-F352-48B1-A292-46E110600C95}" type="pres">
      <dgm:prSet presAssocID="{96ADF3DF-23C0-4425-99C4-24A0A2205D3F}" presName="LevelTwoTextNode" presStyleLbl="node4" presStyleIdx="3" presStyleCnt="4">
        <dgm:presLayoutVars>
          <dgm:chPref val="3"/>
        </dgm:presLayoutVars>
      </dgm:prSet>
      <dgm:spPr/>
    </dgm:pt>
    <dgm:pt modelId="{863C421B-FA62-481B-BC7C-8A7CAF3BCD61}" type="pres">
      <dgm:prSet presAssocID="{96ADF3DF-23C0-4425-99C4-24A0A2205D3F}" presName="level3hierChild" presStyleCnt="0"/>
      <dgm:spPr/>
    </dgm:pt>
    <dgm:pt modelId="{30FA655D-598C-43AE-8EF6-0FFF73F77E40}" type="pres">
      <dgm:prSet presAssocID="{39924883-E014-4B95-A908-305869705E10}" presName="conn2-1" presStyleLbl="parChTrans1D2" presStyleIdx="4" presStyleCnt="8"/>
      <dgm:spPr/>
    </dgm:pt>
    <dgm:pt modelId="{CF2EE80C-32C9-4693-A530-94DB5EA61F4E}" type="pres">
      <dgm:prSet presAssocID="{39924883-E014-4B95-A908-305869705E10}" presName="connTx" presStyleLbl="parChTrans1D2" presStyleIdx="4" presStyleCnt="8"/>
      <dgm:spPr/>
    </dgm:pt>
    <dgm:pt modelId="{8DD365ED-88E9-4291-9115-952AC0D1B906}" type="pres">
      <dgm:prSet presAssocID="{ACDEB2F5-3155-4F98-ACEA-51BC7C32CE3B}" presName="root2" presStyleCnt="0"/>
      <dgm:spPr/>
    </dgm:pt>
    <dgm:pt modelId="{6644F9E1-C770-4FC9-B374-DA72DAAB5303}" type="pres">
      <dgm:prSet presAssocID="{ACDEB2F5-3155-4F98-ACEA-51BC7C32CE3B}" presName="LevelTwoTextNode" presStyleLbl="node2" presStyleIdx="4" presStyleCnt="8">
        <dgm:presLayoutVars>
          <dgm:chPref val="3"/>
        </dgm:presLayoutVars>
      </dgm:prSet>
      <dgm:spPr/>
    </dgm:pt>
    <dgm:pt modelId="{3F3284E1-71A7-465C-AC9E-68A216402497}" type="pres">
      <dgm:prSet presAssocID="{ACDEB2F5-3155-4F98-ACEA-51BC7C32CE3B}" presName="level3hierChild" presStyleCnt="0"/>
      <dgm:spPr/>
    </dgm:pt>
    <dgm:pt modelId="{9F466619-24BA-416D-A0B7-C2CB6E6A38B2}" type="pres">
      <dgm:prSet presAssocID="{32FAEEFB-CAA9-4F26-9E5F-49CAB242FE32}" presName="conn2-1" presStyleLbl="parChTrans1D3" presStyleIdx="4" presStyleCnt="11"/>
      <dgm:spPr/>
    </dgm:pt>
    <dgm:pt modelId="{75380E5C-190E-4EAE-8581-A2833DB17D10}" type="pres">
      <dgm:prSet presAssocID="{32FAEEFB-CAA9-4F26-9E5F-49CAB242FE32}" presName="connTx" presStyleLbl="parChTrans1D3" presStyleIdx="4" presStyleCnt="11"/>
      <dgm:spPr/>
    </dgm:pt>
    <dgm:pt modelId="{67B420BD-545D-4EC4-9BF4-91E945066FFE}" type="pres">
      <dgm:prSet presAssocID="{05D6DFAB-093E-4DE3-9F60-3925BF700E30}" presName="root2" presStyleCnt="0"/>
      <dgm:spPr/>
    </dgm:pt>
    <dgm:pt modelId="{EF591D85-844C-4456-B833-063CB3BB901B}" type="pres">
      <dgm:prSet presAssocID="{05D6DFAB-093E-4DE3-9F60-3925BF700E30}" presName="LevelTwoTextNode" presStyleLbl="node3" presStyleIdx="4" presStyleCnt="11">
        <dgm:presLayoutVars>
          <dgm:chPref val="3"/>
        </dgm:presLayoutVars>
      </dgm:prSet>
      <dgm:spPr/>
    </dgm:pt>
    <dgm:pt modelId="{A470332B-E168-4106-AF98-315E5ED3F76F}" type="pres">
      <dgm:prSet presAssocID="{05D6DFAB-093E-4DE3-9F60-3925BF700E30}" presName="level3hierChild" presStyleCnt="0"/>
      <dgm:spPr/>
    </dgm:pt>
    <dgm:pt modelId="{922B0A28-4DAF-4216-BF40-8BF06B5B90FA}" type="pres">
      <dgm:prSet presAssocID="{B08931DD-23AA-4A59-A24E-274C6FDEFE92}" presName="conn2-1" presStyleLbl="parChTrans1D3" presStyleIdx="5" presStyleCnt="11"/>
      <dgm:spPr/>
    </dgm:pt>
    <dgm:pt modelId="{A3B32450-2CDB-4EE2-96E1-6F04E8E16080}" type="pres">
      <dgm:prSet presAssocID="{B08931DD-23AA-4A59-A24E-274C6FDEFE92}" presName="connTx" presStyleLbl="parChTrans1D3" presStyleIdx="5" presStyleCnt="11"/>
      <dgm:spPr/>
    </dgm:pt>
    <dgm:pt modelId="{F4F63D27-3DB7-4711-8E23-C93873A7C1ED}" type="pres">
      <dgm:prSet presAssocID="{CBFE0E14-DCD1-4806-97B1-023B4DDD7DDB}" presName="root2" presStyleCnt="0"/>
      <dgm:spPr/>
    </dgm:pt>
    <dgm:pt modelId="{05F39787-7B5C-4616-BCF1-D174DD812EB2}" type="pres">
      <dgm:prSet presAssocID="{CBFE0E14-DCD1-4806-97B1-023B4DDD7DDB}" presName="LevelTwoTextNode" presStyleLbl="node3" presStyleIdx="5" presStyleCnt="11">
        <dgm:presLayoutVars>
          <dgm:chPref val="3"/>
        </dgm:presLayoutVars>
      </dgm:prSet>
      <dgm:spPr/>
    </dgm:pt>
    <dgm:pt modelId="{58C662FF-EAB3-45AB-908D-E895A45FF478}" type="pres">
      <dgm:prSet presAssocID="{CBFE0E14-DCD1-4806-97B1-023B4DDD7DDB}" presName="level3hierChild" presStyleCnt="0"/>
      <dgm:spPr/>
    </dgm:pt>
    <dgm:pt modelId="{5E451EBB-D46A-493F-808F-DEFECF3CD5E6}" type="pres">
      <dgm:prSet presAssocID="{B20F782F-E9A8-4F34-8499-2BD0FA63F53D}" presName="conn2-1" presStyleLbl="parChTrans1D2" presStyleIdx="5" presStyleCnt="8"/>
      <dgm:spPr/>
    </dgm:pt>
    <dgm:pt modelId="{8207B0FF-777E-4427-B2D7-E1D92231101A}" type="pres">
      <dgm:prSet presAssocID="{B20F782F-E9A8-4F34-8499-2BD0FA63F53D}" presName="connTx" presStyleLbl="parChTrans1D2" presStyleIdx="5" presStyleCnt="8"/>
      <dgm:spPr/>
    </dgm:pt>
    <dgm:pt modelId="{16ABB289-A8FB-45B2-AF04-A608D670D9AE}" type="pres">
      <dgm:prSet presAssocID="{4E2B6E05-7E51-412C-9DD9-CA793CE75C7D}" presName="root2" presStyleCnt="0"/>
      <dgm:spPr/>
    </dgm:pt>
    <dgm:pt modelId="{C62A3306-CE41-4BB0-959F-E56FC2BC6944}" type="pres">
      <dgm:prSet presAssocID="{4E2B6E05-7E51-412C-9DD9-CA793CE75C7D}" presName="LevelTwoTextNode" presStyleLbl="node2" presStyleIdx="5" presStyleCnt="8">
        <dgm:presLayoutVars>
          <dgm:chPref val="3"/>
        </dgm:presLayoutVars>
      </dgm:prSet>
      <dgm:spPr/>
    </dgm:pt>
    <dgm:pt modelId="{85571D9B-AE15-4E37-97BA-BCD0DE66FAE1}" type="pres">
      <dgm:prSet presAssocID="{4E2B6E05-7E51-412C-9DD9-CA793CE75C7D}" presName="level3hierChild" presStyleCnt="0"/>
      <dgm:spPr/>
    </dgm:pt>
    <dgm:pt modelId="{6CFC5690-278D-49BB-ADCD-3E67C15D72D0}" type="pres">
      <dgm:prSet presAssocID="{F9AF2175-A2DF-4E0E-9633-F9926BA60133}" presName="conn2-1" presStyleLbl="parChTrans1D3" presStyleIdx="6" presStyleCnt="11"/>
      <dgm:spPr/>
    </dgm:pt>
    <dgm:pt modelId="{3B229AC7-1095-4C0D-911A-14AE644FB74A}" type="pres">
      <dgm:prSet presAssocID="{F9AF2175-A2DF-4E0E-9633-F9926BA60133}" presName="connTx" presStyleLbl="parChTrans1D3" presStyleIdx="6" presStyleCnt="11"/>
      <dgm:spPr/>
    </dgm:pt>
    <dgm:pt modelId="{4DFCB86E-908B-4F23-A8D5-F6C186A224AF}" type="pres">
      <dgm:prSet presAssocID="{65F29015-A929-4BC2-AA26-33EB770E83C5}" presName="root2" presStyleCnt="0"/>
      <dgm:spPr/>
    </dgm:pt>
    <dgm:pt modelId="{816CD105-68F0-4731-857B-3CEA7DD6277B}" type="pres">
      <dgm:prSet presAssocID="{65F29015-A929-4BC2-AA26-33EB770E83C5}" presName="LevelTwoTextNode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DBF7A61-FB41-45DA-9310-0B0CD7199384}" type="pres">
      <dgm:prSet presAssocID="{65F29015-A929-4BC2-AA26-33EB770E83C5}" presName="level3hierChild" presStyleCnt="0"/>
      <dgm:spPr/>
    </dgm:pt>
    <dgm:pt modelId="{228DC94F-1682-4394-A750-C9475CBB0D67}" type="pres">
      <dgm:prSet presAssocID="{FFD71896-C69C-423E-A0F5-60AB66354221}" presName="conn2-1" presStyleLbl="parChTrans1D3" presStyleIdx="7" presStyleCnt="11"/>
      <dgm:spPr/>
    </dgm:pt>
    <dgm:pt modelId="{AB2A6D1E-E037-4540-AE05-BB82D55D6BBA}" type="pres">
      <dgm:prSet presAssocID="{FFD71896-C69C-423E-A0F5-60AB66354221}" presName="connTx" presStyleLbl="parChTrans1D3" presStyleIdx="7" presStyleCnt="11"/>
      <dgm:spPr/>
    </dgm:pt>
    <dgm:pt modelId="{B5985E68-C920-447A-A7B5-38C39B11C3F1}" type="pres">
      <dgm:prSet presAssocID="{29ACFE00-BD4F-4DC1-AA0F-DAB529AAC843}" presName="root2" presStyleCnt="0"/>
      <dgm:spPr/>
    </dgm:pt>
    <dgm:pt modelId="{F44B95F3-4C08-4400-A354-5203D3C87BCC}" type="pres">
      <dgm:prSet presAssocID="{29ACFE00-BD4F-4DC1-AA0F-DAB529AAC843}" presName="LevelTwoTextNode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8447B6B-B4BC-4F33-A6A6-F6C7DD684B24}" type="pres">
      <dgm:prSet presAssocID="{29ACFE00-BD4F-4DC1-AA0F-DAB529AAC843}" presName="level3hierChild" presStyleCnt="0"/>
      <dgm:spPr/>
    </dgm:pt>
    <dgm:pt modelId="{5161BA1A-524C-4A01-9BF8-F36B0FEFA729}" type="pres">
      <dgm:prSet presAssocID="{D3642B9F-777D-47E1-97F0-EFFD85B90787}" presName="conn2-1" presStyleLbl="parChTrans1D2" presStyleIdx="6" presStyleCnt="8"/>
      <dgm:spPr/>
    </dgm:pt>
    <dgm:pt modelId="{AC7D037D-E3A7-4231-BCC8-F868343D7FF8}" type="pres">
      <dgm:prSet presAssocID="{D3642B9F-777D-47E1-97F0-EFFD85B90787}" presName="connTx" presStyleLbl="parChTrans1D2" presStyleIdx="6" presStyleCnt="8"/>
      <dgm:spPr/>
    </dgm:pt>
    <dgm:pt modelId="{77750252-352E-41C7-8471-5160597F2616}" type="pres">
      <dgm:prSet presAssocID="{FF5B3397-37C1-445C-B509-D4392CA9D6C3}" presName="root2" presStyleCnt="0"/>
      <dgm:spPr/>
    </dgm:pt>
    <dgm:pt modelId="{0D183CBB-6C0F-443F-A28E-571FCB5118EB}" type="pres">
      <dgm:prSet presAssocID="{FF5B3397-37C1-445C-B509-D4392CA9D6C3}" presName="LevelTwoTextNode" presStyleLbl="node2" presStyleIdx="6" presStyleCnt="8">
        <dgm:presLayoutVars>
          <dgm:chPref val="3"/>
        </dgm:presLayoutVars>
      </dgm:prSet>
      <dgm:spPr/>
    </dgm:pt>
    <dgm:pt modelId="{E0A32BC1-4860-4A68-80EA-C6A638B625B5}" type="pres">
      <dgm:prSet presAssocID="{FF5B3397-37C1-445C-B509-D4392CA9D6C3}" presName="level3hierChild" presStyleCnt="0"/>
      <dgm:spPr/>
    </dgm:pt>
    <dgm:pt modelId="{2A971376-3501-4D28-B7C1-AD04FAC051A6}" type="pres">
      <dgm:prSet presAssocID="{6C74FCA9-E25F-41EE-9A65-FF700C7DB388}" presName="conn2-1" presStyleLbl="parChTrans1D3" presStyleIdx="8" presStyleCnt="11"/>
      <dgm:spPr/>
    </dgm:pt>
    <dgm:pt modelId="{230BDCD0-4AA9-4E4D-B83C-53524CD4E7F1}" type="pres">
      <dgm:prSet presAssocID="{6C74FCA9-E25F-41EE-9A65-FF700C7DB388}" presName="connTx" presStyleLbl="parChTrans1D3" presStyleIdx="8" presStyleCnt="11"/>
      <dgm:spPr/>
    </dgm:pt>
    <dgm:pt modelId="{23FC312C-20AC-4433-A0E1-802EAB218057}" type="pres">
      <dgm:prSet presAssocID="{AA9315C3-FD82-4196-93C4-824E70CBDBB2}" presName="root2" presStyleCnt="0"/>
      <dgm:spPr/>
    </dgm:pt>
    <dgm:pt modelId="{D9297416-C6D8-4E16-96E0-C706C014FA7D}" type="pres">
      <dgm:prSet presAssocID="{AA9315C3-FD82-4196-93C4-824E70CBDBB2}" presName="LevelTwoTextNode" presStyleLbl="node3" presStyleIdx="8" presStyleCnt="11">
        <dgm:presLayoutVars>
          <dgm:chPref val="3"/>
        </dgm:presLayoutVars>
      </dgm:prSet>
      <dgm:spPr/>
    </dgm:pt>
    <dgm:pt modelId="{1AC9B4D4-452D-488C-A773-165462569BE9}" type="pres">
      <dgm:prSet presAssocID="{AA9315C3-FD82-4196-93C4-824E70CBDBB2}" presName="level3hierChild" presStyleCnt="0"/>
      <dgm:spPr/>
    </dgm:pt>
    <dgm:pt modelId="{FE6DF144-FB08-4A32-9366-ACAB939990BA}" type="pres">
      <dgm:prSet presAssocID="{91D2BE11-5205-40EE-A4F3-AA05EB7E75EC}" presName="conn2-1" presStyleLbl="parChTrans1D3" presStyleIdx="9" presStyleCnt="11"/>
      <dgm:spPr/>
    </dgm:pt>
    <dgm:pt modelId="{0740E796-E61F-4952-9997-0F18DB4E033C}" type="pres">
      <dgm:prSet presAssocID="{91D2BE11-5205-40EE-A4F3-AA05EB7E75EC}" presName="connTx" presStyleLbl="parChTrans1D3" presStyleIdx="9" presStyleCnt="11"/>
      <dgm:spPr/>
    </dgm:pt>
    <dgm:pt modelId="{36C22911-F711-4C8D-A118-1D1CBDAE9DE4}" type="pres">
      <dgm:prSet presAssocID="{F7BD0437-A7A7-4ACA-93D7-A0C62446FA0E}" presName="root2" presStyleCnt="0"/>
      <dgm:spPr/>
    </dgm:pt>
    <dgm:pt modelId="{3B0E0950-4D93-4937-87A2-D6FD82046B67}" type="pres">
      <dgm:prSet presAssocID="{F7BD0437-A7A7-4ACA-93D7-A0C62446FA0E}" presName="LevelTwoTextNode" presStyleLbl="node3" presStyleIdx="9" presStyleCnt="11">
        <dgm:presLayoutVars>
          <dgm:chPref val="3"/>
        </dgm:presLayoutVars>
      </dgm:prSet>
      <dgm:spPr/>
    </dgm:pt>
    <dgm:pt modelId="{3527A2F6-CFB6-4518-9AEC-EBBECBF8612D}" type="pres">
      <dgm:prSet presAssocID="{F7BD0437-A7A7-4ACA-93D7-A0C62446FA0E}" presName="level3hierChild" presStyleCnt="0"/>
      <dgm:spPr/>
    </dgm:pt>
    <dgm:pt modelId="{C1014CF4-4B0D-405E-A4C2-CAB0A76DE171}" type="pres">
      <dgm:prSet presAssocID="{10838C6F-632F-46D5-BC28-211806910FF5}" presName="conn2-1" presStyleLbl="parChTrans1D3" presStyleIdx="10" presStyleCnt="11"/>
      <dgm:spPr/>
    </dgm:pt>
    <dgm:pt modelId="{A3495E65-7324-45D6-A34F-4CD33A7D42E7}" type="pres">
      <dgm:prSet presAssocID="{10838C6F-632F-46D5-BC28-211806910FF5}" presName="connTx" presStyleLbl="parChTrans1D3" presStyleIdx="10" presStyleCnt="11"/>
      <dgm:spPr/>
    </dgm:pt>
    <dgm:pt modelId="{0696BBBC-D5AA-4829-BA52-A8B2B3D2B0F4}" type="pres">
      <dgm:prSet presAssocID="{D36201F2-36D6-4E2D-9CFF-18A4ED6ACD9B}" presName="root2" presStyleCnt="0"/>
      <dgm:spPr/>
    </dgm:pt>
    <dgm:pt modelId="{766057B9-0975-4E02-A155-0259A4DD160F}" type="pres">
      <dgm:prSet presAssocID="{D36201F2-36D6-4E2D-9CFF-18A4ED6ACD9B}" presName="LevelTwoTextNode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1EE6157-B7A7-4424-83B7-AE60622D2443}" type="pres">
      <dgm:prSet presAssocID="{D36201F2-36D6-4E2D-9CFF-18A4ED6ACD9B}" presName="level3hierChild" presStyleCnt="0"/>
      <dgm:spPr/>
    </dgm:pt>
    <dgm:pt modelId="{6FB83BB6-B4A5-4465-8BAA-33D0E8E8A798}" type="pres">
      <dgm:prSet presAssocID="{B27DF4D6-2ED9-4F8E-B503-65A06C1A5D63}" presName="conn2-1" presStyleLbl="parChTrans1D2" presStyleIdx="7" presStyleCnt="8"/>
      <dgm:spPr/>
    </dgm:pt>
    <dgm:pt modelId="{154A8D42-EE9E-4BF4-86DF-76EDA309551A}" type="pres">
      <dgm:prSet presAssocID="{B27DF4D6-2ED9-4F8E-B503-65A06C1A5D63}" presName="connTx" presStyleLbl="parChTrans1D2" presStyleIdx="7" presStyleCnt="8"/>
      <dgm:spPr/>
    </dgm:pt>
    <dgm:pt modelId="{4EE56D52-C124-45D6-9A3D-07F209CC9933}" type="pres">
      <dgm:prSet presAssocID="{D553545F-FF4E-49F1-A81B-AB6CAF135F19}" presName="root2" presStyleCnt="0"/>
      <dgm:spPr/>
    </dgm:pt>
    <dgm:pt modelId="{3E15FFD1-4598-4AA6-BD9C-45E323AB2536}" type="pres">
      <dgm:prSet presAssocID="{D553545F-FF4E-49F1-A81B-AB6CAF135F19}" presName="LevelTwoTextNode" presStyleLbl="node2" presStyleIdx="7" presStyleCnt="8">
        <dgm:presLayoutVars>
          <dgm:chPref val="3"/>
        </dgm:presLayoutVars>
      </dgm:prSet>
      <dgm:spPr/>
    </dgm:pt>
    <dgm:pt modelId="{9EA73475-F6A8-4C2F-BE18-6DE378715DF3}" type="pres">
      <dgm:prSet presAssocID="{D553545F-FF4E-49F1-A81B-AB6CAF135F19}" presName="level3hierChild" presStyleCnt="0"/>
      <dgm:spPr/>
    </dgm:pt>
  </dgm:ptLst>
  <dgm:cxnLst>
    <dgm:cxn modelId="{B47ABB8D-5652-43FB-BAD7-E37C3E7A5209}" type="presOf" srcId="{10838C6F-632F-46D5-BC28-211806910FF5}" destId="{A3495E65-7324-45D6-A34F-4CD33A7D42E7}" srcOrd="1" destOrd="0" presId="urn:microsoft.com/office/officeart/2008/layout/HorizontalMultiLevelHierarchy"/>
    <dgm:cxn modelId="{C6154C31-11F2-46CB-BEBF-A2178BC281CC}" type="presOf" srcId="{10838C6F-632F-46D5-BC28-211806910FF5}" destId="{C1014CF4-4B0D-405E-A4C2-CAB0A76DE171}" srcOrd="0" destOrd="0" presId="urn:microsoft.com/office/officeart/2008/layout/HorizontalMultiLevelHierarchy"/>
    <dgm:cxn modelId="{38507894-ADFD-46F3-A799-5BB696388E6B}" srcId="{B939218C-16D8-4027-9C68-FD545C3D5D6C}" destId="{0B02620C-2023-4C7D-A975-83752ECBAB74}" srcOrd="0" destOrd="0" parTransId="{E590A079-FB86-4AD0-A410-2982A3DCE1C0}" sibTransId="{E10519F7-4E7E-4510-9296-D410D0B4D8E1}"/>
    <dgm:cxn modelId="{0441E5DC-2ABD-4451-972F-9EA2744C5451}" type="presOf" srcId="{A9239263-CDB9-49A2-A0D1-F64E409CA485}" destId="{F9F5A216-21A4-4F7A-8D8B-40136BC8392C}" srcOrd="0" destOrd="0" presId="urn:microsoft.com/office/officeart/2008/layout/HorizontalMultiLevelHierarchy"/>
    <dgm:cxn modelId="{709EA291-1E35-4AE5-9C80-C6C8FB8C6583}" type="presOf" srcId="{F0D04707-A6A5-49C9-9011-3E2782DC5A82}" destId="{191C16B4-3C96-43C4-9250-A54A71458097}" srcOrd="0" destOrd="0" presId="urn:microsoft.com/office/officeart/2008/layout/HorizontalMultiLevelHierarchy"/>
    <dgm:cxn modelId="{E11C20B1-BF72-4D9E-BB73-20FB1C01E917}" type="presOf" srcId="{9757C994-D98A-4A36-9E0E-9E14F7F90FB6}" destId="{D10DF17B-7819-45C2-B333-9D4DFF56A57B}" srcOrd="0" destOrd="0" presId="urn:microsoft.com/office/officeart/2008/layout/HorizontalMultiLevelHierarchy"/>
    <dgm:cxn modelId="{5E7B47DD-B576-4770-9988-2BB40810C6CF}" type="presOf" srcId="{32FAEEFB-CAA9-4F26-9E5F-49CAB242FE32}" destId="{9F466619-24BA-416D-A0B7-C2CB6E6A38B2}" srcOrd="0" destOrd="0" presId="urn:microsoft.com/office/officeart/2008/layout/HorizontalMultiLevelHierarchy"/>
    <dgm:cxn modelId="{E885AF3F-21B3-4319-BDE1-174F1D9DD669}" type="presOf" srcId="{DCCCFBBA-BF13-465B-8BD2-FE799C88DEF2}" destId="{3F4B74AB-9A74-46E0-8FAF-A02CBC06FD13}" srcOrd="0" destOrd="0" presId="urn:microsoft.com/office/officeart/2008/layout/HorizontalMultiLevelHierarchy"/>
    <dgm:cxn modelId="{9EED5198-B1BF-4DD9-9BC2-1309684F222C}" srcId="{B939218C-16D8-4027-9C68-FD545C3D5D6C}" destId="{F0D04707-A6A5-49C9-9011-3E2782DC5A82}" srcOrd="3" destOrd="0" parTransId="{40B2C7BF-5DC9-4F69-AAEB-1645561FB953}" sibTransId="{1D073171-438E-421A-AADC-952E3717C8D0}"/>
    <dgm:cxn modelId="{0D1DA155-D77C-46BE-A6C4-064B0BE1FEB7}" type="presOf" srcId="{B20F782F-E9A8-4F34-8499-2BD0FA63F53D}" destId="{5E451EBB-D46A-493F-808F-DEFECF3CD5E6}" srcOrd="0" destOrd="0" presId="urn:microsoft.com/office/officeart/2008/layout/HorizontalMultiLevelHierarchy"/>
    <dgm:cxn modelId="{E052DE83-402A-4F98-812E-F03460BE0F8F}" type="presOf" srcId="{B939218C-16D8-4027-9C68-FD545C3D5D6C}" destId="{6ECC7548-3E5F-4008-8817-A53F00B8EB55}" srcOrd="0" destOrd="0" presId="urn:microsoft.com/office/officeart/2008/layout/HorizontalMultiLevelHierarchy"/>
    <dgm:cxn modelId="{1CC5F2D8-26F1-4C2C-B79E-569A4865C022}" srcId="{EE5CE117-FEDC-4D20-BEAB-AC770E8F607F}" destId="{5751CDFE-612B-4BF3-9903-ADA2089F1842}" srcOrd="0" destOrd="0" parTransId="{1EF0BEE2-7116-43B9-BFF4-EDDA4E66E628}" sibTransId="{F62D410B-B583-4C64-85A8-28445E604976}"/>
    <dgm:cxn modelId="{5F080009-D969-42A1-892C-F272845031A2}" srcId="{B939218C-16D8-4027-9C68-FD545C3D5D6C}" destId="{1A198AF9-362D-4842-8476-AA22300C2C93}" srcOrd="1" destOrd="0" parTransId="{A9239263-CDB9-49A2-A0D1-F64E409CA485}" sibTransId="{5C11158D-765F-41E2-B853-329BABAA6264}"/>
    <dgm:cxn modelId="{18681CDC-E639-4703-9678-768DE7C1934D}" srcId="{B939218C-16D8-4027-9C68-FD545C3D5D6C}" destId="{ACDEB2F5-3155-4F98-ACEA-51BC7C32CE3B}" srcOrd="4" destOrd="0" parTransId="{39924883-E014-4B95-A908-305869705E10}" sibTransId="{66469D0A-142E-4FC9-8452-DD48940A2EBF}"/>
    <dgm:cxn modelId="{23993A48-9BE6-42F1-8913-E62A3D6627B4}" srcId="{F0D04707-A6A5-49C9-9011-3E2782DC5A82}" destId="{EE5CE117-FEDC-4D20-BEAB-AC770E8F607F}" srcOrd="2" destOrd="0" parTransId="{FAD65E68-E38B-435E-8D59-D55C9BDBFC0F}" sibTransId="{5D6CB44A-E60A-4DB0-9151-62EC2FC429CC}"/>
    <dgm:cxn modelId="{1DB092BD-E4B6-4D09-9AA3-0203EED88642}" srcId="{B939218C-16D8-4027-9C68-FD545C3D5D6C}" destId="{DDD1B1AC-FD00-4E3C-B1C3-427E0828C9E8}" srcOrd="2" destOrd="0" parTransId="{97687794-075C-4C9A-B8A9-44C819E1CDDB}" sibTransId="{FBD333A8-3E7C-4DFA-9D4D-0D7213E3D8C5}"/>
    <dgm:cxn modelId="{39F69FE5-6C23-438C-8DEC-579EC936D1BD}" type="presOf" srcId="{74CB623D-0FF3-4CE1-AD8E-7B9BE0A45D40}" destId="{A3D91FFB-02DA-4387-B418-271703EC5C23}" srcOrd="0" destOrd="0" presId="urn:microsoft.com/office/officeart/2008/layout/HorizontalMultiLevelHierarchy"/>
    <dgm:cxn modelId="{92F8E440-46FE-4A81-BCE5-4B9D5628FA65}" type="presOf" srcId="{D3642B9F-777D-47E1-97F0-EFFD85B90787}" destId="{AC7D037D-E3A7-4231-BCC8-F868343D7FF8}" srcOrd="1" destOrd="0" presId="urn:microsoft.com/office/officeart/2008/layout/HorizontalMultiLevelHierarchy"/>
    <dgm:cxn modelId="{21156A6C-A6DB-44F8-A90A-FCE503E6BD95}" type="presOf" srcId="{46C57005-152B-4472-854A-C5C558D73529}" destId="{4D8C239D-B3C8-4EAE-AA84-0DE49417C0A8}" srcOrd="0" destOrd="0" presId="urn:microsoft.com/office/officeart/2008/layout/HorizontalMultiLevelHierarchy"/>
    <dgm:cxn modelId="{9F219300-E189-44A7-86AE-BB09B1BF2AC6}" srcId="{46C57005-152B-4472-854A-C5C558D73529}" destId="{B939218C-16D8-4027-9C68-FD545C3D5D6C}" srcOrd="0" destOrd="0" parTransId="{6C92C1E0-9B37-4896-A504-4A537A50535C}" sibTransId="{59284FB6-79BA-426F-9529-9CFC4F08D8B9}"/>
    <dgm:cxn modelId="{002F38BA-EB25-46B7-81DA-45D6B4FDF12F}" type="presOf" srcId="{3F621C2C-2AA6-4E0B-BE94-EF2BF973F89C}" destId="{F88FC0B1-D814-4070-A660-EA82B6B4C8B1}" srcOrd="0" destOrd="0" presId="urn:microsoft.com/office/officeart/2008/layout/HorizontalMultiLevelHierarchy"/>
    <dgm:cxn modelId="{857E04B4-DE00-4879-9850-7CE3EB2D14FD}" type="presOf" srcId="{91D2BE11-5205-40EE-A4F3-AA05EB7E75EC}" destId="{0740E796-E61F-4952-9997-0F18DB4E033C}" srcOrd="1" destOrd="0" presId="urn:microsoft.com/office/officeart/2008/layout/HorizontalMultiLevelHierarchy"/>
    <dgm:cxn modelId="{BA84CEAE-BD6A-4A52-9BA4-22A245A0A7B0}" type="presOf" srcId="{E590A079-FB86-4AD0-A410-2982A3DCE1C0}" destId="{744E89F2-0999-4E87-A57B-79FFCB993513}" srcOrd="0" destOrd="0" presId="urn:microsoft.com/office/officeart/2008/layout/HorizontalMultiLevelHierarchy"/>
    <dgm:cxn modelId="{E1130B30-165B-4386-9029-80027C95DC3C}" type="presOf" srcId="{6C74FCA9-E25F-41EE-9A65-FF700C7DB388}" destId="{230BDCD0-4AA9-4E4D-B83C-53524CD4E7F1}" srcOrd="1" destOrd="0" presId="urn:microsoft.com/office/officeart/2008/layout/HorizontalMultiLevelHierarchy"/>
    <dgm:cxn modelId="{18F82783-55A4-4098-8C65-119479AD2FD7}" type="presOf" srcId="{29ACFE00-BD4F-4DC1-AA0F-DAB529AAC843}" destId="{F44B95F3-4C08-4400-A354-5203D3C87BCC}" srcOrd="0" destOrd="0" presId="urn:microsoft.com/office/officeart/2008/layout/HorizontalMultiLevelHierarchy"/>
    <dgm:cxn modelId="{A899AEC7-64DC-48A4-B529-5BD83A72C022}" srcId="{ACDEB2F5-3155-4F98-ACEA-51BC7C32CE3B}" destId="{05D6DFAB-093E-4DE3-9F60-3925BF700E30}" srcOrd="0" destOrd="0" parTransId="{32FAEEFB-CAA9-4F26-9E5F-49CAB242FE32}" sibTransId="{B75A0ECE-C55E-463B-9E35-9E093A495E96}"/>
    <dgm:cxn modelId="{2206D29B-2F3F-4D94-B31E-1104077EE5C2}" srcId="{4E2B6E05-7E51-412C-9DD9-CA793CE75C7D}" destId="{29ACFE00-BD4F-4DC1-AA0F-DAB529AAC843}" srcOrd="1" destOrd="0" parTransId="{FFD71896-C69C-423E-A0F5-60AB66354221}" sibTransId="{261D7EC3-BE02-4E44-8740-141355B25EF9}"/>
    <dgm:cxn modelId="{8A7492D3-E2A1-4183-9FE5-D6EF5FEB1FAC}" type="presOf" srcId="{4E2B6E05-7E51-412C-9DD9-CA793CE75C7D}" destId="{C62A3306-CE41-4BB0-959F-E56FC2BC6944}" srcOrd="0" destOrd="0" presId="urn:microsoft.com/office/officeart/2008/layout/HorizontalMultiLevelHierarchy"/>
    <dgm:cxn modelId="{B64FF013-FC3C-4DA6-BA91-A62A24CF8EBA}" type="presOf" srcId="{97687794-075C-4C9A-B8A9-44C819E1CDDB}" destId="{652C537B-3763-453C-A896-C7B25DB8C00C}" srcOrd="0" destOrd="0" presId="urn:microsoft.com/office/officeart/2008/layout/HorizontalMultiLevelHierarchy"/>
    <dgm:cxn modelId="{E0AF314E-E2E8-40A5-8BB7-9DC4BC48CC8E}" srcId="{F0D04707-A6A5-49C9-9011-3E2782DC5A82}" destId="{6D1FA86A-6F3A-4D61-826F-96A5ABF82941}" srcOrd="0" destOrd="0" parTransId="{841BF136-8C47-48D1-9102-CD7C77E9F00C}" sibTransId="{7505788A-F935-4B0D-B5DA-5F4B6B366061}"/>
    <dgm:cxn modelId="{2DAEAB6C-A1F4-4A16-BE95-DB2BB6B00172}" type="presOf" srcId="{50994FE5-F983-4DD1-9B4C-B44E90DB781A}" destId="{242412C6-A389-4D7C-A572-8D4851C7A6B4}" srcOrd="0" destOrd="0" presId="urn:microsoft.com/office/officeart/2008/layout/HorizontalMultiLevelHierarchy"/>
    <dgm:cxn modelId="{BF0E9AFC-09DC-4328-90B4-850A9127BF00}" type="presOf" srcId="{FAD65E68-E38B-435E-8D59-D55C9BDBFC0F}" destId="{95C09D08-CCCF-4DE6-8861-B034D2AFE5E2}" srcOrd="1" destOrd="0" presId="urn:microsoft.com/office/officeart/2008/layout/HorizontalMultiLevelHierarchy"/>
    <dgm:cxn modelId="{080517FD-3781-4F57-95B6-1B43F10F0DA5}" type="presOf" srcId="{AA9315C3-FD82-4196-93C4-824E70CBDBB2}" destId="{D9297416-C6D8-4E16-96E0-C706C014FA7D}" srcOrd="0" destOrd="0" presId="urn:microsoft.com/office/officeart/2008/layout/HorizontalMultiLevelHierarchy"/>
    <dgm:cxn modelId="{C9382255-9D4E-4017-9BD6-11D0FF58826C}" type="presOf" srcId="{841BF136-8C47-48D1-9102-CD7C77E9F00C}" destId="{49F74929-E154-4A33-841B-DCE479B12335}" srcOrd="1" destOrd="0" presId="urn:microsoft.com/office/officeart/2008/layout/HorizontalMultiLevelHierarchy"/>
    <dgm:cxn modelId="{35B37C2A-B008-4F44-8B7B-AA6B483D4D2A}" type="presOf" srcId="{B27DF4D6-2ED9-4F8E-B503-65A06C1A5D63}" destId="{154A8D42-EE9E-4BF4-86DF-76EDA309551A}" srcOrd="1" destOrd="0" presId="urn:microsoft.com/office/officeart/2008/layout/HorizontalMultiLevelHierarchy"/>
    <dgm:cxn modelId="{55895A34-B725-4091-83E0-EEC2AAD3B6B5}" type="presOf" srcId="{CBFE0E14-DCD1-4806-97B1-023B4DDD7DDB}" destId="{05F39787-7B5C-4616-BCF1-D174DD812EB2}" srcOrd="0" destOrd="0" presId="urn:microsoft.com/office/officeart/2008/layout/HorizontalMultiLevelHierarchy"/>
    <dgm:cxn modelId="{D0F854C9-C568-4317-B234-A0C15AB3C43E}" type="presOf" srcId="{1A198AF9-362D-4842-8476-AA22300C2C93}" destId="{3BC9CF8B-6D61-446B-BBE7-79487F9FF4FF}" srcOrd="0" destOrd="0" presId="urn:microsoft.com/office/officeart/2008/layout/HorizontalMultiLevelHierarchy"/>
    <dgm:cxn modelId="{F1522FA7-F8C5-4C17-8EE7-956BF5E55111}" type="presOf" srcId="{39924883-E014-4B95-A908-305869705E10}" destId="{CF2EE80C-32C9-4693-A530-94DB5EA61F4E}" srcOrd="1" destOrd="0" presId="urn:microsoft.com/office/officeart/2008/layout/HorizontalMultiLevelHierarchy"/>
    <dgm:cxn modelId="{D12A766E-1B63-46CA-831D-2DB6DF6FECDF}" srcId="{F0D04707-A6A5-49C9-9011-3E2782DC5A82}" destId="{9757C994-D98A-4A36-9E0E-9E14F7F90FB6}" srcOrd="1" destOrd="0" parTransId="{50994FE5-F983-4DD1-9B4C-B44E90DB781A}" sibTransId="{FA92E364-A9D6-4EC8-9B2D-55164D5FFCCD}"/>
    <dgm:cxn modelId="{7DB1D3C5-6EF1-4E6F-B521-1E9072526B68}" type="presOf" srcId="{5751CDFE-612B-4BF3-9903-ADA2089F1842}" destId="{52B34C5C-0E51-402F-9774-F816E4A74DE3}" srcOrd="0" destOrd="0" presId="urn:microsoft.com/office/officeart/2008/layout/HorizontalMultiLevelHierarchy"/>
    <dgm:cxn modelId="{CAE404E6-6FAA-4539-B84E-C0317A24056C}" type="presOf" srcId="{32FAEEFB-CAA9-4F26-9E5F-49CAB242FE32}" destId="{75380E5C-190E-4EAE-8581-A2833DB17D10}" srcOrd="1" destOrd="0" presId="urn:microsoft.com/office/officeart/2008/layout/HorizontalMultiLevelHierarchy"/>
    <dgm:cxn modelId="{ADF9533C-58BC-4356-9FD9-8C2FA3D11D7B}" type="presOf" srcId="{D36201F2-36D6-4E2D-9CFF-18A4ED6ACD9B}" destId="{766057B9-0975-4E02-A155-0259A4DD160F}" srcOrd="0" destOrd="0" presId="urn:microsoft.com/office/officeart/2008/layout/HorizontalMultiLevelHierarchy"/>
    <dgm:cxn modelId="{BCB915A7-E14F-4306-85EA-3787CF0A8758}" type="presOf" srcId="{45E6C545-12D4-4455-9EDC-18065ADD955B}" destId="{2787365A-2C34-42A5-9CD7-58522C88A83B}" srcOrd="0" destOrd="0" presId="urn:microsoft.com/office/officeart/2008/layout/HorizontalMultiLevelHierarchy"/>
    <dgm:cxn modelId="{8B94DF06-9645-48BA-8316-8B6C6BF1983D}" type="presOf" srcId="{EE5CE117-FEDC-4D20-BEAB-AC770E8F607F}" destId="{8086789F-9B77-4B97-AAAD-8F5A380C6829}" srcOrd="0" destOrd="0" presId="urn:microsoft.com/office/officeart/2008/layout/HorizontalMultiLevelHierarchy"/>
    <dgm:cxn modelId="{6137F0FC-CA13-4C92-9735-7B0E7AFA559F}" type="presOf" srcId="{F9AF2175-A2DF-4E0E-9633-F9926BA60133}" destId="{3B229AC7-1095-4C0D-911A-14AE644FB74A}" srcOrd="1" destOrd="0" presId="urn:microsoft.com/office/officeart/2008/layout/HorizontalMultiLevelHierarchy"/>
    <dgm:cxn modelId="{009B72BB-AF8F-446C-8546-8D3E4977E244}" type="presOf" srcId="{6D1FA86A-6F3A-4D61-826F-96A5ABF82941}" destId="{0A69ABB3-76B1-4872-BFE1-DA7CB1F3A2A4}" srcOrd="0" destOrd="0" presId="urn:microsoft.com/office/officeart/2008/layout/HorizontalMultiLevelHierarchy"/>
    <dgm:cxn modelId="{8EECF8C4-ADA8-44CE-B0BA-42F41D60C47D}" type="presOf" srcId="{6C74FCA9-E25F-41EE-9A65-FF700C7DB388}" destId="{2A971376-3501-4D28-B7C1-AD04FAC051A6}" srcOrd="0" destOrd="0" presId="urn:microsoft.com/office/officeart/2008/layout/HorizontalMultiLevelHierarchy"/>
    <dgm:cxn modelId="{DC678AB6-EE95-43F7-B564-48DABCAB0A71}" srcId="{45E6C545-12D4-4455-9EDC-18065ADD955B}" destId="{96ADF3DF-23C0-4425-99C4-24A0A2205D3F}" srcOrd="1" destOrd="0" parTransId="{74CB623D-0FF3-4CE1-AD8E-7B9BE0A45D40}" sibTransId="{9DBD2965-4DF6-45FA-969F-A1477558DE52}"/>
    <dgm:cxn modelId="{42CE046F-86BC-4BA4-A4AE-C7010048E615}" srcId="{FF5B3397-37C1-445C-B509-D4392CA9D6C3}" destId="{AA9315C3-FD82-4196-93C4-824E70CBDBB2}" srcOrd="0" destOrd="0" parTransId="{6C74FCA9-E25F-41EE-9A65-FF700C7DB388}" sibTransId="{B219CF9C-47DC-42C1-9882-E1D6A0C53A67}"/>
    <dgm:cxn modelId="{628720D5-6E08-4DCB-90CC-D5EDB821834F}" type="presOf" srcId="{B800BF92-3EB5-4977-A4C1-1B6877F8F4F8}" destId="{BD4FB1FF-7AED-4E29-B815-8B00C0EB2E77}" srcOrd="0" destOrd="0" presId="urn:microsoft.com/office/officeart/2008/layout/HorizontalMultiLevelHierarchy"/>
    <dgm:cxn modelId="{4FB2ACF9-86C5-48C1-86CD-59C69FC511D1}" type="presOf" srcId="{74CB623D-0FF3-4CE1-AD8E-7B9BE0A45D40}" destId="{6C09B54E-60CD-4026-989A-842838A3117F}" srcOrd="1" destOrd="0" presId="urn:microsoft.com/office/officeart/2008/layout/HorizontalMultiLevelHierarchy"/>
    <dgm:cxn modelId="{C4A5830B-69E1-4AB2-A1C0-1EFFA5DF71D1}" type="presOf" srcId="{39924883-E014-4B95-A908-305869705E10}" destId="{30FA655D-598C-43AE-8EF6-0FFF73F77E40}" srcOrd="0" destOrd="0" presId="urn:microsoft.com/office/officeart/2008/layout/HorizontalMultiLevelHierarchy"/>
    <dgm:cxn modelId="{B60E4464-6A5A-47C1-A66E-A2BF4DFDFB85}" type="presOf" srcId="{E590A079-FB86-4AD0-A410-2982A3DCE1C0}" destId="{2F4A1D82-AF53-440A-8045-37DA2C80B389}" srcOrd="1" destOrd="0" presId="urn:microsoft.com/office/officeart/2008/layout/HorizontalMultiLevelHierarchy"/>
    <dgm:cxn modelId="{59E0E051-84CF-484B-8033-1D023E7A89A7}" type="presOf" srcId="{65F29015-A929-4BC2-AA26-33EB770E83C5}" destId="{816CD105-68F0-4731-857B-3CEA7DD6277B}" srcOrd="0" destOrd="0" presId="urn:microsoft.com/office/officeart/2008/layout/HorizontalMultiLevelHierarchy"/>
    <dgm:cxn modelId="{7325CA0D-33E8-41A2-83D2-7CC67EE41993}" type="presOf" srcId="{B27DF4D6-2ED9-4F8E-B503-65A06C1A5D63}" destId="{6FB83BB6-B4A5-4465-8BAA-33D0E8E8A798}" srcOrd="0" destOrd="0" presId="urn:microsoft.com/office/officeart/2008/layout/HorizontalMultiLevelHierarchy"/>
    <dgm:cxn modelId="{52A8C0DF-23DD-4188-9135-655979373B4E}" type="presOf" srcId="{0897BA38-2C1C-467F-AC80-3C8C2E07BA8A}" destId="{2E5C12E1-4AEA-46BC-AB03-FD78971FB6C3}" srcOrd="0" destOrd="0" presId="urn:microsoft.com/office/officeart/2008/layout/HorizontalMultiLevelHierarchy"/>
    <dgm:cxn modelId="{CB21C0C4-1826-4689-B602-36435555E743}" type="presOf" srcId="{40B2C7BF-5DC9-4F69-AAEB-1645561FB953}" destId="{62D105D4-C6D6-44D1-9EC0-A371E6EB909D}" srcOrd="0" destOrd="0" presId="urn:microsoft.com/office/officeart/2008/layout/HorizontalMultiLevelHierarchy"/>
    <dgm:cxn modelId="{2DB464B8-3C2E-42BA-AD7C-075C6130869D}" srcId="{45E6C545-12D4-4455-9EDC-18065ADD955B}" destId="{585FCFFA-4922-4E14-BC26-F38593E95C61}" srcOrd="0" destOrd="0" parTransId="{0897BA38-2C1C-467F-AC80-3C8C2E07BA8A}" sibTransId="{30E63AF0-CABB-4A5A-93F3-C170F4701C50}"/>
    <dgm:cxn modelId="{51E4A2E2-D248-4441-8B19-3AAD9F65899F}" type="presOf" srcId="{DDD1B1AC-FD00-4E3C-B1C3-427E0828C9E8}" destId="{76AF76C1-F372-4E89-BCE3-499E056AB3D3}" srcOrd="0" destOrd="0" presId="urn:microsoft.com/office/officeart/2008/layout/HorizontalMultiLevelHierarchy"/>
    <dgm:cxn modelId="{A113313B-6928-493A-8823-354422FB2A6C}" type="presOf" srcId="{A9239263-CDB9-49A2-A0D1-F64E409CA485}" destId="{069621A9-4CD1-41B3-9F98-4B5ECB753B9F}" srcOrd="1" destOrd="0" presId="urn:microsoft.com/office/officeart/2008/layout/HorizontalMultiLevelHierarchy"/>
    <dgm:cxn modelId="{2AFB1D60-533C-4F91-922C-69EC20CDCC73}" srcId="{B939218C-16D8-4027-9C68-FD545C3D5D6C}" destId="{4E2B6E05-7E51-412C-9DD9-CA793CE75C7D}" srcOrd="5" destOrd="0" parTransId="{B20F782F-E9A8-4F34-8499-2BD0FA63F53D}" sibTransId="{A1EED247-927A-4E34-A3D9-2E78CAF73607}"/>
    <dgm:cxn modelId="{5A20CE09-249E-4083-8715-442B8C522C74}" type="presOf" srcId="{FFD71896-C69C-423E-A0F5-60AB66354221}" destId="{AB2A6D1E-E037-4540-AE05-BB82D55D6BBA}" srcOrd="1" destOrd="0" presId="urn:microsoft.com/office/officeart/2008/layout/HorizontalMultiLevelHierarchy"/>
    <dgm:cxn modelId="{58D0625A-6D2E-479B-8340-97C26E643DE8}" srcId="{B939218C-16D8-4027-9C68-FD545C3D5D6C}" destId="{D553545F-FF4E-49F1-A81B-AB6CAF135F19}" srcOrd="7" destOrd="0" parTransId="{B27DF4D6-2ED9-4F8E-B503-65A06C1A5D63}" sibTransId="{424D177C-063D-4F77-B16C-6D598A3399D9}"/>
    <dgm:cxn modelId="{8DB8FEC1-8360-458B-8AE4-671289381E45}" type="presOf" srcId="{0897BA38-2C1C-467F-AC80-3C8C2E07BA8A}" destId="{DF993908-2582-4BAF-A581-A6EFE381AA4D}" srcOrd="1" destOrd="0" presId="urn:microsoft.com/office/officeart/2008/layout/HorizontalMultiLevelHierarchy"/>
    <dgm:cxn modelId="{06C29307-438A-4E7E-AFF4-5AB27C4E835C}" srcId="{B939218C-16D8-4027-9C68-FD545C3D5D6C}" destId="{FF5B3397-37C1-445C-B509-D4392CA9D6C3}" srcOrd="6" destOrd="0" parTransId="{D3642B9F-777D-47E1-97F0-EFFD85B90787}" sibTransId="{1A7122D6-8A30-4850-B2F3-70F2F1670AE3}"/>
    <dgm:cxn modelId="{E25BB911-3927-40BA-BBB4-A30B96F830A9}" type="presOf" srcId="{D553545F-FF4E-49F1-A81B-AB6CAF135F19}" destId="{3E15FFD1-4598-4AA6-BD9C-45E323AB2536}" srcOrd="0" destOrd="0" presId="urn:microsoft.com/office/officeart/2008/layout/HorizontalMultiLevelHierarchy"/>
    <dgm:cxn modelId="{DD715E76-6703-45C9-8365-CE4B077D2185}" type="presOf" srcId="{3F621C2C-2AA6-4E0B-BE94-EF2BF973F89C}" destId="{4394BB5C-9163-4FE0-89D1-CAA359609BB1}" srcOrd="1" destOrd="0" presId="urn:microsoft.com/office/officeart/2008/layout/HorizontalMultiLevelHierarchy"/>
    <dgm:cxn modelId="{C5026172-5293-4EEE-B734-16C417BD6C29}" type="presOf" srcId="{97687794-075C-4C9A-B8A9-44C819E1CDDB}" destId="{105FBCCA-AA4B-4DA6-9F7A-1DA3DBD9DCAC}" srcOrd="1" destOrd="0" presId="urn:microsoft.com/office/officeart/2008/layout/HorizontalMultiLevelHierarchy"/>
    <dgm:cxn modelId="{54CAB0E5-ECDD-44C1-9F80-B559BD17D34D}" type="presOf" srcId="{96ADF3DF-23C0-4425-99C4-24A0A2205D3F}" destId="{0DA5C669-F352-48B1-A292-46E110600C95}" srcOrd="0" destOrd="0" presId="urn:microsoft.com/office/officeart/2008/layout/HorizontalMultiLevelHierarchy"/>
    <dgm:cxn modelId="{73D5CD49-041A-48D8-869F-685A5CCD6504}" type="presOf" srcId="{ACDEB2F5-3155-4F98-ACEA-51BC7C32CE3B}" destId="{6644F9E1-C770-4FC9-B374-DA72DAAB5303}" srcOrd="0" destOrd="0" presId="urn:microsoft.com/office/officeart/2008/layout/HorizontalMultiLevelHierarchy"/>
    <dgm:cxn modelId="{050324B6-6EFD-4C63-9F42-7F161B0F6544}" srcId="{4E2B6E05-7E51-412C-9DD9-CA793CE75C7D}" destId="{65F29015-A929-4BC2-AA26-33EB770E83C5}" srcOrd="0" destOrd="0" parTransId="{F9AF2175-A2DF-4E0E-9633-F9926BA60133}" sibTransId="{CC9E73A4-E9BB-47F0-B228-0CFBD065D1D5}"/>
    <dgm:cxn modelId="{4A84B4B0-E737-4C31-A3B9-71AE5523B074}" type="presOf" srcId="{B08931DD-23AA-4A59-A24E-274C6FDEFE92}" destId="{922B0A28-4DAF-4216-BF40-8BF06B5B90FA}" srcOrd="0" destOrd="0" presId="urn:microsoft.com/office/officeart/2008/layout/HorizontalMultiLevelHierarchy"/>
    <dgm:cxn modelId="{CD2316E3-A4FE-47DB-92C7-7A7F352D91F4}" type="presOf" srcId="{841BF136-8C47-48D1-9102-CD7C77E9F00C}" destId="{AA2244C8-6BF9-497D-8516-1A09EC384544}" srcOrd="0" destOrd="0" presId="urn:microsoft.com/office/officeart/2008/layout/HorizontalMultiLevelHierarchy"/>
    <dgm:cxn modelId="{4B917284-3B6C-49CE-9FAA-9A3460AEBCBC}" type="presOf" srcId="{1EF0BEE2-7116-43B9-BFF4-EDDA4E66E628}" destId="{C4F89026-C1A0-4EFB-A6DE-78C23B682DBE}" srcOrd="0" destOrd="0" presId="urn:microsoft.com/office/officeart/2008/layout/HorizontalMultiLevelHierarchy"/>
    <dgm:cxn modelId="{A403330D-4CE0-49BB-9B12-370C5C763F56}" type="presOf" srcId="{1EF0BEE2-7116-43B9-BFF4-EDDA4E66E628}" destId="{FBF6D4E2-3A13-41B0-B021-9FF302A29192}" srcOrd="1" destOrd="0" presId="urn:microsoft.com/office/officeart/2008/layout/HorizontalMultiLevelHierarchy"/>
    <dgm:cxn modelId="{1FAD7A11-C305-4CE4-9ECF-C4CD9F77CE53}" type="presOf" srcId="{D3642B9F-777D-47E1-97F0-EFFD85B90787}" destId="{5161BA1A-524C-4A01-9BF8-F36B0FEFA729}" srcOrd="0" destOrd="0" presId="urn:microsoft.com/office/officeart/2008/layout/HorizontalMultiLevelHierarchy"/>
    <dgm:cxn modelId="{43AE141B-78E3-47E2-BA4B-FF866AF9D916}" type="presOf" srcId="{585FCFFA-4922-4E14-BC26-F38593E95C61}" destId="{8B522B1E-DE90-45E1-A265-F9748A28458D}" srcOrd="0" destOrd="0" presId="urn:microsoft.com/office/officeart/2008/layout/HorizontalMultiLevelHierarchy"/>
    <dgm:cxn modelId="{7B135127-DB19-4A55-978F-5C50628C512E}" type="presOf" srcId="{0B02620C-2023-4C7D-A975-83752ECBAB74}" destId="{63310C80-000C-44B4-9857-018EB738496E}" srcOrd="0" destOrd="0" presId="urn:microsoft.com/office/officeart/2008/layout/HorizontalMultiLevelHierarchy"/>
    <dgm:cxn modelId="{DD9BBF9F-FF5A-4B1D-AB55-8CF6289EE5EA}" type="presOf" srcId="{B08931DD-23AA-4A59-A24E-274C6FDEFE92}" destId="{A3B32450-2CDB-4EE2-96E1-6F04E8E16080}" srcOrd="1" destOrd="0" presId="urn:microsoft.com/office/officeart/2008/layout/HorizontalMultiLevelHierarchy"/>
    <dgm:cxn modelId="{0619229F-E118-4859-8F0F-8FA94A226A05}" type="presOf" srcId="{F7BD0437-A7A7-4ACA-93D7-A0C62446FA0E}" destId="{3B0E0950-4D93-4937-87A2-D6FD82046B67}" srcOrd="0" destOrd="0" presId="urn:microsoft.com/office/officeart/2008/layout/HorizontalMultiLevelHierarchy"/>
    <dgm:cxn modelId="{73E70D01-323F-4876-9E28-9983C9CEBDF3}" type="presOf" srcId="{B800BF92-3EB5-4977-A4C1-1B6877F8F4F8}" destId="{BB0BFBEF-70D0-4AD8-919D-161DA6468A5A}" srcOrd="1" destOrd="0" presId="urn:microsoft.com/office/officeart/2008/layout/HorizontalMultiLevelHierarchy"/>
    <dgm:cxn modelId="{67464834-B1FD-469E-B104-DDB356FF5E9E}" srcId="{FF5B3397-37C1-445C-B509-D4392CA9D6C3}" destId="{D36201F2-36D6-4E2D-9CFF-18A4ED6ACD9B}" srcOrd="2" destOrd="0" parTransId="{10838C6F-632F-46D5-BC28-211806910FF5}" sibTransId="{14C9D0BB-1A86-49FB-B327-32D40107A51B}"/>
    <dgm:cxn modelId="{FAB43BA1-8D80-44F4-AE13-2CD4376474BC}" type="presOf" srcId="{91D2BE11-5205-40EE-A4F3-AA05EB7E75EC}" destId="{FE6DF144-FB08-4A32-9366-ACAB939990BA}" srcOrd="0" destOrd="0" presId="urn:microsoft.com/office/officeart/2008/layout/HorizontalMultiLevelHierarchy"/>
    <dgm:cxn modelId="{81963F1F-0712-424D-A2C8-2718A3527C18}" type="presOf" srcId="{05D6DFAB-093E-4DE3-9F60-3925BF700E30}" destId="{EF591D85-844C-4456-B833-063CB3BB901B}" srcOrd="0" destOrd="0" presId="urn:microsoft.com/office/officeart/2008/layout/HorizontalMultiLevelHierarchy"/>
    <dgm:cxn modelId="{5C8FC678-7EF6-413F-8783-25B748F0C019}" type="presOf" srcId="{50994FE5-F983-4DD1-9B4C-B44E90DB781A}" destId="{462C39FA-2D6B-43DA-AF98-8C8073EC144F}" srcOrd="1" destOrd="0" presId="urn:microsoft.com/office/officeart/2008/layout/HorizontalMultiLevelHierarchy"/>
    <dgm:cxn modelId="{5A61B45E-9C5B-4C29-9F0E-6054E1241287}" srcId="{F0D04707-A6A5-49C9-9011-3E2782DC5A82}" destId="{45E6C545-12D4-4455-9EDC-18065ADD955B}" srcOrd="3" destOrd="0" parTransId="{B800BF92-3EB5-4977-A4C1-1B6877F8F4F8}" sibTransId="{79006AB6-FD97-47BD-8D19-2B45580D89E5}"/>
    <dgm:cxn modelId="{57DF8F58-80BF-4B1B-A1EC-F33631604627}" type="presOf" srcId="{B20F782F-E9A8-4F34-8499-2BD0FA63F53D}" destId="{8207B0FF-777E-4427-B2D7-E1D92231101A}" srcOrd="1" destOrd="0" presId="urn:microsoft.com/office/officeart/2008/layout/HorizontalMultiLevelHierarchy"/>
    <dgm:cxn modelId="{7A9236A0-01E0-4AEE-9993-07DCA607FB1D}" srcId="{ACDEB2F5-3155-4F98-ACEA-51BC7C32CE3B}" destId="{CBFE0E14-DCD1-4806-97B1-023B4DDD7DDB}" srcOrd="1" destOrd="0" parTransId="{B08931DD-23AA-4A59-A24E-274C6FDEFE92}" sibTransId="{E6A09040-C050-4394-A916-EA9631A981B0}"/>
    <dgm:cxn modelId="{559DB01E-BB77-476D-AB7E-38F6034E40C4}" type="presOf" srcId="{F9AF2175-A2DF-4E0E-9633-F9926BA60133}" destId="{6CFC5690-278D-49BB-ADCD-3E67C15D72D0}" srcOrd="0" destOrd="0" presId="urn:microsoft.com/office/officeart/2008/layout/HorizontalMultiLevelHierarchy"/>
    <dgm:cxn modelId="{64193C75-9A2C-43CF-B4EF-3D6B522DA2E2}" srcId="{EE5CE117-FEDC-4D20-BEAB-AC770E8F607F}" destId="{DCCCFBBA-BF13-465B-8BD2-FE799C88DEF2}" srcOrd="1" destOrd="0" parTransId="{3F621C2C-2AA6-4E0B-BE94-EF2BF973F89C}" sibTransId="{995686D7-0098-477A-9315-DB483459A0D2}"/>
    <dgm:cxn modelId="{9053A301-19B4-473B-ADC5-AD057B074D64}" srcId="{FF5B3397-37C1-445C-B509-D4392CA9D6C3}" destId="{F7BD0437-A7A7-4ACA-93D7-A0C62446FA0E}" srcOrd="1" destOrd="0" parTransId="{91D2BE11-5205-40EE-A4F3-AA05EB7E75EC}" sibTransId="{B13B9D60-DA21-4305-91BC-7D9F2F21BD79}"/>
    <dgm:cxn modelId="{FDA973D7-F657-4D84-9AC3-D5CD1E9AE52F}" type="presOf" srcId="{FF5B3397-37C1-445C-B509-D4392CA9D6C3}" destId="{0D183CBB-6C0F-443F-A28E-571FCB5118EB}" srcOrd="0" destOrd="0" presId="urn:microsoft.com/office/officeart/2008/layout/HorizontalMultiLevelHierarchy"/>
    <dgm:cxn modelId="{9C35027A-6BE0-457A-AE05-EBA3BC760686}" type="presOf" srcId="{FFD71896-C69C-423E-A0F5-60AB66354221}" destId="{228DC94F-1682-4394-A750-C9475CBB0D67}" srcOrd="0" destOrd="0" presId="urn:microsoft.com/office/officeart/2008/layout/HorizontalMultiLevelHierarchy"/>
    <dgm:cxn modelId="{1E5B3CC6-B9D0-4EF0-956D-FFAACC85D457}" type="presOf" srcId="{FAD65E68-E38B-435E-8D59-D55C9BDBFC0F}" destId="{0E65C1D1-3B4D-4E02-85E0-72FB4F7A4ACE}" srcOrd="0" destOrd="0" presId="urn:microsoft.com/office/officeart/2008/layout/HorizontalMultiLevelHierarchy"/>
    <dgm:cxn modelId="{DA91D36B-CF16-4592-AB18-5F421A22896D}" type="presOf" srcId="{40B2C7BF-5DC9-4F69-AAEB-1645561FB953}" destId="{A60C5417-A3D2-41C8-9821-C43E1FE380A7}" srcOrd="1" destOrd="0" presId="urn:microsoft.com/office/officeart/2008/layout/HorizontalMultiLevelHierarchy"/>
    <dgm:cxn modelId="{EE4E0AC6-A2D3-48F4-BC72-E1B40E718444}" type="presParOf" srcId="{4D8C239D-B3C8-4EAE-AA84-0DE49417C0A8}" destId="{947B1558-9095-4BC0-B37E-EF931B57BB2E}" srcOrd="0" destOrd="0" presId="urn:microsoft.com/office/officeart/2008/layout/HorizontalMultiLevelHierarchy"/>
    <dgm:cxn modelId="{0648B1CF-A7C3-42AE-B6C0-B3558F2F2664}" type="presParOf" srcId="{947B1558-9095-4BC0-B37E-EF931B57BB2E}" destId="{6ECC7548-3E5F-4008-8817-A53F00B8EB55}" srcOrd="0" destOrd="0" presId="urn:microsoft.com/office/officeart/2008/layout/HorizontalMultiLevelHierarchy"/>
    <dgm:cxn modelId="{49AE607D-91C4-45C8-85AD-DE59E9D78C70}" type="presParOf" srcId="{947B1558-9095-4BC0-B37E-EF931B57BB2E}" destId="{FC2A9B9E-8D74-4756-B17C-23C4AD4FBDDD}" srcOrd="1" destOrd="0" presId="urn:microsoft.com/office/officeart/2008/layout/HorizontalMultiLevelHierarchy"/>
    <dgm:cxn modelId="{E4A71432-5026-43FF-99E5-1832E7AA8E39}" type="presParOf" srcId="{FC2A9B9E-8D74-4756-B17C-23C4AD4FBDDD}" destId="{744E89F2-0999-4E87-A57B-79FFCB993513}" srcOrd="0" destOrd="0" presId="urn:microsoft.com/office/officeart/2008/layout/HorizontalMultiLevelHierarchy"/>
    <dgm:cxn modelId="{F5CF9627-4C3C-41F9-AF63-E4AE8FBC6786}" type="presParOf" srcId="{744E89F2-0999-4E87-A57B-79FFCB993513}" destId="{2F4A1D82-AF53-440A-8045-37DA2C80B389}" srcOrd="0" destOrd="0" presId="urn:microsoft.com/office/officeart/2008/layout/HorizontalMultiLevelHierarchy"/>
    <dgm:cxn modelId="{3E50DF39-62EA-4159-8ADA-B71B9FCE11CB}" type="presParOf" srcId="{FC2A9B9E-8D74-4756-B17C-23C4AD4FBDDD}" destId="{081FE3D8-450A-47BF-9219-BB05B8BE7AF9}" srcOrd="1" destOrd="0" presId="urn:microsoft.com/office/officeart/2008/layout/HorizontalMultiLevelHierarchy"/>
    <dgm:cxn modelId="{DD1263FB-72B2-41C4-8CCF-2227528ACF33}" type="presParOf" srcId="{081FE3D8-450A-47BF-9219-BB05B8BE7AF9}" destId="{63310C80-000C-44B4-9857-018EB738496E}" srcOrd="0" destOrd="0" presId="urn:microsoft.com/office/officeart/2008/layout/HorizontalMultiLevelHierarchy"/>
    <dgm:cxn modelId="{188389BE-704F-4508-808C-E296728305A6}" type="presParOf" srcId="{081FE3D8-450A-47BF-9219-BB05B8BE7AF9}" destId="{CDCE9A18-36C1-413F-BFFC-23639C3C17D6}" srcOrd="1" destOrd="0" presId="urn:microsoft.com/office/officeart/2008/layout/HorizontalMultiLevelHierarchy"/>
    <dgm:cxn modelId="{20F3E45E-D306-4929-9BE4-F35A263B069E}" type="presParOf" srcId="{FC2A9B9E-8D74-4756-B17C-23C4AD4FBDDD}" destId="{F9F5A216-21A4-4F7A-8D8B-40136BC8392C}" srcOrd="2" destOrd="0" presId="urn:microsoft.com/office/officeart/2008/layout/HorizontalMultiLevelHierarchy"/>
    <dgm:cxn modelId="{DA2B2FEC-E915-4E7D-9E98-168F53EFAF39}" type="presParOf" srcId="{F9F5A216-21A4-4F7A-8D8B-40136BC8392C}" destId="{069621A9-4CD1-41B3-9F98-4B5ECB753B9F}" srcOrd="0" destOrd="0" presId="urn:microsoft.com/office/officeart/2008/layout/HorizontalMultiLevelHierarchy"/>
    <dgm:cxn modelId="{15CE67A6-FA51-4612-998F-C7E23D717E04}" type="presParOf" srcId="{FC2A9B9E-8D74-4756-B17C-23C4AD4FBDDD}" destId="{15B103DC-38C6-41F8-B2E9-06426BCD438C}" srcOrd="3" destOrd="0" presId="urn:microsoft.com/office/officeart/2008/layout/HorizontalMultiLevelHierarchy"/>
    <dgm:cxn modelId="{5CED8627-F74C-4638-B6EA-57D62C74DC27}" type="presParOf" srcId="{15B103DC-38C6-41F8-B2E9-06426BCD438C}" destId="{3BC9CF8B-6D61-446B-BBE7-79487F9FF4FF}" srcOrd="0" destOrd="0" presId="urn:microsoft.com/office/officeart/2008/layout/HorizontalMultiLevelHierarchy"/>
    <dgm:cxn modelId="{FC1328D2-CB0B-49B3-8E8F-10D415515A2B}" type="presParOf" srcId="{15B103DC-38C6-41F8-B2E9-06426BCD438C}" destId="{3DC8A3CE-1AF9-4284-843D-B57C797D50A1}" srcOrd="1" destOrd="0" presId="urn:microsoft.com/office/officeart/2008/layout/HorizontalMultiLevelHierarchy"/>
    <dgm:cxn modelId="{D8341ECB-BC1D-4357-9AC2-E6FCDC34B517}" type="presParOf" srcId="{FC2A9B9E-8D74-4756-B17C-23C4AD4FBDDD}" destId="{652C537B-3763-453C-A896-C7B25DB8C00C}" srcOrd="4" destOrd="0" presId="urn:microsoft.com/office/officeart/2008/layout/HorizontalMultiLevelHierarchy"/>
    <dgm:cxn modelId="{0E8312F7-EA0D-4384-84A1-01959005CF8B}" type="presParOf" srcId="{652C537B-3763-453C-A896-C7B25DB8C00C}" destId="{105FBCCA-AA4B-4DA6-9F7A-1DA3DBD9DCAC}" srcOrd="0" destOrd="0" presId="urn:microsoft.com/office/officeart/2008/layout/HorizontalMultiLevelHierarchy"/>
    <dgm:cxn modelId="{87A8FB48-B9CB-4AB2-9CD2-EBD57B64AEB5}" type="presParOf" srcId="{FC2A9B9E-8D74-4756-B17C-23C4AD4FBDDD}" destId="{3842A248-D2C0-407B-8728-4FD5D110A89C}" srcOrd="5" destOrd="0" presId="urn:microsoft.com/office/officeart/2008/layout/HorizontalMultiLevelHierarchy"/>
    <dgm:cxn modelId="{D5855FD6-AB15-4E65-99EA-6BF4E9323B37}" type="presParOf" srcId="{3842A248-D2C0-407B-8728-4FD5D110A89C}" destId="{76AF76C1-F372-4E89-BCE3-499E056AB3D3}" srcOrd="0" destOrd="0" presId="urn:microsoft.com/office/officeart/2008/layout/HorizontalMultiLevelHierarchy"/>
    <dgm:cxn modelId="{CD1FB02A-358B-47B8-87F4-4FBD58B88DAA}" type="presParOf" srcId="{3842A248-D2C0-407B-8728-4FD5D110A89C}" destId="{9FC8D390-15E0-4854-943D-BE260B698216}" srcOrd="1" destOrd="0" presId="urn:microsoft.com/office/officeart/2008/layout/HorizontalMultiLevelHierarchy"/>
    <dgm:cxn modelId="{71F8254C-3B99-435B-A54F-2C1482D45709}" type="presParOf" srcId="{FC2A9B9E-8D74-4756-B17C-23C4AD4FBDDD}" destId="{62D105D4-C6D6-44D1-9EC0-A371E6EB909D}" srcOrd="6" destOrd="0" presId="urn:microsoft.com/office/officeart/2008/layout/HorizontalMultiLevelHierarchy"/>
    <dgm:cxn modelId="{67189E93-D597-4E5E-949F-0EA5450D7465}" type="presParOf" srcId="{62D105D4-C6D6-44D1-9EC0-A371E6EB909D}" destId="{A60C5417-A3D2-41C8-9821-C43E1FE380A7}" srcOrd="0" destOrd="0" presId="urn:microsoft.com/office/officeart/2008/layout/HorizontalMultiLevelHierarchy"/>
    <dgm:cxn modelId="{D5CEF6C1-1E9D-4573-B40B-018031930676}" type="presParOf" srcId="{FC2A9B9E-8D74-4756-B17C-23C4AD4FBDDD}" destId="{75349A5E-549F-458F-8AE7-8F9E7DB7DA3B}" srcOrd="7" destOrd="0" presId="urn:microsoft.com/office/officeart/2008/layout/HorizontalMultiLevelHierarchy"/>
    <dgm:cxn modelId="{6FC6A12E-33EB-4D69-A957-47E94E7968EF}" type="presParOf" srcId="{75349A5E-549F-458F-8AE7-8F9E7DB7DA3B}" destId="{191C16B4-3C96-43C4-9250-A54A71458097}" srcOrd="0" destOrd="0" presId="urn:microsoft.com/office/officeart/2008/layout/HorizontalMultiLevelHierarchy"/>
    <dgm:cxn modelId="{05251C72-4C6D-4DC0-A8DF-5FC667E0C26E}" type="presParOf" srcId="{75349A5E-549F-458F-8AE7-8F9E7DB7DA3B}" destId="{BE74928A-6645-46B6-95B0-816492AE82C0}" srcOrd="1" destOrd="0" presId="urn:microsoft.com/office/officeart/2008/layout/HorizontalMultiLevelHierarchy"/>
    <dgm:cxn modelId="{8AAA5386-DA38-4798-B1B5-363B01DBF796}" type="presParOf" srcId="{BE74928A-6645-46B6-95B0-816492AE82C0}" destId="{AA2244C8-6BF9-497D-8516-1A09EC384544}" srcOrd="0" destOrd="0" presId="urn:microsoft.com/office/officeart/2008/layout/HorizontalMultiLevelHierarchy"/>
    <dgm:cxn modelId="{F6EF497F-62EB-4409-ADE0-10F7136F1FB8}" type="presParOf" srcId="{AA2244C8-6BF9-497D-8516-1A09EC384544}" destId="{49F74929-E154-4A33-841B-DCE479B12335}" srcOrd="0" destOrd="0" presId="urn:microsoft.com/office/officeart/2008/layout/HorizontalMultiLevelHierarchy"/>
    <dgm:cxn modelId="{F90781B5-91D3-4E83-B749-AEA08CE9E882}" type="presParOf" srcId="{BE74928A-6645-46B6-95B0-816492AE82C0}" destId="{E7C77382-C3EE-4B70-9661-8679978B762C}" srcOrd="1" destOrd="0" presId="urn:microsoft.com/office/officeart/2008/layout/HorizontalMultiLevelHierarchy"/>
    <dgm:cxn modelId="{CEC83D9E-88AB-42DA-91AB-5CC2D2AF89A5}" type="presParOf" srcId="{E7C77382-C3EE-4B70-9661-8679978B762C}" destId="{0A69ABB3-76B1-4872-BFE1-DA7CB1F3A2A4}" srcOrd="0" destOrd="0" presId="urn:microsoft.com/office/officeart/2008/layout/HorizontalMultiLevelHierarchy"/>
    <dgm:cxn modelId="{4E00161A-E321-4FC1-8967-6BB99EB3003B}" type="presParOf" srcId="{E7C77382-C3EE-4B70-9661-8679978B762C}" destId="{A998B107-7FB7-4582-999E-DB42F67AE517}" srcOrd="1" destOrd="0" presId="urn:microsoft.com/office/officeart/2008/layout/HorizontalMultiLevelHierarchy"/>
    <dgm:cxn modelId="{54149F2E-E7FD-423E-85D0-4E21B6EDA700}" type="presParOf" srcId="{BE74928A-6645-46B6-95B0-816492AE82C0}" destId="{242412C6-A389-4D7C-A572-8D4851C7A6B4}" srcOrd="2" destOrd="0" presId="urn:microsoft.com/office/officeart/2008/layout/HorizontalMultiLevelHierarchy"/>
    <dgm:cxn modelId="{AA4610C9-E797-4D73-9E1E-A53D29B6257A}" type="presParOf" srcId="{242412C6-A389-4D7C-A572-8D4851C7A6B4}" destId="{462C39FA-2D6B-43DA-AF98-8C8073EC144F}" srcOrd="0" destOrd="0" presId="urn:microsoft.com/office/officeart/2008/layout/HorizontalMultiLevelHierarchy"/>
    <dgm:cxn modelId="{A21E68BF-4D22-4BEF-81B9-EF5614FF1289}" type="presParOf" srcId="{BE74928A-6645-46B6-95B0-816492AE82C0}" destId="{98326A47-9848-4B33-A8B7-E9AE6EF7F855}" srcOrd="3" destOrd="0" presId="urn:microsoft.com/office/officeart/2008/layout/HorizontalMultiLevelHierarchy"/>
    <dgm:cxn modelId="{EADAFDD0-2374-40EE-A27F-42A462DE157D}" type="presParOf" srcId="{98326A47-9848-4B33-A8B7-E9AE6EF7F855}" destId="{D10DF17B-7819-45C2-B333-9D4DFF56A57B}" srcOrd="0" destOrd="0" presId="urn:microsoft.com/office/officeart/2008/layout/HorizontalMultiLevelHierarchy"/>
    <dgm:cxn modelId="{BC366606-AAC6-43FD-AA1F-64ECC41556B1}" type="presParOf" srcId="{98326A47-9848-4B33-A8B7-E9AE6EF7F855}" destId="{9447CF83-4908-4B61-8EBC-0D3C6E6FC8C3}" srcOrd="1" destOrd="0" presId="urn:microsoft.com/office/officeart/2008/layout/HorizontalMultiLevelHierarchy"/>
    <dgm:cxn modelId="{7640EEDC-2F0C-4DF2-9DC8-9895B9EA025A}" type="presParOf" srcId="{BE74928A-6645-46B6-95B0-816492AE82C0}" destId="{0E65C1D1-3B4D-4E02-85E0-72FB4F7A4ACE}" srcOrd="4" destOrd="0" presId="urn:microsoft.com/office/officeart/2008/layout/HorizontalMultiLevelHierarchy"/>
    <dgm:cxn modelId="{A4AC39DD-1703-42FE-B94E-9846D5562582}" type="presParOf" srcId="{0E65C1D1-3B4D-4E02-85E0-72FB4F7A4ACE}" destId="{95C09D08-CCCF-4DE6-8861-B034D2AFE5E2}" srcOrd="0" destOrd="0" presId="urn:microsoft.com/office/officeart/2008/layout/HorizontalMultiLevelHierarchy"/>
    <dgm:cxn modelId="{002D08D0-3881-4B35-A8CF-415CF0329D91}" type="presParOf" srcId="{BE74928A-6645-46B6-95B0-816492AE82C0}" destId="{E769A9B9-F753-47FD-BAAC-4712C06DE49B}" srcOrd="5" destOrd="0" presId="urn:microsoft.com/office/officeart/2008/layout/HorizontalMultiLevelHierarchy"/>
    <dgm:cxn modelId="{5054AF16-CB66-49B8-BF4E-E8B1FE57CEA9}" type="presParOf" srcId="{E769A9B9-F753-47FD-BAAC-4712C06DE49B}" destId="{8086789F-9B77-4B97-AAAD-8F5A380C6829}" srcOrd="0" destOrd="0" presId="urn:microsoft.com/office/officeart/2008/layout/HorizontalMultiLevelHierarchy"/>
    <dgm:cxn modelId="{79AEB76D-545B-46A4-8316-ED826087A5FA}" type="presParOf" srcId="{E769A9B9-F753-47FD-BAAC-4712C06DE49B}" destId="{2B26B342-4E4A-4BF5-89A3-D707AA6FDAA1}" srcOrd="1" destOrd="0" presId="urn:microsoft.com/office/officeart/2008/layout/HorizontalMultiLevelHierarchy"/>
    <dgm:cxn modelId="{B8874E15-C840-4FD9-86C8-3599C44BBD8A}" type="presParOf" srcId="{2B26B342-4E4A-4BF5-89A3-D707AA6FDAA1}" destId="{C4F89026-C1A0-4EFB-A6DE-78C23B682DBE}" srcOrd="0" destOrd="0" presId="urn:microsoft.com/office/officeart/2008/layout/HorizontalMultiLevelHierarchy"/>
    <dgm:cxn modelId="{E4122B3A-4C91-480B-B0E6-9372EE020E67}" type="presParOf" srcId="{C4F89026-C1A0-4EFB-A6DE-78C23B682DBE}" destId="{FBF6D4E2-3A13-41B0-B021-9FF302A29192}" srcOrd="0" destOrd="0" presId="urn:microsoft.com/office/officeart/2008/layout/HorizontalMultiLevelHierarchy"/>
    <dgm:cxn modelId="{F554FE74-5E28-417F-95FA-3C662314651A}" type="presParOf" srcId="{2B26B342-4E4A-4BF5-89A3-D707AA6FDAA1}" destId="{B76D762A-5AB0-4083-9E36-809985722FF6}" srcOrd="1" destOrd="0" presId="urn:microsoft.com/office/officeart/2008/layout/HorizontalMultiLevelHierarchy"/>
    <dgm:cxn modelId="{EB8F34C1-867A-4D9B-BFC2-2353272C6C7B}" type="presParOf" srcId="{B76D762A-5AB0-4083-9E36-809985722FF6}" destId="{52B34C5C-0E51-402F-9774-F816E4A74DE3}" srcOrd="0" destOrd="0" presId="urn:microsoft.com/office/officeart/2008/layout/HorizontalMultiLevelHierarchy"/>
    <dgm:cxn modelId="{A70758BB-530E-46E2-B979-FA76CD6E675F}" type="presParOf" srcId="{B76D762A-5AB0-4083-9E36-809985722FF6}" destId="{367D3CDC-0700-4357-86B7-7522BCFDFFF7}" srcOrd="1" destOrd="0" presId="urn:microsoft.com/office/officeart/2008/layout/HorizontalMultiLevelHierarchy"/>
    <dgm:cxn modelId="{E28ACF5B-48C9-4C9D-8436-A4B3BC1E02E3}" type="presParOf" srcId="{2B26B342-4E4A-4BF5-89A3-D707AA6FDAA1}" destId="{F88FC0B1-D814-4070-A660-EA82B6B4C8B1}" srcOrd="2" destOrd="0" presId="urn:microsoft.com/office/officeart/2008/layout/HorizontalMultiLevelHierarchy"/>
    <dgm:cxn modelId="{A5F544EF-9B0F-4092-B8F1-19AA15ADFFD1}" type="presParOf" srcId="{F88FC0B1-D814-4070-A660-EA82B6B4C8B1}" destId="{4394BB5C-9163-4FE0-89D1-CAA359609BB1}" srcOrd="0" destOrd="0" presId="urn:microsoft.com/office/officeart/2008/layout/HorizontalMultiLevelHierarchy"/>
    <dgm:cxn modelId="{F02F46C8-ECB6-4449-B427-ABA5E696CA4A}" type="presParOf" srcId="{2B26B342-4E4A-4BF5-89A3-D707AA6FDAA1}" destId="{91D23975-7BF5-4C80-BFE3-F1B7B8EB417C}" srcOrd="3" destOrd="0" presId="urn:microsoft.com/office/officeart/2008/layout/HorizontalMultiLevelHierarchy"/>
    <dgm:cxn modelId="{32B9F8E4-E880-45FD-A98D-A9A7CE5B61EB}" type="presParOf" srcId="{91D23975-7BF5-4C80-BFE3-F1B7B8EB417C}" destId="{3F4B74AB-9A74-46E0-8FAF-A02CBC06FD13}" srcOrd="0" destOrd="0" presId="urn:microsoft.com/office/officeart/2008/layout/HorizontalMultiLevelHierarchy"/>
    <dgm:cxn modelId="{3FEC9C30-BB8B-4934-81E2-07C263015C41}" type="presParOf" srcId="{91D23975-7BF5-4C80-BFE3-F1B7B8EB417C}" destId="{8DD99F60-8A08-4E42-B421-568A291D55D9}" srcOrd="1" destOrd="0" presId="urn:microsoft.com/office/officeart/2008/layout/HorizontalMultiLevelHierarchy"/>
    <dgm:cxn modelId="{533EFADA-94B4-4148-A4DC-0895902E860D}" type="presParOf" srcId="{BE74928A-6645-46B6-95B0-816492AE82C0}" destId="{BD4FB1FF-7AED-4E29-B815-8B00C0EB2E77}" srcOrd="6" destOrd="0" presId="urn:microsoft.com/office/officeart/2008/layout/HorizontalMultiLevelHierarchy"/>
    <dgm:cxn modelId="{C9AEC839-650E-4F39-95D6-3FB474BEC49C}" type="presParOf" srcId="{BD4FB1FF-7AED-4E29-B815-8B00C0EB2E77}" destId="{BB0BFBEF-70D0-4AD8-919D-161DA6468A5A}" srcOrd="0" destOrd="0" presId="urn:microsoft.com/office/officeart/2008/layout/HorizontalMultiLevelHierarchy"/>
    <dgm:cxn modelId="{7ACB40FE-73CA-496B-AC6F-F975728084DC}" type="presParOf" srcId="{BE74928A-6645-46B6-95B0-816492AE82C0}" destId="{6CB8277D-8C95-4648-A757-940F464EA2BD}" srcOrd="7" destOrd="0" presId="urn:microsoft.com/office/officeart/2008/layout/HorizontalMultiLevelHierarchy"/>
    <dgm:cxn modelId="{220414A6-3076-46FF-91C3-784DEB5217FD}" type="presParOf" srcId="{6CB8277D-8C95-4648-A757-940F464EA2BD}" destId="{2787365A-2C34-42A5-9CD7-58522C88A83B}" srcOrd="0" destOrd="0" presId="urn:microsoft.com/office/officeart/2008/layout/HorizontalMultiLevelHierarchy"/>
    <dgm:cxn modelId="{6CC43611-1B0B-4C5E-93B5-4057983C01A2}" type="presParOf" srcId="{6CB8277D-8C95-4648-A757-940F464EA2BD}" destId="{0F350FBD-0F05-420E-AA34-128BE8E0D68B}" srcOrd="1" destOrd="0" presId="urn:microsoft.com/office/officeart/2008/layout/HorizontalMultiLevelHierarchy"/>
    <dgm:cxn modelId="{F232B53B-3DE0-4487-8680-1D730AAD19F4}" type="presParOf" srcId="{0F350FBD-0F05-420E-AA34-128BE8E0D68B}" destId="{2E5C12E1-4AEA-46BC-AB03-FD78971FB6C3}" srcOrd="0" destOrd="0" presId="urn:microsoft.com/office/officeart/2008/layout/HorizontalMultiLevelHierarchy"/>
    <dgm:cxn modelId="{AAAE4846-1125-485A-B8FF-308D1E015CB5}" type="presParOf" srcId="{2E5C12E1-4AEA-46BC-AB03-FD78971FB6C3}" destId="{DF993908-2582-4BAF-A581-A6EFE381AA4D}" srcOrd="0" destOrd="0" presId="urn:microsoft.com/office/officeart/2008/layout/HorizontalMultiLevelHierarchy"/>
    <dgm:cxn modelId="{A2FD2777-0746-41F4-8845-CB569A2CF0FF}" type="presParOf" srcId="{0F350FBD-0F05-420E-AA34-128BE8E0D68B}" destId="{BDA800B9-EA2B-4BE0-B344-C99F6D78FFB3}" srcOrd="1" destOrd="0" presId="urn:microsoft.com/office/officeart/2008/layout/HorizontalMultiLevelHierarchy"/>
    <dgm:cxn modelId="{B47FF318-8B1B-47AE-82C4-6A454E87C83F}" type="presParOf" srcId="{BDA800B9-EA2B-4BE0-B344-C99F6D78FFB3}" destId="{8B522B1E-DE90-45E1-A265-F9748A28458D}" srcOrd="0" destOrd="0" presId="urn:microsoft.com/office/officeart/2008/layout/HorizontalMultiLevelHierarchy"/>
    <dgm:cxn modelId="{C9E0E259-DC7A-4326-B322-A4E5112367DC}" type="presParOf" srcId="{BDA800B9-EA2B-4BE0-B344-C99F6D78FFB3}" destId="{3BEABD48-8D8D-447E-8F1B-AA75E6F48C9C}" srcOrd="1" destOrd="0" presId="urn:microsoft.com/office/officeart/2008/layout/HorizontalMultiLevelHierarchy"/>
    <dgm:cxn modelId="{1566E4C9-9D7F-40F1-A77A-DA162384C8F6}" type="presParOf" srcId="{0F350FBD-0F05-420E-AA34-128BE8E0D68B}" destId="{A3D91FFB-02DA-4387-B418-271703EC5C23}" srcOrd="2" destOrd="0" presId="urn:microsoft.com/office/officeart/2008/layout/HorizontalMultiLevelHierarchy"/>
    <dgm:cxn modelId="{084A9052-B327-446E-B879-88670B1404EA}" type="presParOf" srcId="{A3D91FFB-02DA-4387-B418-271703EC5C23}" destId="{6C09B54E-60CD-4026-989A-842838A3117F}" srcOrd="0" destOrd="0" presId="urn:microsoft.com/office/officeart/2008/layout/HorizontalMultiLevelHierarchy"/>
    <dgm:cxn modelId="{AF690364-944B-41E0-ACEE-D328100E740B}" type="presParOf" srcId="{0F350FBD-0F05-420E-AA34-128BE8E0D68B}" destId="{88E910D1-F2CB-4B68-80E7-19F88E2F6466}" srcOrd="3" destOrd="0" presId="urn:microsoft.com/office/officeart/2008/layout/HorizontalMultiLevelHierarchy"/>
    <dgm:cxn modelId="{56794DFE-1972-474A-95B5-2290A2238AA5}" type="presParOf" srcId="{88E910D1-F2CB-4B68-80E7-19F88E2F6466}" destId="{0DA5C669-F352-48B1-A292-46E110600C95}" srcOrd="0" destOrd="0" presId="urn:microsoft.com/office/officeart/2008/layout/HorizontalMultiLevelHierarchy"/>
    <dgm:cxn modelId="{A2DB8A4C-04E1-4D99-9B55-8176A2E6DD59}" type="presParOf" srcId="{88E910D1-F2CB-4B68-80E7-19F88E2F6466}" destId="{863C421B-FA62-481B-BC7C-8A7CAF3BCD61}" srcOrd="1" destOrd="0" presId="urn:microsoft.com/office/officeart/2008/layout/HorizontalMultiLevelHierarchy"/>
    <dgm:cxn modelId="{A735E7B1-15CD-42F3-B774-FAC679DEAA0A}" type="presParOf" srcId="{FC2A9B9E-8D74-4756-B17C-23C4AD4FBDDD}" destId="{30FA655D-598C-43AE-8EF6-0FFF73F77E40}" srcOrd="8" destOrd="0" presId="urn:microsoft.com/office/officeart/2008/layout/HorizontalMultiLevelHierarchy"/>
    <dgm:cxn modelId="{BC1E737F-E8FE-48FA-BCA6-78567A1F6F7F}" type="presParOf" srcId="{30FA655D-598C-43AE-8EF6-0FFF73F77E40}" destId="{CF2EE80C-32C9-4693-A530-94DB5EA61F4E}" srcOrd="0" destOrd="0" presId="urn:microsoft.com/office/officeart/2008/layout/HorizontalMultiLevelHierarchy"/>
    <dgm:cxn modelId="{19C41978-6BEF-4CF4-A21E-7CEB8E97ACA5}" type="presParOf" srcId="{FC2A9B9E-8D74-4756-B17C-23C4AD4FBDDD}" destId="{8DD365ED-88E9-4291-9115-952AC0D1B906}" srcOrd="9" destOrd="0" presId="urn:microsoft.com/office/officeart/2008/layout/HorizontalMultiLevelHierarchy"/>
    <dgm:cxn modelId="{87C4F17C-C603-4F59-B8EA-8320E5A0B90C}" type="presParOf" srcId="{8DD365ED-88E9-4291-9115-952AC0D1B906}" destId="{6644F9E1-C770-4FC9-B374-DA72DAAB5303}" srcOrd="0" destOrd="0" presId="urn:microsoft.com/office/officeart/2008/layout/HorizontalMultiLevelHierarchy"/>
    <dgm:cxn modelId="{BC3EEC98-A389-4C17-B939-A8516F32841A}" type="presParOf" srcId="{8DD365ED-88E9-4291-9115-952AC0D1B906}" destId="{3F3284E1-71A7-465C-AC9E-68A216402497}" srcOrd="1" destOrd="0" presId="urn:microsoft.com/office/officeart/2008/layout/HorizontalMultiLevelHierarchy"/>
    <dgm:cxn modelId="{D68D3331-DC52-48B5-8559-8CF59C471AB2}" type="presParOf" srcId="{3F3284E1-71A7-465C-AC9E-68A216402497}" destId="{9F466619-24BA-416D-A0B7-C2CB6E6A38B2}" srcOrd="0" destOrd="0" presId="urn:microsoft.com/office/officeart/2008/layout/HorizontalMultiLevelHierarchy"/>
    <dgm:cxn modelId="{0A17EBAF-630B-43A2-BF2D-DBE7254BE8C8}" type="presParOf" srcId="{9F466619-24BA-416D-A0B7-C2CB6E6A38B2}" destId="{75380E5C-190E-4EAE-8581-A2833DB17D10}" srcOrd="0" destOrd="0" presId="urn:microsoft.com/office/officeart/2008/layout/HorizontalMultiLevelHierarchy"/>
    <dgm:cxn modelId="{02C8BE7C-0D04-45FC-A883-7F7DC01477FB}" type="presParOf" srcId="{3F3284E1-71A7-465C-AC9E-68A216402497}" destId="{67B420BD-545D-4EC4-9BF4-91E945066FFE}" srcOrd="1" destOrd="0" presId="urn:microsoft.com/office/officeart/2008/layout/HorizontalMultiLevelHierarchy"/>
    <dgm:cxn modelId="{6AF5E081-F129-4418-8198-8A96638706D2}" type="presParOf" srcId="{67B420BD-545D-4EC4-9BF4-91E945066FFE}" destId="{EF591D85-844C-4456-B833-063CB3BB901B}" srcOrd="0" destOrd="0" presId="urn:microsoft.com/office/officeart/2008/layout/HorizontalMultiLevelHierarchy"/>
    <dgm:cxn modelId="{373377CF-5C64-4BF9-B4BA-47B7A3B2B205}" type="presParOf" srcId="{67B420BD-545D-4EC4-9BF4-91E945066FFE}" destId="{A470332B-E168-4106-AF98-315E5ED3F76F}" srcOrd="1" destOrd="0" presId="urn:microsoft.com/office/officeart/2008/layout/HorizontalMultiLevelHierarchy"/>
    <dgm:cxn modelId="{744C50B3-1FA0-4D0F-B319-5D27793586BD}" type="presParOf" srcId="{3F3284E1-71A7-465C-AC9E-68A216402497}" destId="{922B0A28-4DAF-4216-BF40-8BF06B5B90FA}" srcOrd="2" destOrd="0" presId="urn:microsoft.com/office/officeart/2008/layout/HorizontalMultiLevelHierarchy"/>
    <dgm:cxn modelId="{357D996C-9D2E-485F-8D79-96D296E208E4}" type="presParOf" srcId="{922B0A28-4DAF-4216-BF40-8BF06B5B90FA}" destId="{A3B32450-2CDB-4EE2-96E1-6F04E8E16080}" srcOrd="0" destOrd="0" presId="urn:microsoft.com/office/officeart/2008/layout/HorizontalMultiLevelHierarchy"/>
    <dgm:cxn modelId="{8F923511-8910-4F7D-9BE4-D693B76DE83D}" type="presParOf" srcId="{3F3284E1-71A7-465C-AC9E-68A216402497}" destId="{F4F63D27-3DB7-4711-8E23-C93873A7C1ED}" srcOrd="3" destOrd="0" presId="urn:microsoft.com/office/officeart/2008/layout/HorizontalMultiLevelHierarchy"/>
    <dgm:cxn modelId="{366D6E19-63D9-4DC5-8D77-2586697C69D5}" type="presParOf" srcId="{F4F63D27-3DB7-4711-8E23-C93873A7C1ED}" destId="{05F39787-7B5C-4616-BCF1-D174DD812EB2}" srcOrd="0" destOrd="0" presId="urn:microsoft.com/office/officeart/2008/layout/HorizontalMultiLevelHierarchy"/>
    <dgm:cxn modelId="{B07A0C2F-AD3E-4120-975B-FDDC3C4AE1F7}" type="presParOf" srcId="{F4F63D27-3DB7-4711-8E23-C93873A7C1ED}" destId="{58C662FF-EAB3-45AB-908D-E895A45FF478}" srcOrd="1" destOrd="0" presId="urn:microsoft.com/office/officeart/2008/layout/HorizontalMultiLevelHierarchy"/>
    <dgm:cxn modelId="{072A70A0-F684-4357-92BB-3C095CDCB33E}" type="presParOf" srcId="{FC2A9B9E-8D74-4756-B17C-23C4AD4FBDDD}" destId="{5E451EBB-D46A-493F-808F-DEFECF3CD5E6}" srcOrd="10" destOrd="0" presId="urn:microsoft.com/office/officeart/2008/layout/HorizontalMultiLevelHierarchy"/>
    <dgm:cxn modelId="{05B8AE01-DCEC-4211-931E-2EEA50EA77B7}" type="presParOf" srcId="{5E451EBB-D46A-493F-808F-DEFECF3CD5E6}" destId="{8207B0FF-777E-4427-B2D7-E1D92231101A}" srcOrd="0" destOrd="0" presId="urn:microsoft.com/office/officeart/2008/layout/HorizontalMultiLevelHierarchy"/>
    <dgm:cxn modelId="{26F6A0E0-3319-4EE4-9834-F514C1684859}" type="presParOf" srcId="{FC2A9B9E-8D74-4756-B17C-23C4AD4FBDDD}" destId="{16ABB289-A8FB-45B2-AF04-A608D670D9AE}" srcOrd="11" destOrd="0" presId="urn:microsoft.com/office/officeart/2008/layout/HorizontalMultiLevelHierarchy"/>
    <dgm:cxn modelId="{928F7DE1-6877-4DD7-90EA-3F44AD0ADA76}" type="presParOf" srcId="{16ABB289-A8FB-45B2-AF04-A608D670D9AE}" destId="{C62A3306-CE41-4BB0-959F-E56FC2BC6944}" srcOrd="0" destOrd="0" presId="urn:microsoft.com/office/officeart/2008/layout/HorizontalMultiLevelHierarchy"/>
    <dgm:cxn modelId="{9730D7DE-389E-4022-BF27-1C09EBF2382A}" type="presParOf" srcId="{16ABB289-A8FB-45B2-AF04-A608D670D9AE}" destId="{85571D9B-AE15-4E37-97BA-BCD0DE66FAE1}" srcOrd="1" destOrd="0" presId="urn:microsoft.com/office/officeart/2008/layout/HorizontalMultiLevelHierarchy"/>
    <dgm:cxn modelId="{711A8AE8-FDF7-49C7-B416-32FF099AB6ED}" type="presParOf" srcId="{85571D9B-AE15-4E37-97BA-BCD0DE66FAE1}" destId="{6CFC5690-278D-49BB-ADCD-3E67C15D72D0}" srcOrd="0" destOrd="0" presId="urn:microsoft.com/office/officeart/2008/layout/HorizontalMultiLevelHierarchy"/>
    <dgm:cxn modelId="{EE98FF63-5D77-44FC-967F-A782DEB0FA1D}" type="presParOf" srcId="{6CFC5690-278D-49BB-ADCD-3E67C15D72D0}" destId="{3B229AC7-1095-4C0D-911A-14AE644FB74A}" srcOrd="0" destOrd="0" presId="urn:microsoft.com/office/officeart/2008/layout/HorizontalMultiLevelHierarchy"/>
    <dgm:cxn modelId="{D5F37E5B-3613-4F89-8B9A-7B273E4CF136}" type="presParOf" srcId="{85571D9B-AE15-4E37-97BA-BCD0DE66FAE1}" destId="{4DFCB86E-908B-4F23-A8D5-F6C186A224AF}" srcOrd="1" destOrd="0" presId="urn:microsoft.com/office/officeart/2008/layout/HorizontalMultiLevelHierarchy"/>
    <dgm:cxn modelId="{14DD3FF0-4F24-4854-87AA-0011024AAF61}" type="presParOf" srcId="{4DFCB86E-908B-4F23-A8D5-F6C186A224AF}" destId="{816CD105-68F0-4731-857B-3CEA7DD6277B}" srcOrd="0" destOrd="0" presId="urn:microsoft.com/office/officeart/2008/layout/HorizontalMultiLevelHierarchy"/>
    <dgm:cxn modelId="{F457E81A-B5EF-45BE-9AA7-21AC9FA35F11}" type="presParOf" srcId="{4DFCB86E-908B-4F23-A8D5-F6C186A224AF}" destId="{7DBF7A61-FB41-45DA-9310-0B0CD7199384}" srcOrd="1" destOrd="0" presId="urn:microsoft.com/office/officeart/2008/layout/HorizontalMultiLevelHierarchy"/>
    <dgm:cxn modelId="{63C1B572-8734-4E69-895F-CAAAD1724C32}" type="presParOf" srcId="{85571D9B-AE15-4E37-97BA-BCD0DE66FAE1}" destId="{228DC94F-1682-4394-A750-C9475CBB0D67}" srcOrd="2" destOrd="0" presId="urn:microsoft.com/office/officeart/2008/layout/HorizontalMultiLevelHierarchy"/>
    <dgm:cxn modelId="{0C86CA67-2967-4E43-B4C0-DE2634575810}" type="presParOf" srcId="{228DC94F-1682-4394-A750-C9475CBB0D67}" destId="{AB2A6D1E-E037-4540-AE05-BB82D55D6BBA}" srcOrd="0" destOrd="0" presId="urn:microsoft.com/office/officeart/2008/layout/HorizontalMultiLevelHierarchy"/>
    <dgm:cxn modelId="{484E6990-664D-4D7E-A066-80B108A7F7F3}" type="presParOf" srcId="{85571D9B-AE15-4E37-97BA-BCD0DE66FAE1}" destId="{B5985E68-C920-447A-A7B5-38C39B11C3F1}" srcOrd="3" destOrd="0" presId="urn:microsoft.com/office/officeart/2008/layout/HorizontalMultiLevelHierarchy"/>
    <dgm:cxn modelId="{8FAF89F6-504C-408B-93BD-AF035F63E86E}" type="presParOf" srcId="{B5985E68-C920-447A-A7B5-38C39B11C3F1}" destId="{F44B95F3-4C08-4400-A354-5203D3C87BCC}" srcOrd="0" destOrd="0" presId="urn:microsoft.com/office/officeart/2008/layout/HorizontalMultiLevelHierarchy"/>
    <dgm:cxn modelId="{1A32FFA3-85B6-4835-839E-7D54BF612123}" type="presParOf" srcId="{B5985E68-C920-447A-A7B5-38C39B11C3F1}" destId="{78447B6B-B4BC-4F33-A6A6-F6C7DD684B24}" srcOrd="1" destOrd="0" presId="urn:microsoft.com/office/officeart/2008/layout/HorizontalMultiLevelHierarchy"/>
    <dgm:cxn modelId="{D52B88AA-0FAE-4065-9FB8-A58F24A033A2}" type="presParOf" srcId="{FC2A9B9E-8D74-4756-B17C-23C4AD4FBDDD}" destId="{5161BA1A-524C-4A01-9BF8-F36B0FEFA729}" srcOrd="12" destOrd="0" presId="urn:microsoft.com/office/officeart/2008/layout/HorizontalMultiLevelHierarchy"/>
    <dgm:cxn modelId="{7F0BBD13-E2FE-4FD8-A077-38E4AD3339F4}" type="presParOf" srcId="{5161BA1A-524C-4A01-9BF8-F36B0FEFA729}" destId="{AC7D037D-E3A7-4231-BCC8-F868343D7FF8}" srcOrd="0" destOrd="0" presId="urn:microsoft.com/office/officeart/2008/layout/HorizontalMultiLevelHierarchy"/>
    <dgm:cxn modelId="{0D0398F3-3DEE-4100-8093-253E2F2678E3}" type="presParOf" srcId="{FC2A9B9E-8D74-4756-B17C-23C4AD4FBDDD}" destId="{77750252-352E-41C7-8471-5160597F2616}" srcOrd="13" destOrd="0" presId="urn:microsoft.com/office/officeart/2008/layout/HorizontalMultiLevelHierarchy"/>
    <dgm:cxn modelId="{17F4BECB-5ED5-46AA-8913-C65DE184073D}" type="presParOf" srcId="{77750252-352E-41C7-8471-5160597F2616}" destId="{0D183CBB-6C0F-443F-A28E-571FCB5118EB}" srcOrd="0" destOrd="0" presId="urn:microsoft.com/office/officeart/2008/layout/HorizontalMultiLevelHierarchy"/>
    <dgm:cxn modelId="{0065A08B-9A9D-4C38-9E0C-28254B457E14}" type="presParOf" srcId="{77750252-352E-41C7-8471-5160597F2616}" destId="{E0A32BC1-4860-4A68-80EA-C6A638B625B5}" srcOrd="1" destOrd="0" presId="urn:microsoft.com/office/officeart/2008/layout/HorizontalMultiLevelHierarchy"/>
    <dgm:cxn modelId="{CEAA0907-5147-4229-9558-7992CF05F431}" type="presParOf" srcId="{E0A32BC1-4860-4A68-80EA-C6A638B625B5}" destId="{2A971376-3501-4D28-B7C1-AD04FAC051A6}" srcOrd="0" destOrd="0" presId="urn:microsoft.com/office/officeart/2008/layout/HorizontalMultiLevelHierarchy"/>
    <dgm:cxn modelId="{94A5DFF5-3688-44E2-9180-ACD36A265CDC}" type="presParOf" srcId="{2A971376-3501-4D28-B7C1-AD04FAC051A6}" destId="{230BDCD0-4AA9-4E4D-B83C-53524CD4E7F1}" srcOrd="0" destOrd="0" presId="urn:microsoft.com/office/officeart/2008/layout/HorizontalMultiLevelHierarchy"/>
    <dgm:cxn modelId="{590D9639-3201-4481-B584-D365B4D960CC}" type="presParOf" srcId="{E0A32BC1-4860-4A68-80EA-C6A638B625B5}" destId="{23FC312C-20AC-4433-A0E1-802EAB218057}" srcOrd="1" destOrd="0" presId="urn:microsoft.com/office/officeart/2008/layout/HorizontalMultiLevelHierarchy"/>
    <dgm:cxn modelId="{10DA884B-0E5B-4B85-9EBE-AACE8CD848F8}" type="presParOf" srcId="{23FC312C-20AC-4433-A0E1-802EAB218057}" destId="{D9297416-C6D8-4E16-96E0-C706C014FA7D}" srcOrd="0" destOrd="0" presId="urn:microsoft.com/office/officeart/2008/layout/HorizontalMultiLevelHierarchy"/>
    <dgm:cxn modelId="{149278E1-D7FA-4A3C-8F6D-C02DCC704FEF}" type="presParOf" srcId="{23FC312C-20AC-4433-A0E1-802EAB218057}" destId="{1AC9B4D4-452D-488C-A773-165462569BE9}" srcOrd="1" destOrd="0" presId="urn:microsoft.com/office/officeart/2008/layout/HorizontalMultiLevelHierarchy"/>
    <dgm:cxn modelId="{A37F981C-0CD5-4255-AE26-9DA5AD4F4E6F}" type="presParOf" srcId="{E0A32BC1-4860-4A68-80EA-C6A638B625B5}" destId="{FE6DF144-FB08-4A32-9366-ACAB939990BA}" srcOrd="2" destOrd="0" presId="urn:microsoft.com/office/officeart/2008/layout/HorizontalMultiLevelHierarchy"/>
    <dgm:cxn modelId="{97A59A47-8F83-433D-984B-AB0D8544F758}" type="presParOf" srcId="{FE6DF144-FB08-4A32-9366-ACAB939990BA}" destId="{0740E796-E61F-4952-9997-0F18DB4E033C}" srcOrd="0" destOrd="0" presId="urn:microsoft.com/office/officeart/2008/layout/HorizontalMultiLevelHierarchy"/>
    <dgm:cxn modelId="{D51E7D42-7F48-4D8D-8A82-AE31337ACC7A}" type="presParOf" srcId="{E0A32BC1-4860-4A68-80EA-C6A638B625B5}" destId="{36C22911-F711-4C8D-A118-1D1CBDAE9DE4}" srcOrd="3" destOrd="0" presId="urn:microsoft.com/office/officeart/2008/layout/HorizontalMultiLevelHierarchy"/>
    <dgm:cxn modelId="{74CB185D-8254-41A4-A645-1F185684D42C}" type="presParOf" srcId="{36C22911-F711-4C8D-A118-1D1CBDAE9DE4}" destId="{3B0E0950-4D93-4937-87A2-D6FD82046B67}" srcOrd="0" destOrd="0" presId="urn:microsoft.com/office/officeart/2008/layout/HorizontalMultiLevelHierarchy"/>
    <dgm:cxn modelId="{E7489FF6-F6AA-451B-BCC1-E1684E324AF6}" type="presParOf" srcId="{36C22911-F711-4C8D-A118-1D1CBDAE9DE4}" destId="{3527A2F6-CFB6-4518-9AEC-EBBECBF8612D}" srcOrd="1" destOrd="0" presId="urn:microsoft.com/office/officeart/2008/layout/HorizontalMultiLevelHierarchy"/>
    <dgm:cxn modelId="{B9CA7DFA-055B-4108-81CE-9C230D5163BE}" type="presParOf" srcId="{E0A32BC1-4860-4A68-80EA-C6A638B625B5}" destId="{C1014CF4-4B0D-405E-A4C2-CAB0A76DE171}" srcOrd="4" destOrd="0" presId="urn:microsoft.com/office/officeart/2008/layout/HorizontalMultiLevelHierarchy"/>
    <dgm:cxn modelId="{F5A4EA9B-9567-42D2-8DA7-80DFAFBC4BC4}" type="presParOf" srcId="{C1014CF4-4B0D-405E-A4C2-CAB0A76DE171}" destId="{A3495E65-7324-45D6-A34F-4CD33A7D42E7}" srcOrd="0" destOrd="0" presId="urn:microsoft.com/office/officeart/2008/layout/HorizontalMultiLevelHierarchy"/>
    <dgm:cxn modelId="{2BF6C65C-CA21-4166-A048-4957A4EDCF1C}" type="presParOf" srcId="{E0A32BC1-4860-4A68-80EA-C6A638B625B5}" destId="{0696BBBC-D5AA-4829-BA52-A8B2B3D2B0F4}" srcOrd="5" destOrd="0" presId="urn:microsoft.com/office/officeart/2008/layout/HorizontalMultiLevelHierarchy"/>
    <dgm:cxn modelId="{870F9BF9-7597-4BCC-8716-83750B954627}" type="presParOf" srcId="{0696BBBC-D5AA-4829-BA52-A8B2B3D2B0F4}" destId="{766057B9-0975-4E02-A155-0259A4DD160F}" srcOrd="0" destOrd="0" presId="urn:microsoft.com/office/officeart/2008/layout/HorizontalMultiLevelHierarchy"/>
    <dgm:cxn modelId="{385E361E-7353-4A0D-957A-9BF04030DCB7}" type="presParOf" srcId="{0696BBBC-D5AA-4829-BA52-A8B2B3D2B0F4}" destId="{41EE6157-B7A7-4424-83B7-AE60622D2443}" srcOrd="1" destOrd="0" presId="urn:microsoft.com/office/officeart/2008/layout/HorizontalMultiLevelHierarchy"/>
    <dgm:cxn modelId="{CA8AB88E-F3F8-47BE-B952-5BB71005A1C2}" type="presParOf" srcId="{FC2A9B9E-8D74-4756-B17C-23C4AD4FBDDD}" destId="{6FB83BB6-B4A5-4465-8BAA-33D0E8E8A798}" srcOrd="14" destOrd="0" presId="urn:microsoft.com/office/officeart/2008/layout/HorizontalMultiLevelHierarchy"/>
    <dgm:cxn modelId="{49C7C8D3-D070-435D-93D1-A073EB384913}" type="presParOf" srcId="{6FB83BB6-B4A5-4465-8BAA-33D0E8E8A798}" destId="{154A8D42-EE9E-4BF4-86DF-76EDA309551A}" srcOrd="0" destOrd="0" presId="urn:microsoft.com/office/officeart/2008/layout/HorizontalMultiLevelHierarchy"/>
    <dgm:cxn modelId="{0AB8C46F-8A49-401D-B422-5894FE1954BD}" type="presParOf" srcId="{FC2A9B9E-8D74-4756-B17C-23C4AD4FBDDD}" destId="{4EE56D52-C124-45D6-9A3D-07F209CC9933}" srcOrd="15" destOrd="0" presId="urn:microsoft.com/office/officeart/2008/layout/HorizontalMultiLevelHierarchy"/>
    <dgm:cxn modelId="{F533445C-4FD6-49AB-8044-AE0C52752479}" type="presParOf" srcId="{4EE56D52-C124-45D6-9A3D-07F209CC9933}" destId="{3E15FFD1-4598-4AA6-BD9C-45E323AB2536}" srcOrd="0" destOrd="0" presId="urn:microsoft.com/office/officeart/2008/layout/HorizontalMultiLevelHierarchy"/>
    <dgm:cxn modelId="{066F6514-51F9-4BF4-B9CD-30AB4BB3E7A0}" type="presParOf" srcId="{4EE56D52-C124-45D6-9A3D-07F209CC9933}" destId="{9EA73475-F6A8-4C2F-BE18-6DE378715DF3}" srcOrd="1" destOrd="0" presId="urn:microsoft.com/office/officeart/2008/layout/HorizontalMultiLevelHierarchy"/>
  </dgm:cxnLst>
  <dgm:bg>
    <a:noFill/>
    <a:effectLst>
      <a:glow rad="1104900">
        <a:schemeClr val="accent1">
          <a:alpha val="21000"/>
        </a:schemeClr>
      </a:glow>
    </a:effectLst>
  </dgm:bg>
  <dgm:whole>
    <a:ln>
      <a:solidFill>
        <a:schemeClr val="accent3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83BB6-B4A5-4465-8BAA-33D0E8E8A798}">
      <dsp:nvSpPr>
        <dsp:cNvPr id="0" name=""/>
        <dsp:cNvSpPr/>
      </dsp:nvSpPr>
      <dsp:spPr>
        <a:xfrm>
          <a:off x="3970398" y="3338108"/>
          <a:ext cx="273446" cy="3126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723" y="0"/>
              </a:lnTo>
              <a:lnTo>
                <a:pt x="136723" y="3126297"/>
              </a:lnTo>
              <a:lnTo>
                <a:pt x="273446" y="312629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100" kern="1200"/>
        </a:p>
      </dsp:txBody>
      <dsp:txXfrm>
        <a:off x="4028665" y="4822801"/>
        <a:ext cx="156911" cy="156911"/>
      </dsp:txXfrm>
    </dsp:sp>
    <dsp:sp modelId="{C1014CF4-4B0D-405E-A4C2-CAB0A76DE171}">
      <dsp:nvSpPr>
        <dsp:cNvPr id="0" name=""/>
        <dsp:cNvSpPr/>
      </dsp:nvSpPr>
      <dsp:spPr>
        <a:xfrm>
          <a:off x="5611079" y="5943356"/>
          <a:ext cx="273446" cy="52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723" y="0"/>
              </a:lnTo>
              <a:lnTo>
                <a:pt x="136723" y="521049"/>
              </a:lnTo>
              <a:lnTo>
                <a:pt x="273446" y="52104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5733091" y="6189169"/>
        <a:ext cx="29422" cy="29422"/>
      </dsp:txXfrm>
    </dsp:sp>
    <dsp:sp modelId="{FE6DF144-FB08-4A32-9366-ACAB939990BA}">
      <dsp:nvSpPr>
        <dsp:cNvPr id="0" name=""/>
        <dsp:cNvSpPr/>
      </dsp:nvSpPr>
      <dsp:spPr>
        <a:xfrm>
          <a:off x="5611079" y="5897636"/>
          <a:ext cx="273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3446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5740966" y="5936520"/>
        <a:ext cx="13672" cy="13672"/>
      </dsp:txXfrm>
    </dsp:sp>
    <dsp:sp modelId="{2A971376-3501-4D28-B7C1-AD04FAC051A6}">
      <dsp:nvSpPr>
        <dsp:cNvPr id="0" name=""/>
        <dsp:cNvSpPr/>
      </dsp:nvSpPr>
      <dsp:spPr>
        <a:xfrm>
          <a:off x="5611079" y="5422306"/>
          <a:ext cx="273446" cy="521049"/>
        </a:xfrm>
        <a:custGeom>
          <a:avLst/>
          <a:gdLst/>
          <a:ahLst/>
          <a:cxnLst/>
          <a:rect l="0" t="0" r="0" b="0"/>
          <a:pathLst>
            <a:path>
              <a:moveTo>
                <a:pt x="0" y="521049"/>
              </a:moveTo>
              <a:lnTo>
                <a:pt x="136723" y="521049"/>
              </a:lnTo>
              <a:lnTo>
                <a:pt x="136723" y="0"/>
              </a:lnTo>
              <a:lnTo>
                <a:pt x="273446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5733091" y="5668120"/>
        <a:ext cx="29422" cy="29422"/>
      </dsp:txXfrm>
    </dsp:sp>
    <dsp:sp modelId="{5161BA1A-524C-4A01-9BF8-F36B0FEFA729}">
      <dsp:nvSpPr>
        <dsp:cNvPr id="0" name=""/>
        <dsp:cNvSpPr/>
      </dsp:nvSpPr>
      <dsp:spPr>
        <a:xfrm>
          <a:off x="3970398" y="3338108"/>
          <a:ext cx="273446" cy="2605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723" y="0"/>
              </a:lnTo>
              <a:lnTo>
                <a:pt x="136723" y="2605248"/>
              </a:lnTo>
              <a:lnTo>
                <a:pt x="273446" y="26052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900" kern="1200"/>
        </a:p>
      </dsp:txBody>
      <dsp:txXfrm>
        <a:off x="4041632" y="4575243"/>
        <a:ext cx="130977" cy="130977"/>
      </dsp:txXfrm>
    </dsp:sp>
    <dsp:sp modelId="{228DC94F-1682-4394-A750-C9475CBB0D67}">
      <dsp:nvSpPr>
        <dsp:cNvPr id="0" name=""/>
        <dsp:cNvSpPr/>
      </dsp:nvSpPr>
      <dsp:spPr>
        <a:xfrm>
          <a:off x="5611079" y="4640732"/>
          <a:ext cx="273446" cy="260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723" y="0"/>
              </a:lnTo>
              <a:lnTo>
                <a:pt x="136723" y="260524"/>
              </a:lnTo>
              <a:lnTo>
                <a:pt x="273446" y="26052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5738360" y="4761552"/>
        <a:ext cx="18884" cy="18884"/>
      </dsp:txXfrm>
    </dsp:sp>
    <dsp:sp modelId="{6CFC5690-278D-49BB-ADCD-3E67C15D72D0}">
      <dsp:nvSpPr>
        <dsp:cNvPr id="0" name=""/>
        <dsp:cNvSpPr/>
      </dsp:nvSpPr>
      <dsp:spPr>
        <a:xfrm>
          <a:off x="5611079" y="4380207"/>
          <a:ext cx="273446" cy="260524"/>
        </a:xfrm>
        <a:custGeom>
          <a:avLst/>
          <a:gdLst/>
          <a:ahLst/>
          <a:cxnLst/>
          <a:rect l="0" t="0" r="0" b="0"/>
          <a:pathLst>
            <a:path>
              <a:moveTo>
                <a:pt x="0" y="260524"/>
              </a:moveTo>
              <a:lnTo>
                <a:pt x="136723" y="260524"/>
              </a:lnTo>
              <a:lnTo>
                <a:pt x="136723" y="0"/>
              </a:lnTo>
              <a:lnTo>
                <a:pt x="273446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5738360" y="4501027"/>
        <a:ext cx="18884" cy="18884"/>
      </dsp:txXfrm>
    </dsp:sp>
    <dsp:sp modelId="{5E451EBB-D46A-493F-808F-DEFECF3CD5E6}">
      <dsp:nvSpPr>
        <dsp:cNvPr id="0" name=""/>
        <dsp:cNvSpPr/>
      </dsp:nvSpPr>
      <dsp:spPr>
        <a:xfrm>
          <a:off x="3970398" y="3338108"/>
          <a:ext cx="273446" cy="1302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723" y="0"/>
              </a:lnTo>
              <a:lnTo>
                <a:pt x="136723" y="1302624"/>
              </a:lnTo>
              <a:lnTo>
                <a:pt x="273446" y="13026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4073846" y="3956144"/>
        <a:ext cx="66550" cy="66550"/>
      </dsp:txXfrm>
    </dsp:sp>
    <dsp:sp modelId="{922B0A28-4DAF-4216-BF40-8BF06B5B90FA}">
      <dsp:nvSpPr>
        <dsp:cNvPr id="0" name=""/>
        <dsp:cNvSpPr/>
      </dsp:nvSpPr>
      <dsp:spPr>
        <a:xfrm>
          <a:off x="5611079" y="3598632"/>
          <a:ext cx="273446" cy="260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723" y="0"/>
              </a:lnTo>
              <a:lnTo>
                <a:pt x="136723" y="260524"/>
              </a:lnTo>
              <a:lnTo>
                <a:pt x="273446" y="26052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5738360" y="3719453"/>
        <a:ext cx="18884" cy="18884"/>
      </dsp:txXfrm>
    </dsp:sp>
    <dsp:sp modelId="{9F466619-24BA-416D-A0B7-C2CB6E6A38B2}">
      <dsp:nvSpPr>
        <dsp:cNvPr id="0" name=""/>
        <dsp:cNvSpPr/>
      </dsp:nvSpPr>
      <dsp:spPr>
        <a:xfrm>
          <a:off x="5611079" y="3338107"/>
          <a:ext cx="273446" cy="260524"/>
        </a:xfrm>
        <a:custGeom>
          <a:avLst/>
          <a:gdLst/>
          <a:ahLst/>
          <a:cxnLst/>
          <a:rect l="0" t="0" r="0" b="0"/>
          <a:pathLst>
            <a:path>
              <a:moveTo>
                <a:pt x="0" y="260524"/>
              </a:moveTo>
              <a:lnTo>
                <a:pt x="136723" y="260524"/>
              </a:lnTo>
              <a:lnTo>
                <a:pt x="136723" y="0"/>
              </a:lnTo>
              <a:lnTo>
                <a:pt x="273446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5738360" y="3458928"/>
        <a:ext cx="18884" cy="18884"/>
      </dsp:txXfrm>
    </dsp:sp>
    <dsp:sp modelId="{30FA655D-598C-43AE-8EF6-0FFF73F77E40}">
      <dsp:nvSpPr>
        <dsp:cNvPr id="0" name=""/>
        <dsp:cNvSpPr/>
      </dsp:nvSpPr>
      <dsp:spPr>
        <a:xfrm>
          <a:off x="3970398" y="3338108"/>
          <a:ext cx="273446" cy="260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723" y="0"/>
              </a:lnTo>
              <a:lnTo>
                <a:pt x="136723" y="260524"/>
              </a:lnTo>
              <a:lnTo>
                <a:pt x="273446" y="2605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4097679" y="3458928"/>
        <a:ext cx="18884" cy="18884"/>
      </dsp:txXfrm>
    </dsp:sp>
    <dsp:sp modelId="{A3D91FFB-02DA-4387-B418-271703EC5C23}">
      <dsp:nvSpPr>
        <dsp:cNvPr id="0" name=""/>
        <dsp:cNvSpPr/>
      </dsp:nvSpPr>
      <dsp:spPr>
        <a:xfrm>
          <a:off x="7251760" y="2817058"/>
          <a:ext cx="273446" cy="260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723" y="0"/>
              </a:lnTo>
              <a:lnTo>
                <a:pt x="136723" y="260524"/>
              </a:lnTo>
              <a:lnTo>
                <a:pt x="273446" y="2605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7379041" y="2937878"/>
        <a:ext cx="18884" cy="18884"/>
      </dsp:txXfrm>
    </dsp:sp>
    <dsp:sp modelId="{2E5C12E1-4AEA-46BC-AB03-FD78971FB6C3}">
      <dsp:nvSpPr>
        <dsp:cNvPr id="0" name=""/>
        <dsp:cNvSpPr/>
      </dsp:nvSpPr>
      <dsp:spPr>
        <a:xfrm>
          <a:off x="7251760" y="2556533"/>
          <a:ext cx="273446" cy="260524"/>
        </a:xfrm>
        <a:custGeom>
          <a:avLst/>
          <a:gdLst/>
          <a:ahLst/>
          <a:cxnLst/>
          <a:rect l="0" t="0" r="0" b="0"/>
          <a:pathLst>
            <a:path>
              <a:moveTo>
                <a:pt x="0" y="260524"/>
              </a:moveTo>
              <a:lnTo>
                <a:pt x="136723" y="260524"/>
              </a:lnTo>
              <a:lnTo>
                <a:pt x="136723" y="0"/>
              </a:lnTo>
              <a:lnTo>
                <a:pt x="27344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7379041" y="2677353"/>
        <a:ext cx="18884" cy="18884"/>
      </dsp:txXfrm>
    </dsp:sp>
    <dsp:sp modelId="{BD4FB1FF-7AED-4E29-B815-8B00C0EB2E77}">
      <dsp:nvSpPr>
        <dsp:cNvPr id="0" name=""/>
        <dsp:cNvSpPr/>
      </dsp:nvSpPr>
      <dsp:spPr>
        <a:xfrm>
          <a:off x="5611079" y="1774959"/>
          <a:ext cx="273446" cy="1042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723" y="0"/>
              </a:lnTo>
              <a:lnTo>
                <a:pt x="136723" y="1042099"/>
              </a:lnTo>
              <a:lnTo>
                <a:pt x="273446" y="104209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5720868" y="2269074"/>
        <a:ext cx="53868" cy="53868"/>
      </dsp:txXfrm>
    </dsp:sp>
    <dsp:sp modelId="{F88FC0B1-D814-4070-A660-EA82B6B4C8B1}">
      <dsp:nvSpPr>
        <dsp:cNvPr id="0" name=""/>
        <dsp:cNvSpPr/>
      </dsp:nvSpPr>
      <dsp:spPr>
        <a:xfrm>
          <a:off x="7251760" y="1774959"/>
          <a:ext cx="273446" cy="260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723" y="0"/>
              </a:lnTo>
              <a:lnTo>
                <a:pt x="136723" y="260524"/>
              </a:lnTo>
              <a:lnTo>
                <a:pt x="273446" y="2605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7379041" y="1895779"/>
        <a:ext cx="18884" cy="18884"/>
      </dsp:txXfrm>
    </dsp:sp>
    <dsp:sp modelId="{C4F89026-C1A0-4EFB-A6DE-78C23B682DBE}">
      <dsp:nvSpPr>
        <dsp:cNvPr id="0" name=""/>
        <dsp:cNvSpPr/>
      </dsp:nvSpPr>
      <dsp:spPr>
        <a:xfrm>
          <a:off x="7251760" y="1514434"/>
          <a:ext cx="273446" cy="260524"/>
        </a:xfrm>
        <a:custGeom>
          <a:avLst/>
          <a:gdLst/>
          <a:ahLst/>
          <a:cxnLst/>
          <a:rect l="0" t="0" r="0" b="0"/>
          <a:pathLst>
            <a:path>
              <a:moveTo>
                <a:pt x="0" y="260524"/>
              </a:moveTo>
              <a:lnTo>
                <a:pt x="136723" y="260524"/>
              </a:lnTo>
              <a:lnTo>
                <a:pt x="136723" y="0"/>
              </a:lnTo>
              <a:lnTo>
                <a:pt x="27344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7379041" y="1635254"/>
        <a:ext cx="18884" cy="18884"/>
      </dsp:txXfrm>
    </dsp:sp>
    <dsp:sp modelId="{0E65C1D1-3B4D-4E02-85E0-72FB4F7A4ACE}">
      <dsp:nvSpPr>
        <dsp:cNvPr id="0" name=""/>
        <dsp:cNvSpPr/>
      </dsp:nvSpPr>
      <dsp:spPr>
        <a:xfrm>
          <a:off x="5611079" y="1729239"/>
          <a:ext cx="273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3446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5740966" y="1768122"/>
        <a:ext cx="13672" cy="13672"/>
      </dsp:txXfrm>
    </dsp:sp>
    <dsp:sp modelId="{242412C6-A389-4D7C-A572-8D4851C7A6B4}">
      <dsp:nvSpPr>
        <dsp:cNvPr id="0" name=""/>
        <dsp:cNvSpPr/>
      </dsp:nvSpPr>
      <dsp:spPr>
        <a:xfrm>
          <a:off x="5611079" y="1253909"/>
          <a:ext cx="273446" cy="521049"/>
        </a:xfrm>
        <a:custGeom>
          <a:avLst/>
          <a:gdLst/>
          <a:ahLst/>
          <a:cxnLst/>
          <a:rect l="0" t="0" r="0" b="0"/>
          <a:pathLst>
            <a:path>
              <a:moveTo>
                <a:pt x="0" y="521049"/>
              </a:moveTo>
              <a:lnTo>
                <a:pt x="136723" y="521049"/>
              </a:lnTo>
              <a:lnTo>
                <a:pt x="136723" y="0"/>
              </a:lnTo>
              <a:lnTo>
                <a:pt x="273446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5733091" y="1499723"/>
        <a:ext cx="29422" cy="29422"/>
      </dsp:txXfrm>
    </dsp:sp>
    <dsp:sp modelId="{AA2244C8-6BF9-497D-8516-1A09EC384544}">
      <dsp:nvSpPr>
        <dsp:cNvPr id="0" name=""/>
        <dsp:cNvSpPr/>
      </dsp:nvSpPr>
      <dsp:spPr>
        <a:xfrm>
          <a:off x="5611079" y="732859"/>
          <a:ext cx="273446" cy="1042099"/>
        </a:xfrm>
        <a:custGeom>
          <a:avLst/>
          <a:gdLst/>
          <a:ahLst/>
          <a:cxnLst/>
          <a:rect l="0" t="0" r="0" b="0"/>
          <a:pathLst>
            <a:path>
              <a:moveTo>
                <a:pt x="0" y="1042099"/>
              </a:moveTo>
              <a:lnTo>
                <a:pt x="136723" y="1042099"/>
              </a:lnTo>
              <a:lnTo>
                <a:pt x="136723" y="0"/>
              </a:lnTo>
              <a:lnTo>
                <a:pt x="273446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5720868" y="1226974"/>
        <a:ext cx="53868" cy="53868"/>
      </dsp:txXfrm>
    </dsp:sp>
    <dsp:sp modelId="{62D105D4-C6D6-44D1-9EC0-A371E6EB909D}">
      <dsp:nvSpPr>
        <dsp:cNvPr id="0" name=""/>
        <dsp:cNvSpPr/>
      </dsp:nvSpPr>
      <dsp:spPr>
        <a:xfrm>
          <a:off x="3970398" y="1774959"/>
          <a:ext cx="273446" cy="1563148"/>
        </a:xfrm>
        <a:custGeom>
          <a:avLst/>
          <a:gdLst/>
          <a:ahLst/>
          <a:cxnLst/>
          <a:rect l="0" t="0" r="0" b="0"/>
          <a:pathLst>
            <a:path>
              <a:moveTo>
                <a:pt x="0" y="1563148"/>
              </a:moveTo>
              <a:lnTo>
                <a:pt x="136723" y="1563148"/>
              </a:lnTo>
              <a:lnTo>
                <a:pt x="136723" y="0"/>
              </a:lnTo>
              <a:lnTo>
                <a:pt x="27344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4067449" y="2516861"/>
        <a:ext cx="79344" cy="79344"/>
      </dsp:txXfrm>
    </dsp:sp>
    <dsp:sp modelId="{652C537B-3763-453C-A896-C7B25DB8C00C}">
      <dsp:nvSpPr>
        <dsp:cNvPr id="0" name=""/>
        <dsp:cNvSpPr/>
      </dsp:nvSpPr>
      <dsp:spPr>
        <a:xfrm>
          <a:off x="3970398" y="1253909"/>
          <a:ext cx="273446" cy="2084198"/>
        </a:xfrm>
        <a:custGeom>
          <a:avLst/>
          <a:gdLst/>
          <a:ahLst/>
          <a:cxnLst/>
          <a:rect l="0" t="0" r="0" b="0"/>
          <a:pathLst>
            <a:path>
              <a:moveTo>
                <a:pt x="0" y="2084198"/>
              </a:moveTo>
              <a:lnTo>
                <a:pt x="136723" y="2084198"/>
              </a:lnTo>
              <a:lnTo>
                <a:pt x="136723" y="0"/>
              </a:lnTo>
              <a:lnTo>
                <a:pt x="27344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700" kern="1200"/>
        </a:p>
      </dsp:txBody>
      <dsp:txXfrm>
        <a:off x="4054570" y="2243457"/>
        <a:ext cx="105103" cy="105103"/>
      </dsp:txXfrm>
    </dsp:sp>
    <dsp:sp modelId="{F9F5A216-21A4-4F7A-8D8B-40136BC8392C}">
      <dsp:nvSpPr>
        <dsp:cNvPr id="0" name=""/>
        <dsp:cNvSpPr/>
      </dsp:nvSpPr>
      <dsp:spPr>
        <a:xfrm>
          <a:off x="3970398" y="732859"/>
          <a:ext cx="273446" cy="2605248"/>
        </a:xfrm>
        <a:custGeom>
          <a:avLst/>
          <a:gdLst/>
          <a:ahLst/>
          <a:cxnLst/>
          <a:rect l="0" t="0" r="0" b="0"/>
          <a:pathLst>
            <a:path>
              <a:moveTo>
                <a:pt x="0" y="2605248"/>
              </a:moveTo>
              <a:lnTo>
                <a:pt x="136723" y="2605248"/>
              </a:lnTo>
              <a:lnTo>
                <a:pt x="136723" y="0"/>
              </a:lnTo>
              <a:lnTo>
                <a:pt x="27344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900" kern="1200"/>
        </a:p>
      </dsp:txBody>
      <dsp:txXfrm>
        <a:off x="4041632" y="1969994"/>
        <a:ext cx="130977" cy="130977"/>
      </dsp:txXfrm>
    </dsp:sp>
    <dsp:sp modelId="{744E89F2-0999-4E87-A57B-79FFCB993513}">
      <dsp:nvSpPr>
        <dsp:cNvPr id="0" name=""/>
        <dsp:cNvSpPr/>
      </dsp:nvSpPr>
      <dsp:spPr>
        <a:xfrm>
          <a:off x="3970398" y="211810"/>
          <a:ext cx="273446" cy="3126297"/>
        </a:xfrm>
        <a:custGeom>
          <a:avLst/>
          <a:gdLst/>
          <a:ahLst/>
          <a:cxnLst/>
          <a:rect l="0" t="0" r="0" b="0"/>
          <a:pathLst>
            <a:path>
              <a:moveTo>
                <a:pt x="0" y="3126297"/>
              </a:moveTo>
              <a:lnTo>
                <a:pt x="136723" y="3126297"/>
              </a:lnTo>
              <a:lnTo>
                <a:pt x="136723" y="0"/>
              </a:lnTo>
              <a:lnTo>
                <a:pt x="27344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100" kern="1200"/>
        </a:p>
      </dsp:txBody>
      <dsp:txXfrm>
        <a:off x="4028665" y="1696503"/>
        <a:ext cx="156911" cy="156911"/>
      </dsp:txXfrm>
    </dsp:sp>
    <dsp:sp modelId="{6ECC7548-3E5F-4008-8817-A53F00B8EB55}">
      <dsp:nvSpPr>
        <dsp:cNvPr id="0" name=""/>
        <dsp:cNvSpPr/>
      </dsp:nvSpPr>
      <dsp:spPr>
        <a:xfrm rot="16200000">
          <a:off x="2665031" y="3129688"/>
          <a:ext cx="2193893" cy="4168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Chemieleerkracht.be</a:t>
          </a:r>
          <a:endParaRPr lang="nl-BE" sz="2000" kern="1200" dirty="0"/>
        </a:p>
      </dsp:txBody>
      <dsp:txXfrm>
        <a:off x="2665031" y="3129688"/>
        <a:ext cx="2193893" cy="416839"/>
      </dsp:txXfrm>
    </dsp:sp>
    <dsp:sp modelId="{63310C80-000C-44B4-9857-018EB738496E}">
      <dsp:nvSpPr>
        <dsp:cNvPr id="0" name=""/>
        <dsp:cNvSpPr/>
      </dsp:nvSpPr>
      <dsp:spPr>
        <a:xfrm>
          <a:off x="4243845" y="3390"/>
          <a:ext cx="1367234" cy="4168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Navorming</a:t>
          </a:r>
          <a:endParaRPr lang="nl-BE" sz="1600" kern="1200" dirty="0"/>
        </a:p>
      </dsp:txBody>
      <dsp:txXfrm>
        <a:off x="4243845" y="3390"/>
        <a:ext cx="1367234" cy="416839"/>
      </dsp:txXfrm>
    </dsp:sp>
    <dsp:sp modelId="{3BC9CF8B-6D61-446B-BBE7-79487F9FF4FF}">
      <dsp:nvSpPr>
        <dsp:cNvPr id="0" name=""/>
        <dsp:cNvSpPr/>
      </dsp:nvSpPr>
      <dsp:spPr>
        <a:xfrm>
          <a:off x="4243845" y="524439"/>
          <a:ext cx="1367234" cy="4168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Experimenten</a:t>
          </a:r>
          <a:endParaRPr lang="nl-BE" sz="1600" kern="1200" dirty="0"/>
        </a:p>
      </dsp:txBody>
      <dsp:txXfrm>
        <a:off x="4243845" y="524439"/>
        <a:ext cx="1367234" cy="416839"/>
      </dsp:txXfrm>
    </dsp:sp>
    <dsp:sp modelId="{76AF76C1-F372-4E89-BCE3-499E056AB3D3}">
      <dsp:nvSpPr>
        <dsp:cNvPr id="0" name=""/>
        <dsp:cNvSpPr/>
      </dsp:nvSpPr>
      <dsp:spPr>
        <a:xfrm>
          <a:off x="4243845" y="1045489"/>
          <a:ext cx="1367234" cy="4168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Spellen en film</a:t>
          </a:r>
          <a:endParaRPr lang="nl-BE" sz="1600" kern="1200" dirty="0"/>
        </a:p>
      </dsp:txBody>
      <dsp:txXfrm>
        <a:off x="4243845" y="1045489"/>
        <a:ext cx="1367234" cy="416839"/>
      </dsp:txXfrm>
    </dsp:sp>
    <dsp:sp modelId="{191C16B4-3C96-43C4-9250-A54A71458097}">
      <dsp:nvSpPr>
        <dsp:cNvPr id="0" name=""/>
        <dsp:cNvSpPr/>
      </dsp:nvSpPr>
      <dsp:spPr>
        <a:xfrm>
          <a:off x="4243845" y="1566539"/>
          <a:ext cx="1367234" cy="4168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ICT</a:t>
          </a:r>
          <a:endParaRPr lang="nl-BE" sz="1600" kern="1200" dirty="0"/>
        </a:p>
      </dsp:txBody>
      <dsp:txXfrm>
        <a:off x="4243845" y="1566539"/>
        <a:ext cx="1367234" cy="416839"/>
      </dsp:txXfrm>
    </dsp:sp>
    <dsp:sp modelId="{0A69ABB3-76B1-4872-BFE1-DA7CB1F3A2A4}">
      <dsp:nvSpPr>
        <dsp:cNvPr id="0" name=""/>
        <dsp:cNvSpPr/>
      </dsp:nvSpPr>
      <dsp:spPr>
        <a:xfrm>
          <a:off x="5884526" y="524439"/>
          <a:ext cx="1367234" cy="416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Quiz</a:t>
          </a:r>
          <a:endParaRPr lang="nl-BE" sz="1600" kern="1200" dirty="0"/>
        </a:p>
      </dsp:txBody>
      <dsp:txXfrm>
        <a:off x="5884526" y="524439"/>
        <a:ext cx="1367234" cy="416839"/>
      </dsp:txXfrm>
    </dsp:sp>
    <dsp:sp modelId="{D10DF17B-7819-45C2-B333-9D4DFF56A57B}">
      <dsp:nvSpPr>
        <dsp:cNvPr id="0" name=""/>
        <dsp:cNvSpPr/>
      </dsp:nvSpPr>
      <dsp:spPr>
        <a:xfrm>
          <a:off x="5884526" y="1045489"/>
          <a:ext cx="1367234" cy="416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Animatie</a:t>
          </a:r>
          <a:endParaRPr lang="nl-BE" sz="1600" kern="1200" dirty="0"/>
        </a:p>
      </dsp:txBody>
      <dsp:txXfrm>
        <a:off x="5884526" y="1045489"/>
        <a:ext cx="1367234" cy="416839"/>
      </dsp:txXfrm>
    </dsp:sp>
    <dsp:sp modelId="{8086789F-9B77-4B97-AAAD-8F5A380C6829}">
      <dsp:nvSpPr>
        <dsp:cNvPr id="0" name=""/>
        <dsp:cNvSpPr/>
      </dsp:nvSpPr>
      <dsp:spPr>
        <a:xfrm>
          <a:off x="5884526" y="1566539"/>
          <a:ext cx="1367234" cy="416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Web2.0</a:t>
          </a:r>
          <a:endParaRPr lang="nl-BE" sz="1600" kern="1200" dirty="0"/>
        </a:p>
      </dsp:txBody>
      <dsp:txXfrm>
        <a:off x="5884526" y="1566539"/>
        <a:ext cx="1367234" cy="416839"/>
      </dsp:txXfrm>
    </dsp:sp>
    <dsp:sp modelId="{52B34C5C-0E51-402F-9774-F816E4A74DE3}">
      <dsp:nvSpPr>
        <dsp:cNvPr id="0" name=""/>
        <dsp:cNvSpPr/>
      </dsp:nvSpPr>
      <dsp:spPr>
        <a:xfrm>
          <a:off x="7525207" y="1306014"/>
          <a:ext cx="1367234" cy="4168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Chemie </a:t>
          </a:r>
          <a:endParaRPr lang="nl-BE" sz="1600" kern="1200" dirty="0"/>
        </a:p>
      </dsp:txBody>
      <dsp:txXfrm>
        <a:off x="7525207" y="1306014"/>
        <a:ext cx="1367234" cy="416839"/>
      </dsp:txXfrm>
    </dsp:sp>
    <dsp:sp modelId="{3F4B74AB-9A74-46E0-8FAF-A02CBC06FD13}">
      <dsp:nvSpPr>
        <dsp:cNvPr id="0" name=""/>
        <dsp:cNvSpPr/>
      </dsp:nvSpPr>
      <dsp:spPr>
        <a:xfrm>
          <a:off x="7525207" y="1827064"/>
          <a:ext cx="1367234" cy="4168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Algemeen </a:t>
          </a:r>
          <a:endParaRPr lang="nl-BE" sz="1600" kern="1200" dirty="0"/>
        </a:p>
      </dsp:txBody>
      <dsp:txXfrm>
        <a:off x="7525207" y="1827064"/>
        <a:ext cx="1367234" cy="416839"/>
      </dsp:txXfrm>
    </dsp:sp>
    <dsp:sp modelId="{2787365A-2C34-42A5-9CD7-58522C88A83B}">
      <dsp:nvSpPr>
        <dsp:cNvPr id="0" name=""/>
        <dsp:cNvSpPr/>
      </dsp:nvSpPr>
      <dsp:spPr>
        <a:xfrm>
          <a:off x="5884526" y="2608638"/>
          <a:ext cx="1367234" cy="416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Ipad</a:t>
          </a:r>
          <a:endParaRPr lang="nl-BE" sz="1600" kern="1200" dirty="0"/>
        </a:p>
      </dsp:txBody>
      <dsp:txXfrm>
        <a:off x="5884526" y="2608638"/>
        <a:ext cx="1367234" cy="416839"/>
      </dsp:txXfrm>
    </dsp:sp>
    <dsp:sp modelId="{8B522B1E-DE90-45E1-A265-F9748A28458D}">
      <dsp:nvSpPr>
        <dsp:cNvPr id="0" name=""/>
        <dsp:cNvSpPr/>
      </dsp:nvSpPr>
      <dsp:spPr>
        <a:xfrm>
          <a:off x="7525207" y="2348113"/>
          <a:ext cx="1367234" cy="4168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Chemie </a:t>
          </a:r>
          <a:endParaRPr lang="nl-BE" sz="1600" kern="1200" dirty="0"/>
        </a:p>
      </dsp:txBody>
      <dsp:txXfrm>
        <a:off x="7525207" y="2348113"/>
        <a:ext cx="1367234" cy="416839"/>
      </dsp:txXfrm>
    </dsp:sp>
    <dsp:sp modelId="{0DA5C669-F352-48B1-A292-46E110600C95}">
      <dsp:nvSpPr>
        <dsp:cNvPr id="0" name=""/>
        <dsp:cNvSpPr/>
      </dsp:nvSpPr>
      <dsp:spPr>
        <a:xfrm>
          <a:off x="7525207" y="2869163"/>
          <a:ext cx="1367234" cy="4168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Algemeen</a:t>
          </a:r>
          <a:endParaRPr lang="nl-BE" sz="1600" kern="1200" dirty="0"/>
        </a:p>
      </dsp:txBody>
      <dsp:txXfrm>
        <a:off x="7525207" y="2869163"/>
        <a:ext cx="1367234" cy="416839"/>
      </dsp:txXfrm>
    </dsp:sp>
    <dsp:sp modelId="{6644F9E1-C770-4FC9-B374-DA72DAAB5303}">
      <dsp:nvSpPr>
        <dsp:cNvPr id="0" name=""/>
        <dsp:cNvSpPr/>
      </dsp:nvSpPr>
      <dsp:spPr>
        <a:xfrm>
          <a:off x="4243845" y="3390212"/>
          <a:ext cx="1367234" cy="4168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Contexten </a:t>
          </a:r>
          <a:endParaRPr lang="nl-BE" sz="1600" kern="1200" dirty="0"/>
        </a:p>
      </dsp:txBody>
      <dsp:txXfrm>
        <a:off x="4243845" y="3390212"/>
        <a:ext cx="1367234" cy="416839"/>
      </dsp:txXfrm>
    </dsp:sp>
    <dsp:sp modelId="{EF591D85-844C-4456-B833-063CB3BB901B}">
      <dsp:nvSpPr>
        <dsp:cNvPr id="0" name=""/>
        <dsp:cNvSpPr/>
      </dsp:nvSpPr>
      <dsp:spPr>
        <a:xfrm>
          <a:off x="5884526" y="3129688"/>
          <a:ext cx="1367234" cy="416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Cartoons</a:t>
          </a:r>
          <a:endParaRPr lang="nl-BE" sz="1600" kern="1200" dirty="0"/>
        </a:p>
      </dsp:txBody>
      <dsp:txXfrm>
        <a:off x="5884526" y="3129688"/>
        <a:ext cx="1367234" cy="416839"/>
      </dsp:txXfrm>
    </dsp:sp>
    <dsp:sp modelId="{05F39787-7B5C-4616-BCF1-D174DD812EB2}">
      <dsp:nvSpPr>
        <dsp:cNvPr id="0" name=""/>
        <dsp:cNvSpPr/>
      </dsp:nvSpPr>
      <dsp:spPr>
        <a:xfrm>
          <a:off x="5884526" y="3650737"/>
          <a:ext cx="1367234" cy="416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Geleerden</a:t>
          </a:r>
          <a:endParaRPr lang="nl-BE" sz="1600" kern="1200" dirty="0"/>
        </a:p>
      </dsp:txBody>
      <dsp:txXfrm>
        <a:off x="5884526" y="3650737"/>
        <a:ext cx="1367234" cy="416839"/>
      </dsp:txXfrm>
    </dsp:sp>
    <dsp:sp modelId="{C62A3306-CE41-4BB0-959F-E56FC2BC6944}">
      <dsp:nvSpPr>
        <dsp:cNvPr id="0" name=""/>
        <dsp:cNvSpPr/>
      </dsp:nvSpPr>
      <dsp:spPr>
        <a:xfrm>
          <a:off x="4243845" y="4432312"/>
          <a:ext cx="1367234" cy="4168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Stockbeheer </a:t>
          </a:r>
          <a:endParaRPr lang="nl-BE" sz="1600" kern="1200" dirty="0"/>
        </a:p>
      </dsp:txBody>
      <dsp:txXfrm>
        <a:off x="4243845" y="4432312"/>
        <a:ext cx="1367234" cy="416839"/>
      </dsp:txXfrm>
    </dsp:sp>
    <dsp:sp modelId="{816CD105-68F0-4731-857B-3CEA7DD6277B}">
      <dsp:nvSpPr>
        <dsp:cNvPr id="0" name=""/>
        <dsp:cNvSpPr/>
      </dsp:nvSpPr>
      <dsp:spPr>
        <a:xfrm>
          <a:off x="5884526" y="4171787"/>
          <a:ext cx="1367234" cy="416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Stoffen</a:t>
          </a:r>
          <a:endParaRPr lang="nl-BE" sz="1600" kern="1200" dirty="0"/>
        </a:p>
      </dsp:txBody>
      <dsp:txXfrm>
        <a:off x="5884526" y="4171787"/>
        <a:ext cx="1367234" cy="416839"/>
      </dsp:txXfrm>
    </dsp:sp>
    <dsp:sp modelId="{F44B95F3-4C08-4400-A354-5203D3C87BCC}">
      <dsp:nvSpPr>
        <dsp:cNvPr id="0" name=""/>
        <dsp:cNvSpPr/>
      </dsp:nvSpPr>
      <dsp:spPr>
        <a:xfrm>
          <a:off x="5884526" y="4692837"/>
          <a:ext cx="1367234" cy="416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Veilig in labo</a:t>
          </a:r>
          <a:endParaRPr lang="nl-BE" sz="1600" kern="1200" dirty="0"/>
        </a:p>
      </dsp:txBody>
      <dsp:txXfrm>
        <a:off x="5884526" y="4692837"/>
        <a:ext cx="1367234" cy="416839"/>
      </dsp:txXfrm>
    </dsp:sp>
    <dsp:sp modelId="{0D183CBB-6C0F-443F-A28E-571FCB5118EB}">
      <dsp:nvSpPr>
        <dsp:cNvPr id="0" name=""/>
        <dsp:cNvSpPr/>
      </dsp:nvSpPr>
      <dsp:spPr>
        <a:xfrm>
          <a:off x="4243845" y="5734936"/>
          <a:ext cx="1367234" cy="4168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Extra’s</a:t>
          </a:r>
          <a:endParaRPr lang="nl-BE" sz="1600" kern="1200" dirty="0"/>
        </a:p>
      </dsp:txBody>
      <dsp:txXfrm>
        <a:off x="4243845" y="5734936"/>
        <a:ext cx="1367234" cy="416839"/>
      </dsp:txXfrm>
    </dsp:sp>
    <dsp:sp modelId="{D9297416-C6D8-4E16-96E0-C706C014FA7D}">
      <dsp:nvSpPr>
        <dsp:cNvPr id="0" name=""/>
        <dsp:cNvSpPr/>
      </dsp:nvSpPr>
      <dsp:spPr>
        <a:xfrm>
          <a:off x="5884526" y="5213886"/>
          <a:ext cx="1367234" cy="416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Begrippenlijst </a:t>
          </a:r>
          <a:endParaRPr lang="nl-BE" sz="1600" kern="1200" dirty="0"/>
        </a:p>
      </dsp:txBody>
      <dsp:txXfrm>
        <a:off x="5884526" y="5213886"/>
        <a:ext cx="1367234" cy="416839"/>
      </dsp:txXfrm>
    </dsp:sp>
    <dsp:sp modelId="{3B0E0950-4D93-4937-87A2-D6FD82046B67}">
      <dsp:nvSpPr>
        <dsp:cNvPr id="0" name=""/>
        <dsp:cNvSpPr/>
      </dsp:nvSpPr>
      <dsp:spPr>
        <a:xfrm>
          <a:off x="5884526" y="5734936"/>
          <a:ext cx="1367234" cy="416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Lager onderwijs</a:t>
          </a:r>
          <a:endParaRPr lang="nl-BE" sz="1600" kern="1200" dirty="0"/>
        </a:p>
      </dsp:txBody>
      <dsp:txXfrm>
        <a:off x="5884526" y="5734936"/>
        <a:ext cx="1367234" cy="416839"/>
      </dsp:txXfrm>
    </dsp:sp>
    <dsp:sp modelId="{766057B9-0975-4E02-A155-0259A4DD160F}">
      <dsp:nvSpPr>
        <dsp:cNvPr id="0" name=""/>
        <dsp:cNvSpPr/>
      </dsp:nvSpPr>
      <dsp:spPr>
        <a:xfrm>
          <a:off x="5884526" y="6255986"/>
          <a:ext cx="1367234" cy="416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Nieuwsbrieven </a:t>
          </a:r>
          <a:endParaRPr lang="nl-BE" sz="1600" kern="1200" dirty="0"/>
        </a:p>
      </dsp:txBody>
      <dsp:txXfrm>
        <a:off x="5884526" y="6255986"/>
        <a:ext cx="1367234" cy="416839"/>
      </dsp:txXfrm>
    </dsp:sp>
    <dsp:sp modelId="{3E15FFD1-4598-4AA6-BD9C-45E323AB2536}">
      <dsp:nvSpPr>
        <dsp:cNvPr id="0" name=""/>
        <dsp:cNvSpPr/>
      </dsp:nvSpPr>
      <dsp:spPr>
        <a:xfrm>
          <a:off x="4243845" y="6255986"/>
          <a:ext cx="1367234" cy="4168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Bronnen </a:t>
          </a:r>
          <a:endParaRPr lang="nl-BE" sz="1600" kern="1200" dirty="0"/>
        </a:p>
      </dsp:txBody>
      <dsp:txXfrm>
        <a:off x="4243845" y="6255986"/>
        <a:ext cx="1367234" cy="416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2C297-FC00-455F-96D6-9E92C1FB71D9}" type="datetimeFigureOut">
              <a:rPr lang="nl-BE" smtClean="0"/>
              <a:t>9/03/2016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E24A1-470C-4B0B-89F2-C30F3432D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796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D6C19-D6ED-49A1-AB4A-438B369CFC60}" type="datetimeFigureOut">
              <a:rPr lang="nl-BE" smtClean="0"/>
              <a:t>9/03/2016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96961-DD2F-4BED-A43F-67C2BD5FC8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952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32D6-13D7-42A6-BB38-5A35D9726B03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0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6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7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41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72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19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5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5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40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0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13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6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84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45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04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4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0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8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0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1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8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5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5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16102-0218-44F5-8236-D955B6890C1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9/03/2016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AC26-96C7-41E3-8837-936C2B8D8A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9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mailto:Filip.Poncelet@ucll.b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mailto:Filip.Poncelet@ucll.be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Suiker2.docx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SIverslagen/totaal.xls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://chemie.basolimburg.ucll.be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hemieleerkracht.be/" TargetMode="External"/><Relationship Id="rId5" Type="http://schemas.openxmlformats.org/officeDocument/2006/relationships/hyperlink" Target="https://www.facebook.com/chemieleerkrachtbe-1498936547081073/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hemie.basolimburg.ucll.be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472839" y="1403514"/>
            <a:ext cx="11250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CSI en forensisch onderzoek</a:t>
            </a:r>
          </a:p>
          <a:p>
            <a:r>
              <a:rPr lang="nl-BE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In chemie – natuurwetenschappen – wetenschappelijk werk - STEM</a:t>
            </a:r>
            <a:endParaRPr lang="nl-BE" sz="24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60374" y="2691088"/>
            <a:ext cx="8759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i="1" dirty="0">
                <a:solidFill>
                  <a:srgbClr val="C00000"/>
                </a:solidFill>
                <a:latin typeface="Harlow Solid Italic" panose="04030604020F02020D02" pitchFamily="82" charset="0"/>
              </a:rPr>
              <a:t>Navorming </a:t>
            </a:r>
            <a:r>
              <a:rPr lang="nl-BE" sz="3200" i="1" dirty="0" err="1">
                <a:solidFill>
                  <a:srgbClr val="C00000"/>
                </a:solidFill>
                <a:latin typeface="Harlow Solid Italic" panose="04030604020F02020D02" pitchFamily="82" charset="0"/>
              </a:rPr>
              <a:t>i.s.m</a:t>
            </a:r>
            <a:r>
              <a:rPr lang="nl-BE" sz="3200" i="1" dirty="0">
                <a:solidFill>
                  <a:srgbClr val="C00000"/>
                </a:solidFill>
                <a:latin typeface="Harlow Solid Italic" panose="04030604020F02020D02" pitchFamily="82" charset="0"/>
              </a:rPr>
              <a:t> studenten </a:t>
            </a:r>
            <a:r>
              <a:rPr lang="nl-BE" sz="3200" i="1" dirty="0" err="1">
                <a:solidFill>
                  <a:srgbClr val="C00000"/>
                </a:solidFill>
                <a:latin typeface="Harlow Solid Italic" panose="04030604020F02020D02" pitchFamily="82" charset="0"/>
              </a:rPr>
              <a:t>baso</a:t>
            </a:r>
            <a:r>
              <a:rPr lang="nl-BE" sz="3200" i="1" dirty="0">
                <a:solidFill>
                  <a:srgbClr val="C00000"/>
                </a:solidFill>
                <a:latin typeface="Harlow Solid Italic" panose="04030604020F02020D02" pitchFamily="82" charset="0"/>
              </a:rPr>
              <a:t> chemie </a:t>
            </a:r>
            <a:r>
              <a:rPr lang="nl-BE" sz="3200" i="1" dirty="0" smtClean="0">
                <a:solidFill>
                  <a:srgbClr val="C00000"/>
                </a:solidFill>
                <a:latin typeface="Harlow Solid Italic" panose="04030604020F02020D02" pitchFamily="82" charset="0"/>
              </a:rPr>
              <a:t>/techniek of-3</a:t>
            </a:r>
            <a:endParaRPr lang="nl-BE" sz="3200" i="1" dirty="0">
              <a:solidFill>
                <a:srgbClr val="C00000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449603" y="5036729"/>
            <a:ext cx="4406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 smtClean="0">
                <a:solidFill>
                  <a:prstClr val="black"/>
                </a:solidFill>
              </a:rPr>
              <a:t>Vrijdag 11 </a:t>
            </a:r>
            <a:r>
              <a:rPr lang="nl-BE" sz="3600" b="1" dirty="0" smtClean="0">
                <a:solidFill>
                  <a:prstClr val="black"/>
                </a:solidFill>
              </a:rPr>
              <a:t>maart 2016</a:t>
            </a:r>
            <a:endParaRPr lang="nl-BE" sz="3600" b="1" dirty="0">
              <a:solidFill>
                <a:prstClr val="black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9233914" y="5705705"/>
            <a:ext cx="3041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prstClr val="black"/>
                </a:solidFill>
                <a:hlinkClick r:id="rId2"/>
              </a:rPr>
              <a:t>Filip.Poncelet@ucll.be</a:t>
            </a:r>
            <a:endParaRPr lang="nl-BE" sz="2400" dirty="0" smtClean="0">
              <a:solidFill>
                <a:prstClr val="black"/>
              </a:solidFill>
            </a:endParaRPr>
          </a:p>
          <a:p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dirty="0" smtClean="0">
                <a:solidFill>
                  <a:prstClr val="black"/>
                </a:solidFill>
              </a:rPr>
              <a:t> </a:t>
            </a:r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2" name="AutoShape 2" descr="data:image/png;base64,iVBORw0KGgoAAAANSUhEUgAAAVAAAACWCAMAAAC/8CD2AAAA1VBMVEXgAEn///8AJ1ffAD/eADT//P3gAEcAKVjtlqbfAEHfAETeADneADPfAEDeADfjAEnnAEjdAC/qAEjmWHbworLBD0z30Nf52+H+9vj41t3hDE7jM1/1wszoa4RsHlP2yNH76e3qfJPXBErtjqF0HVK4EE364+igFU9SIVTytMDvnq6DG1Hsh5znX309I1Xxq7kXJlbzucTlSm7kQGfIC0vsiJzpcoziJVflRWvmU3SKGlGSGFBiH1OrE04uJFbdACbcABylFU5YIFQ7I1XbABJKIlUpJVaN9er+AAAcO0lEQVR4nO1dC3vauBK1IyOwZAtEKBgDBYeWLATqAuHVtKXbbvb//6Q7M7J5k2Rv6W676/O1sTF+Ho/mpZGwrAwZMmTIkCFDhgwZMmTIkCFDhgwZMmTIkCFDhgwZMmTIkCFDhgwZMvw8cJmUkpa+4P/0zfzK4IIpINKN4nGzKS13GHdbDWCUZ6z+X+D+qFKvK0uObdsOHEu2zZIvQ4dlnP41CJBM2QQCbcdiA1h0HEvVYdmWuOwNphmjLwf39QiIc1tIaIO7w4TQHiwrzPJwcxUYz8T0ZeB81rHtlssZMhe5YmQIdWCrPXfFBDe3XEvGC5lR+iy4xRskgsq08ZiJqSHUy8FyKlgBv1ZcgACPQ/FP3+9PDq4W3FJohWzOibqq5MIYI2rqkqsqLMbS8mr4eZHJ6FNgYR1kjy+Qqi4jUQ08YjJwiFds+fjltSC5tdsqU6VPgKH5qYAdR/ve05YXwNLiqDyB0AUZeVKhgTb72CHIc+xm7f40jPKEVmxWpoI80JFQNSSUmKww0gMx46FtyJcFO5jIf/rWf0ZAVMkiMkeepdCHjyU5TgWGHn3OI2M/d0mFAtcxLHKgX4n7rv/8+bnBy7cLJhVASrYX8HITB//0kC0w8BqJtEcu0ZRzyHFqShajKnXnxCQq1I7HJblUvqXROYV9nj0/Dw2OmDObrYPtrvJbg2a1VqtV+4VW6LFUrfBpu9lkl3jiHwtnaNe1xVlg7JDTJl8THaeOg6088HxUsIoafoGxrtGyEqMou6aBgadNk1ERsOsB9WJutsd7HPnOvG7vohOnakVcU/j2s0OiZhxry3jtBUk2vK1IYSoXNYGHEaghF7SsRuIniakPfG7J+dOJqJTQ6iGhLbO9skMo11FgH6Fv9vg1CCX9CKpQGWbBeDuoKgU1/aV/TYTGaORxe/2LRrlqrl2vQ1ZMAJ92Tz3F6F8g1A1rx3Ru9jgilIvkVaaamJYbrZxuTPeiDdtPPwqGR7vFLI1P03bEEglmKIkRQ1o9NPmD9aIdD5u9YD65nrcLoz6pXAYKGJb1p+Tm5YSyySk6bXtoDN8BocIJr69DR1hGCXOz5BYoZdK68AfUNlfuatTw3GQPbzGayB8YNgt4GKdLdz0FVYjLlfBAifU82Udrj7bJ86p2u5nLraWGpq+FU0FfajLoDddcGgEfP2ErXkyovzrNJ7hv5oA9QuU1GcXahFGWETUxOnkzNJ0YxGHT6yh3ge3NDiKHXMOgZu72RzEqlgPN0SoBciH3KReiSZtOGTxvXWEU/8doyL4EEHOiRh365OZPhdCzXLwwpPSOLfgWLyVULLYU5tqVbrcQN4kzu2HOvkeoHG7odvHd41nQkA69SvIBjGskp+lesUp8bXoLP0gTo2VvehDxRHiVjuQONuQZw1idhDPnQahUrdkrl2HyCRzRnOLoBgykxYh9siFthz+Ry38poZTSMu9npCVjPmPSYaN+YMtjQomdfmOBNyz3CGUhhXMYLuccFaAMh0j+xMVDmtMFPuzc/SGEamwOPU6GBVDXnEyNcK+RS7y9cN0fOagOQGhDwfG+UX474BTg7XUYA4VRASlnjbO5khcSatwwREFvA1oupJe0+D1CsZU3/1DqD7jhubNLKMUfI4HeXewAecEXT32BHfoS7/iL4F78Iu/5/4A7M81rmpgWu6+p2Y0VmqeWAmvVGnelC1xCINXx/C4motCfbwjuwrvvgNPE1+05vIgWeaQn8TJCOU/5jNTBCVJ6dwl14PL1ZrvdBEK7eo9QVJ5tpeGLBSbPOrgXPE/VIQMLjw3SUzu8xkXA+dg8Qgt8JjIuXUkh6BSbcxtuoNPGKNS2GYSbY+nU4I8fobNKHkEAzVxwuPGqhScanjFMLyOUVVJl5527311Cva2+BbW5R6iFXLIl5nVldbtXW6WEwnV7P4RQizujnHkmzRneLfhBGIL2NIqhWI91BI3DRcepCi7UAkVT5jBM0sBgAKLDGniCYE6nOdPoX0aoThz63Hmfdo9QuOKgRZgvyCHZEoqtfdjHdo+piPbI7LUUP5hQLsF5cFkzeX2ckdPScCX6n6gCZpWCXMJrFuAjeYEdgpKrOrKCxEm45SAUliK5hpBfwAvIjU7n8l5EqEhdpsJ5B4wIXTMCKsrqF1cIl0mOkVwbqAL3DgnlPrTpABU9Rc6a4V5K8B9MqNOpKB883RZJVyd0ya3OWT4scgxEdAxek4KQU2LYCSoUWtK1G6JewPgpB3xq8mDn4CdwXa/IM7nRFxG6afGHqZLdA5DQwgBR4fgq+9JR3qrg0xcTracBEWp6vyE2MYq5tvCUbsQ/mlA2Q3cX7KnrUp7JnkifepAUGqNYz+M/ApuBK+NJu+ZNwFItoa07TTA+aLlyC8HRFti9BfAh9DxYsTOu04sITbVd7wkPkXhLEHpEWq1n+rzQX+2Q24WEmjwD5mx8cl96IK/gpPxYQh0SzN7E4dwzaZ/IIU+tqtHgLAoTVQHha4KXB5si+DYGTUDeE+alGq6Q1JGnMbqbYgAydRqTU4y+iNDUCR0/4c/sEcq9QrLaUXAJczjc2Aw9TCTYnEmO0mTLQuxY+c7FCXW7yXXaoeS+IPmItb/I4QJC0CqwuLDHumA3pN3UsR3qIOeBIoiYriOfLj5D7ho7loRxFnr90zH9iwhNrfYTKhSc+e4sQRc0A2PzeNwvXOM1uTeKx5XpZDZb4jsVsJKEV643GozHlRbjPITDXTzNbHZ5x56HhfTVVcA6aePZS4aMDvXIBvGbgqTqUWcpm0PdDmBbwZmD848+ytRlS9ix6rrQ2o03GwzxHNMTevQlhJpCAHuTBzlz0+4GlAfBUrY0/SyYRONjvuDJSvqNZPgRD09P8530nbo55s1NpGznQJUyC4U0WMgQeB6th+CEVkGPcgFejHQtsqQ+BHKWGmJWTyEZM825s6LG1ok83wL9cKrFvohQkRAaXeBRsafk7+6O5ZhvcfUqMQWda0+AngRAAwJGK2Az+z3X3bY/aGEcvPu5AvdmwkAT2J2G5DIkg9aZa0qPObnghG66nIQKx3F21s+oW3o5f3PfE7fihgecCkXZBXzahZSU3R1q0bEn4BW5h9xwPo09IOda6ibGp8J1yC70WkSnq0R3/OXUxVJCD07ontKhgyd0KPiqQS45iWjlgvpp1gyhf6+IYh6u1w2Vy7l0E2Ua+5LU4ViLrr6unQp7OAOvf6QYRvqe8MiA9kZIp5BOC4V18oQOPXRVqHvF/qtWPhHRJwLyf4JQaVzP+pABp8yJjDKdaWcBXNVCiEDP3JAbzb1FALswSZnb2jV4sqCOp7GJYWvrY0a5a7gKDoJ0Ntgx7MkdQfxw/q5/YkKVnaI9V1K4+pqUaWek1+BOjYP2WTlxMW8y0Iw65+srDwIDxbuJdbNzzXHrmFEn+dbff0hThGpccYulXuUTFVN7CWZ/vdZksDn3GZ1ZMLM0hLqMJYZ+a9tF8lcwUvk+AxeBiwsUv/DGbtfiGNO5ToOcyXpjvejw8AlT6xfsiaMxG1JdegKbeprR6VUmni6caLNpcz6I9fXuZurIekaJ7ieY5/OR4Mt5xBbdyiyUoIEKuEwI9aLKIOJ4LyKaR3jAIprPBV/M5yu9GnRd7ky7lcJET1snROAvg3uLaLxJkNtBvNRSiQE2275s9Z80kYx7GBi1p46Apt7PJaIZcYfe94kYJG3O8d55Nz0SJnpPs032+f6ewybfU6g1zPssJDIyUIZQc1uxY1FdBlyC+nWoBqZepXyOOS53qTCUu3KP1M5goT0vws/N2dO+ICbLmg2HKavQ2YimNO2LO9XjgJ6lUdmeYlP9Pa25afPjc4nqEzrUHBQk7yJAFiM38Wnp3trehtDlpqgI1cwa6zjGqKoGF3B9OUQOghOp4ZbUXtfS6+u6LZ+pVmKD9sJTzry6K5qmIMlR00rjiNCNLO7mjkW6MWkPmHMz6Hr7Z+DpA58mtNPQGmkKQr3G7ljPFF+GWmNP0tw9JrQ9mlggr/W1XIOea32/y8p5PY6W0iFa90itRurLfPmcgWSOnvQT0dQomphu9MJRAfsj7BMC5qVGa6jTkgMWpk08jVY3cgy8b80X3J9MReg0oWNosZgPH0hoHzYmQZDQCRyD2bC6OiK0sxZUiw3xPGZh+99fLZUYgE67Ei0V0MoYkto3pDbjZy8gWgGJpgWiiXVy3jSK6xszd8IVdefpl82FB9eTSm06gWsbqdUp7XYQSUW3pXQYtTdq9TShzWTUCpYBYh/jNRGq0/29Y0Ido2AuR+j2+RJap9BWHU9bcyT1+USMuO6AaCqImD0+6o579h4KJzTGliu7N65U+jtdPdt0Cg9z2821fqUSj5PXdKJf/jSh6E+MkFDyeSktekJCHdNBkDT5C6jQjf4/oFXp9VpEJ3OaB4xqrb3GvFLdK+zK9arjyqx1rEPRZzm6YoLBjgYT0zM7nagceYZQmwgdUW+4TdXW+4TSMIFev3aZzKg765wocTO0zpdPFYGkTz7fEctOvRl356uF8rBA9syQUP/65AXt9p7GdRun72u3tumLIvjPENqSnK/bVOMWYOEW9xt7hHLHXOrJmpeXMwoNXIWNVSvqDuJmtbbLb+6J2C8FG9tBr90vRKOG0A6qO/e5kjZ2sm6pf2DBRNIdc4B4p/quXkP0rGcIzY1UiIZzRcXtwURM63uEou83HBRW+nIhKoegy/VxtLFyHIeF02vgt9J/3ibho3nac0ggXUHYZn59/0wWwDriKmgdJfi5N+oc8blXzpjgOULTI9WuutkhFMcG1irRaOG9oKT9WQCL6gAOGCUNOnR91q3efezFZDlZrVYjA+z1BkSE4exMvyXEeuMdq2PXIueUORD6urnHZq2wSCuYR/uEmkgJ8w7YxYfGENuxIZRUEtbcwauc0jtCQ0iEBrhRLJN76XS/v3CMDaqEej1pPwYdQBC8pOonqeE5g7PpDQj8J7O42a62x4OWUOesK+y2THarRBOpNrEotxYb8BD/mL/4hheLcLPEv3oZzZeeuYQAAxo1vL0DUKabdWI6/m7PXjafoONM1nYPfDosVPrNaq+TO3GGp0bYCdIxh6M7zu+2r5v5FknR8l7p8maJf4S7M4YKk1LW7gFYBrDAdomlM9+d6pP9YxaCWrs/ACMjT3k9R1AabRHckOdA8x9Fs0E8bqe27SJ28wdD1u3c2hfC/1I3HfjfBSyZT2g0ruMyBGZQharJ7CWBg2zX+sOV6ymUIGPbSC07jgwbo1+AT3LFe9FqFVUvUYnnDmvjyo7riGR4i9agTSpl/fwJpLEuQTVGWncbJjSoX2Owotqovc4FWpSryOHhJkMkJ8N+LVGGwbj1Ar+Jad0YNtOkWTUG0+Ed6rufHWoZgw2ojVvOZe6aC3dXLAm1wXS9tirPEsoqlYVWSjdmzU1EYGh1JPtuhfR3QTAa/XiZkgfmyOWwX9+x0cF47oKliep291lPFIuael1LgeLckVRqPtVK9F8cRs/6++FIrTBFiVtRt1L/cAjhIbjUE4x6qpGUgvtSL/ZIfTad+i/EbqU0iKYPsuYsKkRKLPgzWpqHtYl2TIFEs+VIYSGpG0kNXhJq/duwyd/VQTSl60o2NEMCK2K9qE+9J4pewaJB9NYMwaxRgUSuP9EYygCpHpF6Iu7ACpqfGBfI31H9NRh0piBiYXqUuBAD5imIIMbV3hON3g1VWMesA0urzYIKlfUQqXpx3MMH8XPuJ8ZFMqKyXmhgRyX3vYZp6nauIKWew3pviZM3nH0XLTui7i+sft5Um/UKWNZD5EVHfihvDAo/M7qXMPQ4YMESyh0mieKgC5FkA9t9RcuhDs/FS0yGHTvWEkt2sPp5W21Wj3zlQgx1whnl7KfGhWpFBfNGaYYyGDpwXmQmt9Jhp6cCe3LyOqzS137HrkuXxitg9TOXopC4X+2Wt3jORfjXQjbi1NXBYllBndh21XUwT1i3I29+PK0AhKhte6hkzw4WvlzQ9G3St7DaLHXDKpeoa/kVwTYJJyyWTeuQh9rBms3lCsvsA2WpHXMvGBsEngzsayZrWCQqsOqWqp+xdNdUm+XOJjn/7UiT31gsu6lDbkjiaKWjaF2HRb2nLAfbNKhcMa94Q7ugpjhgAcelDzWXDXwNnRVWegiqNptfoj/h1wSVvtWwWDapQ7b7jsDKZPvaWYLJt9u6YY91bMtGc6WqsR7bWM9lqYIdCJqioK+58Gi4VptmFuTS7f8KqdAfBH+YFMvqZCDPyBE+WvmRDHNgpWgk70rXcPRHpDs93bILztBuOrpu9xyOgwBrPoju0vQiMDPw4AeNSf0lIK49oFMuzJw+Ncv3F8hsSyrsOdSR4jhKEoeCAKFVrGjpaA+sv8tzIL0cx9gGDQZNnbLVuaEWQPX1f9QkEeDZfZnk7gugEKnjfC6RqbEO7ckAoqGRHXszMPlju+FU7amcAasYelYcTuphBGZLTUjEO9fx+SHz/w1wHRkHMlhKC+c+wFHINEGL9Np2rmc3gO/IGcD/ij1XXRyrmrOHTMW4I43wtrsah5KQy9Ce26szAloEnFotlYqndzCft1t31+CgdN/TJzef9w5OPhf3jjw+1feBW4nz2JSCaxLVSDGsI7vGccntsKrBmi+BvkjNwOFs2DkHSw5dmkdj5VO1IE1Zwp3rAHSDz87xef/q1Stz58UbWKW1Uuntw4eHT2EJ1nHjffJotHqPf4qbrZu1Yvnm9w8fbu/LWx7w2Jvk5Ga3zd9kM63hboibcik5sHx/e3Cq74Uy6jPyuJn7Cnx2F8u1+gqL5ZZOZergBCljGj1flaBAW67Mwdc0j8ZCWPQWeoL80OaX8+qz9Dl/lf+dbrx0Bas3+DgPuHZ1lf8YFq0bXKUHLb6F1bvy53z+sVTGPehFlPP5/Gv4vnT/CJvg37dXKS10gDm2dAurH0slPEOJTomMFu9h7bb0Cq6FyF/dWfRqwuRU724uxiiNH8LR2TTNBTRfh1ugAwKF02TUNLBZwNHyVRqEHOA8TlWqfWkI3CFwuaXRawLTxPXAPjmwKSH0HT4KPnTpAz4TEFp6TB4QHuq+WP4Kn97ig5VewzPel99d5X8rld/j93iCMuz2pmSVPuU3R92WUkLx4wN+KuL211tCgawytglYA0KvtniL7+ZP3AH/X12OUTYEm8OTaS7AK6LpV8GOgxiCtYeYKR7XFTT7CGfuETjwjWPFOpgetFw1ONQMsW7RqITzUbwh9AM8xs2VIbT8kZ7s3fs8fS59MoyhBF9dfSvvEJr/Wk4JRVmD5//2J/HwtrhDKNJeujsklK65S2jevBAQ++InWHv/5g3ewGPp3I3/dUZX4DeaaS7sgWdmvIwVzoIRaJxHarSeheuOHbkOFgZLnCQBq4nmEFyBZW+CTfcwR9Ih9/68U28IvQIeXxsCsZ1e5T+Vy+X7d/mEBBJhouehuCuhKIuG0PJn+PjGKpdvPsJBCQ2G0PybctG8rH1CkbotoZ+sm5u3prWU7lD1lErlx/zjhwsaJtB7ZpoLu6ItRb8C4JEmmDEcQyBV1Z7ngFDQn10ffxVA4yhXnIwVq8oHiubKLHgQlNqj81GnITT/unxvnvIGm3ie1GCx9CdsMC0dZK70hlTsLqFXqBKIsleoIst4UPnu9qZs7RCKauJj/phQEN0dQlGoi7TfbRkIvXpVLhXhYpcTUISZngMnHWA0lnUqHHQwJU4ZWlOoAya9mVI9eyzRxE8Fyq+ZLhi9Vqa6zTW35GjwRIyEhL5Hph5TQuHPb4aR4icUnRKaFtSS5ostodgk/ywZQh+IXHKAyluHCwl9D7vjy3p/RChojB0JNcegJSxjk7/6+vC2eEErj0iSJH2d1GMPzMzVFelgNwfD+nS9rkRfqjilZQMr1WjQChggmsqxhWPFqqBMxVOd+UBo/uOjIfUBiUUT/JA0WXzeB6Ts6qpMqgDcgQ2h+bvfYMtrQyhIL6qF0m95gnEbkNA8Uv0n7PJ5j9D8w3vUGIeEluFOPpdL38jkA+OXs0kEmpNvrC3O0TLhjEyY5rQEtvsRo7p02bRz/Z69xgkwc56F0VVVu1IG1ciMNao/OX2oIfSrae4fbq8MoVcJoZZZJ532ijiD59sS+toiA7QhFMS69NEI36cNoVf3X2lT8UBCb+maSOUuoSXY+c+yVXxNbht5GRdl1CmgdeFmKFFD4MRhOHCvQO0+wnpfrH6M12GzgIOT5lrhKIB5q1KrfnFdM8zgqckuE0IfjY4rEaHFfGLUE0J+L5K3eIeS+LG0Ryi1zffvkVCyI0Ui5IDQt9TAP5QPCH0o35E+OJDQ98awl25uX3/G1/WtfFFCLTXHkVPU8VmQXOWIV+S3prBMr6Zo3j60T3ZdLoe1ei1u+EujH4zi7T0zHachlGSGFOFN+RtaIvN4aJ9ARtCEv79P3NEtoR9L5ddXiR03Pj/EQ2/f3h8QWn6DAlo+MEqgSb4Z8ncILaOLdlcqlsr433rEO7kwXAuznDY5mGhy7LpDgwlBheL0XRgrIbn4DUPfCWdTM+H7RFgQ4j/X4g2h0KqvPpdKRCjJ6TewryWSIRQR+uIx8f93CbVKxnt6UyqRE4UHkY3eJbRoIWnHhBpfamPly8DirXEc3t79+bUM1u0hidwuTKkZCYYV05QaFcTeSKCRbxKhHYf2mbtU/VxgZlKBAERTDZ/jMyHUAiKsIhFaRJLyVx8/vHlvnMXEOKXu/R6h5M+TY0+W+fPdh9dHTR4kHKz1MaFW6ff8ltB3v/32jj7elcgmff309uEqeYeXhaAM3IxZ5DJ1tBlrLWlmlT4RamsS2rGkkRggovRTFzTM6PlepIRQen4iFOnLp4FLYu/R+F6lsfsuoSS8xDSZpTTcOSCUTnFMqGVU9yZSor8fUW9Q1EV4c3lCLeFXcS57Mwg0cqmypKaSX6wgQgUNTA0SrrssmT5g+JJOORSHDaHAxw0K5KNhE4hJHNJbZOo9fUCF+kiu1MeS4TpPolu+Na4OWamUUDhsh1BMjuSJ0Hw+jfDzlBwxuMq//x2vQdEucfx4WSOfgOsu+pZo6nOOKcKvMJplpWsIbXD61a+p0Qb4AzbIdvPJKqgUxYe7u4c09L67u0OdVSy/unv8/O7175uMZAjf3CUs0QEl+HxLmaEbWCO3s2Q9fP327SPYtrs7kxAs3sN3ieNTot2Kb/A0Ifwlnouv7nBf3A3w4fZV4skXrduP7z4/vnl7YRu/gc+TaWoGzMyLB5o0JnlNfmeFFqA9aRzVzLecdm7kvaxTbptJxtXSZm0b8CDgm038Q2vbz7vflME8723YnqS0c9hmc3HzmS6wveDRDVwcJIPQuM2ESpJT1WPLMBm5OGEwWHTLwRAp8Cy+EP/VTviXgqtuDidYMNk4ZX5TaSVIARSYmTLV5/TDIHbXzX7j83lwpgpTbqZNqzCzbHAitC/NHBZz8wOA/RcNZ8pgcVSlM+OMml9bsQyhbUnTJeDMXyzunpsnK8Mp8HBYRRVqbJQ0hIIGMLMF4fwSZwYcZzgD7iq5EklBmWcG3gX4M7SdfvQfLrb5LuB4OB5eR4OYWW633h7jcDCm5C8zCumnBBcu1Ya7OC74n76ZDBkyZMiQIUOGDBkyZMiQIUOGDBkyZMiQIUOGDBkyZMiQIUOGDBky/CvwP0q6xC9iK1+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3" name="AutoShape 4" descr="data:image/png;base64,iVBORw0KGgoAAAANSUhEUgAAAVAAAACWCAMAAAC/8CD2AAAA1VBMVEXgAEn///8AJ1ffAD/eADT//P3gAEcAKVjtlqbfAEHfAETeADneADPfAEDeADfjAEnnAEjdAC/qAEjmWHbworLBD0z30Nf52+H+9vj41t3hDE7jM1/1wszoa4RsHlP2yNH76e3qfJPXBErtjqF0HVK4EE364+igFU9SIVTytMDvnq6DG1Hsh5znX309I1Xxq7kXJlbzucTlSm7kQGfIC0vsiJzpcoziJVflRWvmU3SKGlGSGFBiH1OrE04uJFbdACbcABylFU5YIFQ7I1XbABJKIlUpJVaN9er+AAAcO0lEQVR4nO1dC3vauBK1IyOwZAtEKBgDBYeWLATqAuHVtKXbbvb//6Q7M7J5k2Rv6W676/O1sTF+Ho/mpZGwrAwZMmTIkCFDhgwZMmTIkCFDhgwZMmTIkCFDhgwZMmTIkCFDhgwZMvw8cJmUkpa+4P/0zfzK4IIpINKN4nGzKS13GHdbDWCUZ6z+X+D+qFKvK0uObdsOHEu2zZIvQ4dlnP41CJBM2QQCbcdiA1h0HEvVYdmWuOwNphmjLwf39QiIc1tIaIO7w4TQHiwrzPJwcxUYz8T0ZeB81rHtlssZMhe5YmQIdWCrPXfFBDe3XEvGC5lR+iy4xRskgsq08ZiJqSHUy8FyKlgBv1ZcgACPQ/FP3+9PDq4W3FJohWzOibqq5MIYI2rqkqsqLMbS8mr4eZHJ6FNgYR1kjy+Qqi4jUQ08YjJwiFds+fjltSC5tdsqU6VPgKH5qYAdR/ve05YXwNLiqDyB0AUZeVKhgTb72CHIc+xm7f40jPKEVmxWpoI80JFQNSSUmKww0gMx46FtyJcFO5jIf/rWf0ZAVMkiMkeepdCHjyU5TgWGHn3OI2M/d0mFAtcxLHKgX4n7rv/8+bnBy7cLJhVASrYX8HITB//0kC0w8BqJtEcu0ZRzyHFqShajKnXnxCQq1I7HJblUvqXROYV9nj0/Dw2OmDObrYPtrvJbg2a1VqtV+4VW6LFUrfBpu9lkl3jiHwtnaNe1xVlg7JDTJl8THaeOg6088HxUsIoafoGxrtGyEqMou6aBgadNk1ERsOsB9WJutsd7HPnOvG7vohOnakVcU/j2s0OiZhxry3jtBUk2vK1IYSoXNYGHEaghF7SsRuIniakPfG7J+dOJqJTQ6iGhLbO9skMo11FgH6Fv9vg1CCX9CKpQGWbBeDuoKgU1/aV/TYTGaORxe/2LRrlqrl2vQ1ZMAJ92Tz3F6F8g1A1rx3Ru9jgilIvkVaaamJYbrZxuTPeiDdtPPwqGR7vFLI1P03bEEglmKIkRQ1o9NPmD9aIdD5u9YD65nrcLoz6pXAYKGJb1p+Tm5YSyySk6bXtoDN8BocIJr69DR1hGCXOz5BYoZdK68AfUNlfuatTw3GQPbzGayB8YNgt4GKdLdz0FVYjLlfBAifU82Udrj7bJ86p2u5nLraWGpq+FU0FfajLoDddcGgEfP2ErXkyovzrNJ7hv5oA9QuU1GcXahFGWETUxOnkzNJ0YxGHT6yh3ge3NDiKHXMOgZu72RzEqlgPN0SoBciH3KReiSZtOGTxvXWEU/8doyL4EEHOiRh365OZPhdCzXLwwpPSOLfgWLyVULLYU5tqVbrcQN4kzu2HOvkeoHG7odvHd41nQkA69SvIBjGskp+lesUp8bXoLP0gTo2VvehDxRHiVjuQONuQZw1idhDPnQahUrdkrl2HyCRzRnOLoBgykxYh9siFthz+Ry38poZTSMu9npCVjPmPSYaN+YMtjQomdfmOBNyz3CGUhhXMYLuccFaAMh0j+xMVDmtMFPuzc/SGEamwOPU6GBVDXnEyNcK+RS7y9cN0fOagOQGhDwfG+UX474BTg7XUYA4VRASlnjbO5khcSatwwREFvA1oupJe0+D1CsZU3/1DqD7jhubNLKMUfI4HeXewAecEXT32BHfoS7/iL4F78Iu/5/4A7M81rmpgWu6+p2Y0VmqeWAmvVGnelC1xCINXx/C4motCfbwjuwrvvgNPE1+05vIgWeaQn8TJCOU/5jNTBCVJ6dwl14PL1ZrvdBEK7eo9QVJ5tpeGLBSbPOrgXPE/VIQMLjw3SUzu8xkXA+dg8Qgt8JjIuXUkh6BSbcxtuoNPGKNS2GYSbY+nU4I8fobNKHkEAzVxwuPGqhScanjFMLyOUVVJl5527311Cva2+BbW5R6iFXLIl5nVldbtXW6WEwnV7P4RQizujnHkmzRneLfhBGIL2NIqhWI91BI3DRcepCi7UAkVT5jBM0sBgAKLDGniCYE6nOdPoX0aoThz63Hmfdo9QuOKgRZgvyCHZEoqtfdjHdo+piPbI7LUUP5hQLsF5cFkzeX2ckdPScCX6n6gCZpWCXMJrFuAjeYEdgpKrOrKCxEm45SAUliK5hpBfwAvIjU7n8l5EqEhdpsJ5B4wIXTMCKsrqF1cIl0mOkVwbqAL3DgnlPrTpABU9Rc6a4V5K8B9MqNOpKB883RZJVyd0ya3OWT4scgxEdAxek4KQU2LYCSoUWtK1G6JewPgpB3xq8mDn4CdwXa/IM7nRFxG6afGHqZLdA5DQwgBR4fgq+9JR3qrg0xcTracBEWp6vyE2MYq5tvCUbsQ/mlA2Q3cX7KnrUp7JnkifepAUGqNYz+M/ApuBK+NJu+ZNwFItoa07TTA+aLlyC8HRFti9BfAh9DxYsTOu04sITbVd7wkPkXhLEHpEWq1n+rzQX+2Q24WEmjwD5mx8cl96IK/gpPxYQh0SzN7E4dwzaZ/IIU+tqtHgLAoTVQHha4KXB5si+DYGTUDeE+alGq6Q1JGnMbqbYgAydRqTU4y+iNDUCR0/4c/sEcq9QrLaUXAJczjc2Aw9TCTYnEmO0mTLQuxY+c7FCXW7yXXaoeS+IPmItb/I4QJC0CqwuLDHumA3pN3UsR3qIOeBIoiYriOfLj5D7ho7loRxFnr90zH9iwhNrfYTKhSc+e4sQRc0A2PzeNwvXOM1uTeKx5XpZDZb4jsVsJKEV643GozHlRbjPITDXTzNbHZ5x56HhfTVVcA6aePZS4aMDvXIBvGbgqTqUWcpm0PdDmBbwZmD848+ytRlS9ix6rrQ2o03GwzxHNMTevQlhJpCAHuTBzlz0+4GlAfBUrY0/SyYRONjvuDJSvqNZPgRD09P8530nbo55s1NpGznQJUyC4U0WMgQeB6th+CEVkGPcgFejHQtsqQ+BHKWGmJWTyEZM825s6LG1ok83wL9cKrFvohQkRAaXeBRsafk7+6O5ZhvcfUqMQWda0+AngRAAwJGK2Az+z3X3bY/aGEcvPu5AvdmwkAT2J2G5DIkg9aZa0qPObnghG66nIQKx3F21s+oW3o5f3PfE7fihgecCkXZBXzahZSU3R1q0bEn4BW5h9xwPo09IOda6ibGp8J1yC70WkSnq0R3/OXUxVJCD07ontKhgyd0KPiqQS45iWjlgvpp1gyhf6+IYh6u1w2Vy7l0E2Ua+5LU4ViLrr6unQp7OAOvf6QYRvqe8MiA9kZIp5BOC4V18oQOPXRVqHvF/qtWPhHRJwLyf4JQaVzP+pABp8yJjDKdaWcBXNVCiEDP3JAbzb1FALswSZnb2jV4sqCOp7GJYWvrY0a5a7gKDoJ0Ntgx7MkdQfxw/q5/YkKVnaI9V1K4+pqUaWek1+BOjYP2WTlxMW8y0Iw65+srDwIDxbuJdbNzzXHrmFEn+dbff0hThGpccYulXuUTFVN7CWZ/vdZksDn3GZ1ZMLM0hLqMJYZ+a9tF8lcwUvk+AxeBiwsUv/DGbtfiGNO5ToOcyXpjvejw8AlT6xfsiaMxG1JdegKbeprR6VUmni6caLNpcz6I9fXuZurIekaJ7ieY5/OR4Mt5xBbdyiyUoIEKuEwI9aLKIOJ4LyKaR3jAIprPBV/M5yu9GnRd7ky7lcJET1snROAvg3uLaLxJkNtBvNRSiQE2275s9Z80kYx7GBi1p46Apt7PJaIZcYfe94kYJG3O8d55Nz0SJnpPs032+f6ewybfU6g1zPssJDIyUIZQc1uxY1FdBlyC+nWoBqZepXyOOS53qTCUu3KP1M5goT0vws/N2dO+ICbLmg2HKavQ2YimNO2LO9XjgJ6lUdmeYlP9Pa25afPjc4nqEzrUHBQk7yJAFiM38Wnp3trehtDlpqgI1cwa6zjGqKoGF3B9OUQOghOp4ZbUXtfS6+u6LZ+pVmKD9sJTzry6K5qmIMlR00rjiNCNLO7mjkW6MWkPmHMz6Hr7Z+DpA58mtNPQGmkKQr3G7ljPFF+GWmNP0tw9JrQ9mlggr/W1XIOea32/y8p5PY6W0iFa90itRurLfPmcgWSOnvQT0dQomphu9MJRAfsj7BMC5qVGa6jTkgMWpk08jVY3cgy8b80X3J9MReg0oWNosZgPH0hoHzYmQZDQCRyD2bC6OiK0sxZUiw3xPGZh+99fLZUYgE67Ei0V0MoYkto3pDbjZy8gWgGJpgWiiXVy3jSK6xszd8IVdefpl82FB9eTSm06gWsbqdUp7XYQSUW3pXQYtTdq9TShzWTUCpYBYh/jNRGq0/29Y0Ido2AuR+j2+RJap9BWHU9bcyT1+USMuO6AaCqImD0+6o579h4KJzTGliu7N65U+jtdPdt0Cg9z2821fqUSj5PXdKJf/jSh6E+MkFDyeSktekJCHdNBkDT5C6jQjf4/oFXp9VpEJ3OaB4xqrb3GvFLdK+zK9arjyqx1rEPRZzm6YoLBjgYT0zM7nagceYZQmwgdUW+4TdXW+4TSMIFev3aZzKg765wocTO0zpdPFYGkTz7fEctOvRl356uF8rBA9syQUP/65AXt9p7GdRun72u3tumLIvjPENqSnK/bVOMWYOEW9xt7hHLHXOrJmpeXMwoNXIWNVSvqDuJmtbbLb+6J2C8FG9tBr90vRKOG0A6qO/e5kjZ2sm6pf2DBRNIdc4B4p/quXkP0rGcIzY1UiIZzRcXtwURM63uEou83HBRW+nIhKoegy/VxtLFyHIeF02vgt9J/3ibho3nac0ggXUHYZn59/0wWwDriKmgdJfi5N+oc8blXzpjgOULTI9WuutkhFMcG1irRaOG9oKT9WQCL6gAOGCUNOnR91q3efezFZDlZrVYjA+z1BkSE4exMvyXEeuMdq2PXIueUORD6urnHZq2wSCuYR/uEmkgJ8w7YxYfGENuxIZRUEtbcwauc0jtCQ0iEBrhRLJN76XS/v3CMDaqEej1pPwYdQBC8pOonqeE5g7PpDQj8J7O42a62x4OWUOesK+y2THarRBOpNrEotxYb8BD/mL/4hheLcLPEv3oZzZeeuYQAAxo1vL0DUKabdWI6/m7PXjafoONM1nYPfDosVPrNaq+TO3GGp0bYCdIxh6M7zu+2r5v5FknR8l7p8maJf4S7M4YKk1LW7gFYBrDAdomlM9+d6pP9YxaCWrs/ACMjT3k9R1AabRHckOdA8x9Fs0E8bqe27SJ28wdD1u3c2hfC/1I3HfjfBSyZT2g0ruMyBGZQharJ7CWBg2zX+sOV6ymUIGPbSC07jgwbo1+AT3LFe9FqFVUvUYnnDmvjyo7riGR4i9agTSpl/fwJpLEuQTVGWncbJjSoX2Owotqovc4FWpSryOHhJkMkJ8N+LVGGwbj1Ar+Jad0YNtOkWTUG0+Ed6rufHWoZgw2ojVvOZe6aC3dXLAm1wXS9tirPEsoqlYVWSjdmzU1EYGh1JPtuhfR3QTAa/XiZkgfmyOWwX9+x0cF47oKliep291lPFIuael1LgeLckVRqPtVK9F8cRs/6++FIrTBFiVtRt1L/cAjhIbjUE4x6qpGUgvtSL/ZIfTad+i/EbqU0iKYPsuYsKkRKLPgzWpqHtYl2TIFEs+VIYSGpG0kNXhJq/duwyd/VQTSl60o2NEMCK2K9qE+9J4pewaJB9NYMwaxRgUSuP9EYygCpHpF6Iu7ACpqfGBfI31H9NRh0piBiYXqUuBAD5imIIMbV3hON3g1VWMesA0urzYIKlfUQqXpx3MMH8XPuJ8ZFMqKyXmhgRyX3vYZp6nauIKWew3pviZM3nH0XLTui7i+sft5Um/UKWNZD5EVHfihvDAo/M7qXMPQ4YMESyh0mieKgC5FkA9t9RcuhDs/FS0yGHTvWEkt2sPp5W21Wj3zlQgx1whnl7KfGhWpFBfNGaYYyGDpwXmQmt9Jhp6cCe3LyOqzS137HrkuXxitg9TOXopC4X+2Wt3jORfjXQjbi1NXBYllBndh21XUwT1i3I29+PK0AhKhte6hkzw4WvlzQ9G3St7DaLHXDKpeoa/kVwTYJJyyWTeuQh9rBms3lCsvsA2WpHXMvGBsEngzsayZrWCQqsOqWqp+xdNdUm+XOJjn/7UiT31gsu6lDbkjiaKWjaF2HRb2nLAfbNKhcMa94Q7ugpjhgAcelDzWXDXwNnRVWegiqNptfoj/h1wSVvtWwWDapQ7b7jsDKZPvaWYLJt9u6YY91bMtGc6WqsR7bWM9lqYIdCJqioK+58Gi4VptmFuTS7f8KqdAfBH+YFMvqZCDPyBE+WvmRDHNgpWgk70rXcPRHpDs93bILztBuOrpu9xyOgwBrPoju0vQiMDPw4AeNSf0lIK49oFMuzJw+Ncv3F8hsSyrsOdSR4jhKEoeCAKFVrGjpaA+sv8tzIL0cx9gGDQZNnbLVuaEWQPX1f9QkEeDZfZnk7gugEKnjfC6RqbEO7ckAoqGRHXszMPlju+FU7amcAasYelYcTuphBGZLTUjEO9fx+SHz/w1wHRkHMlhKC+c+wFHINEGL9Np2rmc3gO/IGcD/ij1XXRyrmrOHTMW4I43wtrsah5KQy9Ce26szAloEnFotlYqndzCft1t31+CgdN/TJzef9w5OPhf3jjw+1feBW4nz2JSCaxLVSDGsI7vGccntsKrBmi+BvkjNwOFs2DkHSw5dmkdj5VO1IE1Zwp3rAHSDz87xef/q1Stz58UbWKW1Uuntw4eHT2EJ1nHjffJotHqPf4qbrZu1Yvnm9w8fbu/LWx7w2Jvk5Ga3zd9kM63hboibcik5sHx/e3Cq74Uy6jPyuJn7Cnx2F8u1+gqL5ZZOZergBCljGj1flaBAW67Mwdc0j8ZCWPQWeoL80OaX8+qz9Dl/lf+dbrx0Bas3+DgPuHZ1lf8YFq0bXKUHLb6F1bvy53z+sVTGPehFlPP5/Gv4vnT/CJvg37dXKS10gDm2dAurH0slPEOJTomMFu9h7bb0Cq6FyF/dWfRqwuRU724uxiiNH8LR2TTNBTRfh1ugAwKF02TUNLBZwNHyVRqEHOA8TlWqfWkI3CFwuaXRawLTxPXAPjmwKSH0HT4KPnTpAz4TEFp6TB4QHuq+WP4Kn97ig5VewzPel99d5X8rld/j93iCMuz2pmSVPuU3R92WUkLx4wN+KuL211tCgawytglYA0KvtniL7+ZP3AH/X12OUTYEm8OTaS7AK6LpV8GOgxiCtYeYKR7XFTT7CGfuETjwjWPFOpgetFw1ONQMsW7RqITzUbwh9AM8xs2VIbT8kZ7s3fs8fS59MoyhBF9dfSvvEJr/Wk4JRVmD5//2J/HwtrhDKNJeujsklK65S2jevBAQ++InWHv/5g3ewGPp3I3/dUZX4DeaaS7sgWdmvIwVzoIRaJxHarSeheuOHbkOFgZLnCQBq4nmEFyBZW+CTfcwR9Ih9/68U28IvQIeXxsCsZ1e5T+Vy+X7d/mEBBJhouehuCuhKIuG0PJn+PjGKpdvPsJBCQ2G0PybctG8rH1CkbotoZ+sm5u3prWU7lD1lErlx/zjhwsaJtB7ZpoLu6ItRb8C4JEmmDEcQyBV1Z7ngFDQn10ffxVA4yhXnIwVq8oHiubKLHgQlNqj81GnITT/unxvnvIGm3ie1GCx9CdsMC0dZK70hlTsLqFXqBKIsleoIst4UPnu9qZs7RCKauJj/phQEN0dQlGoi7TfbRkIvXpVLhXhYpcTUISZngMnHWA0lnUqHHQwJU4ZWlOoAya9mVI9eyzRxE8Fyq+ZLhi9Vqa6zTW35GjwRIyEhL5Hph5TQuHPb4aR4icUnRKaFtSS5ostodgk/ywZQh+IXHKAyluHCwl9D7vjy3p/RChojB0JNcegJSxjk7/6+vC2eEErj0iSJH2d1GMPzMzVFelgNwfD+nS9rkRfqjilZQMr1WjQChggmsqxhWPFqqBMxVOd+UBo/uOjIfUBiUUT/JA0WXzeB6Ts6qpMqgDcgQ2h+bvfYMtrQyhIL6qF0m95gnEbkNA8Uv0n7PJ5j9D8w3vUGIeEluFOPpdL38jkA+OXs0kEmpNvrC3O0TLhjEyY5rQEtvsRo7p02bRz/Z69xgkwc56F0VVVu1IG1ciMNao/OX2oIfSrae4fbq8MoVcJoZZZJ532ijiD59sS+toiA7QhFMS69NEI36cNoVf3X2lT8UBCb+maSOUuoSXY+c+yVXxNbht5GRdl1CmgdeFmKFFD4MRhOHCvQO0+wnpfrH6M12GzgIOT5lrhKIB5q1KrfnFdM8zgqckuE0IfjY4rEaHFfGLUE0J+L5K3eIeS+LG0Ryi1zffvkVCyI0Ui5IDQt9TAP5QPCH0o35E+OJDQ98awl25uX3/G1/WtfFFCLTXHkVPU8VmQXOWIV+S3prBMr6Zo3j60T3ZdLoe1ei1u+EujH4zi7T0zHachlGSGFOFN+RtaIvN4aJ9ARtCEv79P3NEtoR9L5ddXiR03Pj/EQ2/f3h8QWn6DAlo+MEqgSb4Z8ncILaOLdlcqlsr433rEO7kwXAuznDY5mGhy7LpDgwlBheL0XRgrIbn4DUPfCWdTM+H7RFgQ4j/X4g2h0KqvPpdKRCjJ6TewryWSIRQR+uIx8f93CbVKxnt6UyqRE4UHkY3eJbRoIWnHhBpfamPly8DirXEc3t79+bUM1u0hidwuTKkZCYYV05QaFcTeSKCRbxKhHYf2mbtU/VxgZlKBAERTDZ/jMyHUAiKsIhFaRJLyVx8/vHlvnMXEOKXu/R6h5M+TY0+W+fPdh9dHTR4kHKz1MaFW6ff8ltB3v/32jj7elcgmff309uEqeYeXhaAM3IxZ5DJ1tBlrLWlmlT4RamsS2rGkkRggovRTFzTM6PlepIRQen4iFOnLp4FLYu/R+F6lsfsuoSS8xDSZpTTcOSCUTnFMqGVU9yZSor8fUW9Q1EV4c3lCLeFXcS57Mwg0cqmypKaSX6wgQgUNTA0SrrssmT5g+JJOORSHDaHAxw0K5KNhE4hJHNJbZOo9fUCF+kiu1MeS4TpPolu+Na4OWamUUDhsh1BMjuSJ0Hw+jfDzlBwxuMq//x2vQdEucfx4WSOfgOsu+pZo6nOOKcKvMJplpWsIbXD61a+p0Qb4AzbIdvPJKqgUxYe7u4c09L67u0OdVSy/unv8/O7175uMZAjf3CUs0QEl+HxLmaEbWCO3s2Q9fP327SPYtrs7kxAs3sN3ieNTot2Kb/A0Ifwlnouv7nBf3A3w4fZV4skXrduP7z4/vnl7YRu/gc+TaWoGzMyLB5o0JnlNfmeFFqA9aRzVzLecdm7kvaxTbptJxtXSZm0b8CDgm038Q2vbz7vflME8723YnqS0c9hmc3HzmS6wveDRDVwcJIPQuM2ESpJT1WPLMBm5OGEwWHTLwRAp8Cy+EP/VTviXgqtuDidYMNk4ZX5TaSVIARSYmTLV5/TDIHbXzX7j83lwpgpTbqZNqzCzbHAitC/NHBZz8wOA/RcNZ8pgcVSlM+OMml9bsQyhbUnTJeDMXyzunpsnK8Mp8HBYRRVqbJQ0hIIGMLMF4fwSZwYcZzgD7iq5EklBmWcG3gX4M7SdfvQfLrb5LuB4OB5eR4OYWW633h7jcDCm5C8zCumnBBcu1Ya7OC74n76ZDBkyZMiQIUOGDBkyZMiQIUOGDBkyZMiQIUOGDBkyZMiQIUOGDBky/CvwP0q6xC9iK1+i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AutoShape 6" descr="data:image/png;base64,iVBORw0KGgoAAAANSUhEUgAAAVAAAACWCAMAAAC/8CD2AAAA1VBMVEXgAEn///8AJ1ffAD/eADT//P3gAEcAKVjtlqbfAEHfAETeADneADPfAEDeADfjAEnnAEjdAC/qAEjmWHbworLBD0z30Nf52+H+9vj41t3hDE7jM1/1wszoa4RsHlP2yNH76e3qfJPXBErtjqF0HVK4EE364+igFU9SIVTytMDvnq6DG1Hsh5znX309I1Xxq7kXJlbzucTlSm7kQGfIC0vsiJzpcoziJVflRWvmU3SKGlGSGFBiH1OrE04uJFbdACbcABylFU5YIFQ7I1XbABJKIlUpJVaN9er+AAAcO0lEQVR4nO1dC3vauBK1IyOwZAtEKBgDBYeWLATqAuHVtKXbbvb//6Q7M7J5k2Rv6W676/O1sTF+Ho/mpZGwrAwZMmTIkCFDhgwZMmTIkCFDhgwZMmTIkCFDhgwZMmTIkCFDhgwZMvw8cJmUkpa+4P/0zfzK4IIpINKN4nGzKS13GHdbDWCUZ6z+X+D+qFKvK0uObdsOHEu2zZIvQ4dlnP41CJBM2QQCbcdiA1h0HEvVYdmWuOwNphmjLwf39QiIc1tIaIO7w4TQHiwrzPJwcxUYz8T0ZeB81rHtlssZMhe5YmQIdWCrPXfFBDe3XEvGC5lR+iy4xRskgsq08ZiJqSHUy8FyKlgBv1ZcgACPQ/FP3+9PDq4W3FJohWzOibqq5MIYI2rqkqsqLMbS8mr4eZHJ6FNgYR1kjy+Qqi4jUQ08YjJwiFds+fjltSC5tdsqU6VPgKH5qYAdR/ve05YXwNLiqDyB0AUZeVKhgTb72CHIc+xm7f40jPKEVmxWpoI80JFQNSSUmKww0gMx46FtyJcFO5jIf/rWf0ZAVMkiMkeepdCHjyU5TgWGHn3OI2M/d0mFAtcxLHKgX4n7rv/8+bnBy7cLJhVASrYX8HITB//0kC0w8BqJtEcu0ZRzyHFqShajKnXnxCQq1I7HJblUvqXROYV9nj0/Dw2OmDObrYPtrvJbg2a1VqtV+4VW6LFUrfBpu9lkl3jiHwtnaNe1xVlg7JDTJl8THaeOg6088HxUsIoafoGxrtGyEqMou6aBgadNk1ERsOsB9WJutsd7HPnOvG7vohOnakVcU/j2s0OiZhxry3jtBUk2vK1IYSoXNYGHEaghF7SsRuIniakPfG7J+dOJqJTQ6iGhLbO9skMo11FgH6Fv9vg1CCX9CKpQGWbBeDuoKgU1/aV/TYTGaORxe/2LRrlqrl2vQ1ZMAJ92Tz3F6F8g1A1rx3Ru9jgilIvkVaaamJYbrZxuTPeiDdtPPwqGR7vFLI1P03bEEglmKIkRQ1o9NPmD9aIdD5u9YD65nrcLoz6pXAYKGJb1p+Tm5YSyySk6bXtoDN8BocIJr69DR1hGCXOz5BYoZdK68AfUNlfuatTw3GQPbzGayB8YNgt4GKdLdz0FVYjLlfBAifU82Udrj7bJ86p2u5nLraWGpq+FU0FfajLoDddcGgEfP2ErXkyovzrNJ7hv5oA9QuU1GcXahFGWETUxOnkzNJ0YxGHT6yh3ge3NDiKHXMOgZu72RzEqlgPN0SoBciH3KReiSZtOGTxvXWEU/8doyL4EEHOiRh365OZPhdCzXLwwpPSOLfgWLyVULLYU5tqVbrcQN4kzu2HOvkeoHG7odvHd41nQkA69SvIBjGskp+lesUp8bXoLP0gTo2VvehDxRHiVjuQONuQZw1idhDPnQahUrdkrl2HyCRzRnOLoBgykxYh9siFthz+Ry38poZTSMu9npCVjPmPSYaN+YMtjQomdfmOBNyz3CGUhhXMYLuccFaAMh0j+xMVDmtMFPuzc/SGEamwOPU6GBVDXnEyNcK+RS7y9cN0fOagOQGhDwfG+UX474BTg7XUYA4VRASlnjbO5khcSatwwREFvA1oupJe0+D1CsZU3/1DqD7jhubNLKMUfI4HeXewAecEXT32BHfoS7/iL4F78Iu/5/4A7M81rmpgWu6+p2Y0VmqeWAmvVGnelC1xCINXx/C4motCfbwjuwrvvgNPE1+05vIgWeaQn8TJCOU/5jNTBCVJ6dwl14PL1ZrvdBEK7eo9QVJ5tpeGLBSbPOrgXPE/VIQMLjw3SUzu8xkXA+dg8Qgt8JjIuXUkh6BSbcxtuoNPGKNS2GYSbY+nU4I8fobNKHkEAzVxwuPGqhScanjFMLyOUVVJl5527311Cva2+BbW5R6iFXLIl5nVldbtXW6WEwnV7P4RQizujnHkmzRneLfhBGIL2NIqhWI91BI3DRcepCi7UAkVT5jBM0sBgAKLDGniCYE6nOdPoX0aoThz63Hmfdo9QuOKgRZgvyCHZEoqtfdjHdo+piPbI7LUUP5hQLsF5cFkzeX2ckdPScCX6n6gCZpWCXMJrFuAjeYEdgpKrOrKCxEm45SAUliK5hpBfwAvIjU7n8l5EqEhdpsJ5B4wIXTMCKsrqF1cIl0mOkVwbqAL3DgnlPrTpABU9Rc6a4V5K8B9MqNOpKB883RZJVyd0ya3OWT4scgxEdAxek4KQU2LYCSoUWtK1G6JewPgpB3xq8mDn4CdwXa/IM7nRFxG6afGHqZLdA5DQwgBR4fgq+9JR3qrg0xcTracBEWp6vyE2MYq5tvCUbsQ/mlA2Q3cX7KnrUp7JnkifepAUGqNYz+M/ApuBK+NJu+ZNwFItoa07TTA+aLlyC8HRFti9BfAh9DxYsTOu04sITbVd7wkPkXhLEHpEWq1n+rzQX+2Q24WEmjwD5mx8cl96IK/gpPxYQh0SzN7E4dwzaZ/IIU+tqtHgLAoTVQHha4KXB5si+DYGTUDeE+alGq6Q1JGnMbqbYgAydRqTU4y+iNDUCR0/4c/sEcq9QrLaUXAJczjc2Aw9TCTYnEmO0mTLQuxY+c7FCXW7yXXaoeS+IPmItb/I4QJC0CqwuLDHumA3pN3UsR3qIOeBIoiYriOfLj5D7ho7loRxFnr90zH9iwhNrfYTKhSc+e4sQRc0A2PzeNwvXOM1uTeKx5XpZDZb4jsVsJKEV643GozHlRbjPITDXTzNbHZ5x56HhfTVVcA6aePZS4aMDvXIBvGbgqTqUWcpm0PdDmBbwZmD848+ytRlS9ix6rrQ2o03GwzxHNMTevQlhJpCAHuTBzlz0+4GlAfBUrY0/SyYRONjvuDJSvqNZPgRD09P8530nbo55s1NpGznQJUyC4U0WMgQeB6th+CEVkGPcgFejHQtsqQ+BHKWGmJWTyEZM825s6LG1ok83wL9cKrFvohQkRAaXeBRsafk7+6O5ZhvcfUqMQWda0+AngRAAwJGK2Az+z3X3bY/aGEcvPu5AvdmwkAT2J2G5DIkg9aZa0qPObnghG66nIQKx3F21s+oW3o5f3PfE7fihgecCkXZBXzahZSU3R1q0bEn4BW5h9xwPo09IOda6ibGp8J1yC70WkSnq0R3/OXUxVJCD07ontKhgyd0KPiqQS45iWjlgvpp1gyhf6+IYh6u1w2Vy7l0E2Ua+5LU4ViLrr6unQp7OAOvf6QYRvqe8MiA9kZIp5BOC4V18oQOPXRVqHvF/qtWPhHRJwLyf4JQaVzP+pABp8yJjDKdaWcBXNVCiEDP3JAbzb1FALswSZnb2jV4sqCOp7GJYWvrY0a5a7gKDoJ0Ntgx7MkdQfxw/q5/YkKVnaI9V1K4+pqUaWek1+BOjYP2WTlxMW8y0Iw65+srDwIDxbuJdbNzzXHrmFEn+dbff0hThGpccYulXuUTFVN7CWZ/vdZksDn3GZ1ZMLM0hLqMJYZ+a9tF8lcwUvk+AxeBiwsUv/DGbtfiGNO5ToOcyXpjvejw8AlT6xfsiaMxG1JdegKbeprR6VUmni6caLNpcz6I9fXuZurIekaJ7ieY5/OR4Mt5xBbdyiyUoIEKuEwI9aLKIOJ4LyKaR3jAIprPBV/M5yu9GnRd7ky7lcJET1snROAvg3uLaLxJkNtBvNRSiQE2275s9Z80kYx7GBi1p46Apt7PJaIZcYfe94kYJG3O8d55Nz0SJnpPs032+f6ewybfU6g1zPssJDIyUIZQc1uxY1FdBlyC+nWoBqZepXyOOS53qTCUu3KP1M5goT0vws/N2dO+ICbLmg2HKavQ2YimNO2LO9XjgJ6lUdmeYlP9Pa25afPjc4nqEzrUHBQk7yJAFiM38Wnp3trehtDlpqgI1cwa6zjGqKoGF3B9OUQOghOp4ZbUXtfS6+u6LZ+pVmKD9sJTzry6K5qmIMlR00rjiNCNLO7mjkW6MWkPmHMz6Hr7Z+DpA58mtNPQGmkKQr3G7ljPFF+GWmNP0tw9JrQ9mlggr/W1XIOea32/y8p5PY6W0iFa90itRurLfPmcgWSOnvQT0dQomphu9MJRAfsj7BMC5qVGa6jTkgMWpk08jVY3cgy8b80X3J9MReg0oWNosZgPH0hoHzYmQZDQCRyD2bC6OiK0sxZUiw3xPGZh+99fLZUYgE67Ei0V0MoYkto3pDbjZy8gWgGJpgWiiXVy3jSK6xszd8IVdefpl82FB9eTSm06gWsbqdUp7XYQSUW3pXQYtTdq9TShzWTUCpYBYh/jNRGq0/29Y0Ido2AuR+j2+RJap9BWHU9bcyT1+USMuO6AaCqImD0+6o579h4KJzTGliu7N65U+jtdPdt0Cg9z2821fqUSj5PXdKJf/jSh6E+MkFDyeSktekJCHdNBkDT5C6jQjf4/oFXp9VpEJ3OaB4xqrb3GvFLdK+zK9arjyqx1rEPRZzm6YoLBjgYT0zM7nagceYZQmwgdUW+4TdXW+4TSMIFev3aZzKg765wocTO0zpdPFYGkTz7fEctOvRl356uF8rBA9syQUP/65AXt9p7GdRun72u3tumLIvjPENqSnK/bVOMWYOEW9xt7hHLHXOrJmpeXMwoNXIWNVSvqDuJmtbbLb+6J2C8FG9tBr90vRKOG0A6qO/e5kjZ2sm6pf2DBRNIdc4B4p/quXkP0rGcIzY1UiIZzRcXtwURM63uEou83HBRW+nIhKoegy/VxtLFyHIeF02vgt9J/3ibho3nac0ggXUHYZn59/0wWwDriKmgdJfi5N+oc8blXzpjgOULTI9WuutkhFMcG1irRaOG9oKT9WQCL6gAOGCUNOnR91q3efezFZDlZrVYjA+z1BkSE4exMvyXEeuMdq2PXIueUORD6urnHZq2wSCuYR/uEmkgJ8w7YxYfGENuxIZRUEtbcwauc0jtCQ0iEBrhRLJN76XS/v3CMDaqEej1pPwYdQBC8pOonqeE5g7PpDQj8J7O42a62x4OWUOesK+y2THarRBOpNrEotxYb8BD/mL/4hheLcLPEv3oZzZeeuYQAAxo1vL0DUKabdWI6/m7PXjafoONM1nYPfDosVPrNaq+TO3GGp0bYCdIxh6M7zu+2r5v5FknR8l7p8maJf4S7M4YKk1LW7gFYBrDAdomlM9+d6pP9YxaCWrs/ACMjT3k9R1AabRHckOdA8x9Fs0E8bqe27SJ28wdD1u3c2hfC/1I3HfjfBSyZT2g0ruMyBGZQharJ7CWBg2zX+sOV6ymUIGPbSC07jgwbo1+AT3LFe9FqFVUvUYnnDmvjyo7riGR4i9agTSpl/fwJpLEuQTVGWncbJjSoX2Owotqovc4FWpSryOHhJkMkJ8N+LVGGwbj1Ar+Jad0YNtOkWTUG0+Ed6rufHWoZgw2ojVvOZe6aC3dXLAm1wXS9tirPEsoqlYVWSjdmzU1EYGh1JPtuhfR3QTAa/XiZkgfmyOWwX9+x0cF47oKliep291lPFIuael1LgeLckVRqPtVK9F8cRs/6++FIrTBFiVtRt1L/cAjhIbjUE4x6qpGUgvtSL/ZIfTad+i/EbqU0iKYPsuYsKkRKLPgzWpqHtYl2TIFEs+VIYSGpG0kNXhJq/duwyd/VQTSl60o2NEMCK2K9qE+9J4pewaJB9NYMwaxRgUSuP9EYygCpHpF6Iu7ACpqfGBfI31H9NRh0piBiYXqUuBAD5imIIMbV3hON3g1VWMesA0urzYIKlfUQqXpx3MMH8XPuJ8ZFMqKyXmhgRyX3vYZp6nauIKWew3pviZM3nH0XLTui7i+sft5Um/UKWNZD5EVHfihvDAo/M7qXMPQ4YMESyh0mieKgC5FkA9t9RcuhDs/FS0yGHTvWEkt2sPp5W21Wj3zlQgx1whnl7KfGhWpFBfNGaYYyGDpwXmQmt9Jhp6cCe3LyOqzS137HrkuXxitg9TOXopC4X+2Wt3jORfjXQjbi1NXBYllBndh21XUwT1i3I29+PK0AhKhte6hkzw4WvlzQ9G3St7DaLHXDKpeoa/kVwTYJJyyWTeuQh9rBms3lCsvsA2WpHXMvGBsEngzsayZrWCQqsOqWqp+xdNdUm+XOJjn/7UiT31gsu6lDbkjiaKWjaF2HRb2nLAfbNKhcMa94Q7ugpjhgAcelDzWXDXwNnRVWegiqNptfoj/h1wSVvtWwWDapQ7b7jsDKZPvaWYLJt9u6YY91bMtGc6WqsR7bWM9lqYIdCJqioK+58Gi4VptmFuTS7f8KqdAfBH+YFMvqZCDPyBE+WvmRDHNgpWgk70rXcPRHpDs93bILztBuOrpu9xyOgwBrPoju0vQiMDPw4AeNSf0lIK49oFMuzJw+Ncv3F8hsSyrsOdSR4jhKEoeCAKFVrGjpaA+sv8tzIL0cx9gGDQZNnbLVuaEWQPX1f9QkEeDZfZnk7gugEKnjfC6RqbEO7ckAoqGRHXszMPlju+FU7amcAasYelYcTuphBGZLTUjEO9fx+SHz/w1wHRkHMlhKC+c+wFHINEGL9Np2rmc3gO/IGcD/ij1XXRyrmrOHTMW4I43wtrsah5KQy9Ce26szAloEnFotlYqndzCft1t31+CgdN/TJzef9w5OPhf3jjw+1feBW4nz2JSCaxLVSDGsI7vGccntsKrBmi+BvkjNwOFs2DkHSw5dmkdj5VO1IE1Zwp3rAHSDz87xef/q1Stz58UbWKW1Uuntw4eHT2EJ1nHjffJotHqPf4qbrZu1Yvnm9w8fbu/LWx7w2Jvk5Ga3zd9kM63hboibcik5sHx/e3Cq74Uy6jPyuJn7Cnx2F8u1+gqL5ZZOZergBCljGj1flaBAW67Mwdc0j8ZCWPQWeoL80OaX8+qz9Dl/lf+dbrx0Bas3+DgPuHZ1lf8YFq0bXKUHLb6F1bvy53z+sVTGPehFlPP5/Gv4vnT/CJvg37dXKS10gDm2dAurH0slPEOJTomMFu9h7bb0Cq6FyF/dWfRqwuRU724uxiiNH8LR2TTNBTRfh1ugAwKF02TUNLBZwNHyVRqEHOA8TlWqfWkI3CFwuaXRawLTxPXAPjmwKSH0HT4KPnTpAz4TEFp6TB4QHuq+WP4Kn97ig5VewzPel99d5X8rld/j93iCMuz2pmSVPuU3R92WUkLx4wN+KuL211tCgawytglYA0KvtniL7+ZP3AH/X12OUTYEm8OTaS7AK6LpV8GOgxiCtYeYKR7XFTT7CGfuETjwjWPFOpgetFw1ONQMsW7RqITzUbwh9AM8xs2VIbT8kZ7s3fs8fS59MoyhBF9dfSvvEJr/Wk4JRVmD5//2J/HwtrhDKNJeujsklK65S2jevBAQ++InWHv/5g3ewGPp3I3/dUZX4DeaaS7sgWdmvIwVzoIRaJxHarSeheuOHbkOFgZLnCQBq4nmEFyBZW+CTfcwR9Ih9/68U28IvQIeXxsCsZ1e5T+Vy+X7d/mEBBJhouehuCuhKIuG0PJn+PjGKpdvPsJBCQ2G0PybctG8rH1CkbotoZ+sm5u3prWU7lD1lErlx/zjhwsaJtB7ZpoLu6ItRb8C4JEmmDEcQyBV1Z7ngFDQn10ffxVA4yhXnIwVq8oHiubKLHgQlNqj81GnITT/unxvnvIGm3ie1GCx9CdsMC0dZK70hlTsLqFXqBKIsleoIst4UPnu9qZs7RCKauJj/phQEN0dQlGoi7TfbRkIvXpVLhXhYpcTUISZngMnHWA0lnUqHHQwJU4ZWlOoAya9mVI9eyzRxE8Fyq+ZLhi9Vqa6zTW35GjwRIyEhL5Hph5TQuHPb4aR4icUnRKaFtSS5ostodgk/ywZQh+IXHKAyluHCwl9D7vjy3p/RChojB0JNcegJSxjk7/6+vC2eEErj0iSJH2d1GMPzMzVFelgNwfD+nS9rkRfqjilZQMr1WjQChggmsqxhWPFqqBMxVOd+UBo/uOjIfUBiUUT/JA0WXzeB6Ts6qpMqgDcgQ2h+bvfYMtrQyhIL6qF0m95gnEbkNA8Uv0n7PJ5j9D8w3vUGIeEluFOPpdL38jkA+OXs0kEmpNvrC3O0TLhjEyY5rQEtvsRo7p02bRz/Z69xgkwc56F0VVVu1IG1ciMNao/OX2oIfSrae4fbq8MoVcJoZZZJ532ijiD59sS+toiA7QhFMS69NEI36cNoVf3X2lT8UBCb+maSOUuoSXY+c+yVXxNbht5GRdl1CmgdeFmKFFD4MRhOHCvQO0+wnpfrH6M12GzgIOT5lrhKIB5q1KrfnFdM8zgqckuE0IfjY4rEaHFfGLUE0J+L5K3eIeS+LG0Ryi1zffvkVCyI0Ui5IDQt9TAP5QPCH0o35E+OJDQ98awl25uX3/G1/WtfFFCLTXHkVPU8VmQXOWIV+S3prBMr6Zo3j60T3ZdLoe1ei1u+EujH4zi7T0zHachlGSGFOFN+RtaIvN4aJ9ARtCEv79P3NEtoR9L5ddXiR03Pj/EQ2/f3h8QWn6DAlo+MEqgSb4Z8ncILaOLdlcqlsr433rEO7kwXAuznDY5mGhy7LpDgwlBheL0XRgrIbn4DUPfCWdTM+H7RFgQ4j/X4g2h0KqvPpdKRCjJ6TewryWSIRQR+uIx8f93CbVKxnt6UyqRE4UHkY3eJbRoIWnHhBpfamPly8DirXEc3t79+bUM1u0hidwuTKkZCYYV05QaFcTeSKCRbxKhHYf2mbtU/VxgZlKBAERTDZ/jMyHUAiKsIhFaRJLyVx8/vHlvnMXEOKXu/R6h5M+TY0+W+fPdh9dHTR4kHKz1MaFW6ff8ltB3v/32jj7elcgmff309uEqeYeXhaAM3IxZ5DJ1tBlrLWlmlT4RamsS2rGkkRggovRTFzTM6PlepIRQen4iFOnLp4FLYu/R+F6lsfsuoSS8xDSZpTTcOSCUTnFMqGVU9yZSor8fUW9Q1EV4c3lCLeFXcS57Mwg0cqmypKaSX6wgQgUNTA0SrrssmT5g+JJOORSHDaHAxw0K5KNhE4hJHNJbZOo9fUCF+kiu1MeS4TpPolu+Na4OWamUUDhsh1BMjuSJ0Hw+jfDzlBwxuMq//x2vQdEucfx4WSOfgOsu+pZo6nOOKcKvMJplpWsIbXD61a+p0Qb4AzbIdvPJKqgUxYe7u4c09L67u0OdVSy/unv8/O7175uMZAjf3CUs0QEl+HxLmaEbWCO3s2Q9fP327SPYtrs7kxAs3sN3ieNTot2Kb/A0Ifwlnouv7nBf3A3w4fZV4skXrduP7z4/vnl7YRu/gc+TaWoGzMyLB5o0JnlNfmeFFqA9aRzVzLecdm7kvaxTbptJxtXSZm0b8CDgm038Q2vbz7vflME8723YnqS0c9hmc3HzmS6wveDRDVwcJIPQuM2ESpJT1WPLMBm5OGEwWHTLwRAp8Cy+EP/VTviXgqtuDidYMNk4ZX5TaSVIARSYmTLV5/TDIHbXzX7j83lwpgpTbqZNqzCzbHAitC/NHBZz8wOA/RcNZ8pgcVSlM+OMml9bsQyhbUnTJeDMXyzunpsnK8Mp8HBYRRVqbJQ0hIIGMLMF4fwSZwYcZzgD7iq5EklBmWcG3gX4M7SdfvQfLrb5LuB4OB5eR4OYWW633h7jcDCm5C8zCumnBBcu1Ya7OC74n76ZDBkyZMiQIUOGDBkyZMiQIUOGDBkyZMiQIUOGDBkyZMiQIUOGDBky/CvwP0q6xC9iK1+iAAAAAElFTkSuQmCC"/>
          <p:cNvSpPr>
            <a:spLocks noChangeAspect="1" noChangeArrowheads="1"/>
          </p:cNvSpPr>
          <p:nvPr/>
        </p:nvSpPr>
        <p:spPr bwMode="auto">
          <a:xfrm>
            <a:off x="460374" y="160337"/>
            <a:ext cx="660087" cy="6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>
              <a:solidFill>
                <a:prstClr val="black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-25236"/>
            <a:ext cx="3200400" cy="142875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3914" y="3157718"/>
            <a:ext cx="2658816" cy="1994112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978" y="3433798"/>
            <a:ext cx="4555953" cy="2733572"/>
          </a:xfrm>
          <a:prstGeom prst="rect">
            <a:avLst/>
          </a:prstGeom>
        </p:spPr>
      </p:pic>
      <p:pic>
        <p:nvPicPr>
          <p:cNvPr id="13" name="Afbeelding 12" descr="https://www.co-valent.be/wp-content/themes/co-valent1/css/img/co-valent-horizontal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87" y="6277980"/>
            <a:ext cx="1676400" cy="498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Afbeeldingsresultaat voor vw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" name="AutoShape 4" descr="data:image/png;base64,iVBORw0KGgoAAAANSUhEUgAAAPAAAABACAMAAAATQQrVAAAAwFBMVEX///8AVpWLpcwAU5MAUpMAS48AUJKIo8sATpGpxttkkLgATJAASY/v9vkAV5bM3+v3+vwAXJmRqs/09vrf6PDo7fQAYZ0+dKabstO8y+HS3OvL1+i2zd/t8ffX4+2Dn8mpvNmTs855oMI9fa6zxN3E1uTBz+OIrsugvNQtbqTN2Omyyt0maaHT4etjkblVhLB1nL+Xu9QAP4pahrFBgrCDp8YmdqpPi7Z8n8EvaJ9hibNtlLpJeqoAaaI3b6NWgq9PVK1NAAAPYUlEQVRogeVbaYObOBLFBmR8gIUB+WjABowNbfAxbdzp+Mj//1dbEgjwlZnZzXSS2fqSthCSnurVoRIRhP8Hwdiw3MliNprjn72UzxBrPJ+NBq1pqzV3fvZaPkOMGUBttprN1sj42Wv5DMHjZiEt62ev5VPkhSqXyeRnL+VTxBwU6m0ufvZSPkWMQaHf1r/RQWPrFpQx43hn/0K8wnwMoA3DcRyrkDn3V6N/H17DeJnOXyDkzkajAZcS77/MQRvmZAy5BSDLhf/b+o3x4iecxI47hjSqlecWpZRgGd7fKMHCjmmm/XAV7cLbR6ZlWJPxqDkdjEaz+QiQjV5fXyavLyCL8XhWxqPZ75FgYTW1217W2QxjIurH8GbVhjuazQaD0Xzx6lqOgQHw9KXeYczxzuFNMwx/bVa7q+X69EH0hgSiNPz0mtAGo/F09gpI85ZFqzmd1buMC4a3FlhQj+QQfyw/a/F/T7DT995jJCuSJIoNEFHbm1cdrMWsOQWLrTN1AtDmtU70wJDrF/JJS/rqYhzG758E4W+Imq62B62LGNJcpNiraRdbLzPwUANqsTUCO6OcuVzMIt9ojVwYdN8xvff1xIx/NR2b0fGiK1KjLmhYc1bGZD4C9zudTea57rgs4Khb1/eowDunhtvW1ZDYX2KznVCqtLnY6tXsdvUgKv6IqjFd3lQtx+BvRDb8Utv3Eqap+TzhCbexJomNa5FIRWfnZcTi62gCJ4JWPbZag6tM6iV3V4PBhDUuz0J4MKKLa4gr+Bn0ZCY90a5P7/4hF+1vO73o8kebP1WP/K1ztWDC2yhzQv5+TXo9WTtsI/cBaDUMesotWrDfpF+CmjengLc5mzCAjKxcZtNapHVmRQiepnlDdoC1xSKsSovgp61x8hzrC/GVollvCxuJ9yi3Y8gXh1Le5hW9xJgqpS/frT5/ilCyTYVrwXZHkx71ZiukHczxgMEYvdJFAqRBzZG500FF74LOrdkX/VtOWo8I4bmfnSyzQflovCG+m7U9My8FIumkCrti8eKQz2LrfEldj+tozbclo2vq9x4DpkMql9UVXqtD0OOenVxx5pzBbQ1e2O/JtFVDKOBZqzzqGnk0aoELn3x09Q4lSF8PQ91xSX85ZCpd8cV3a04s4nqXYY8drUBPCtZjv1yg9F6YvknEYt+YWVeAxUrKl0g9bVp9oHsyM9GZDRmLIkWc5fCt0RVewW2WR7/JiNWumiMwG5w1RIlQfSxJZGNhtdXzWa03zsXKHp1O2UbHOnJ8xZY4QUnA0sraRZN0VK8Aa8NO5w0EMqak3Ca0KW0Oe4/ZTIeixmG8jhiZqa/KZdyqRyQBz3mtyppNWejNeS/YoAKx54On9ZOtB8Gdu6BKm6XbCpNiz9GO/Sx6SG/50KFerYqb2Tuqa6UCrEeqCgdUR7XccMtnEklpxkvtiXqBct8wgMgzpmlZYTVH00Xd21ijcf7vYpBvzEuB3/2gI0s+KCDMOh2vtFgruHVKOCtWLwXsZbWwczHO1Zkp1aqkLZsdF4yWTtYN4NK1wzhbrkyNc3p1F4m4iJQGr4ULGrxwjHg+HQl1eRnQrcCLET0UTgevJXecEx1a1JiXUetBN+JO6aOgpxWL1+pbcRXnv/PHJGEvXZiy7AJgdyc8B1yOU2rYjJ/zecULNBCLqphrNq8Pe3i2oGZOE5LWYDap6d68sLEl/TYoCOqZ4ytcbsQVfCrcsnnK1yWx0OWyDULbnAcaMwSudE39DmDrK+fSpshhPE7yW/U2tqYwGUzzhGlcgzFrXVdbjZHp0JgFpju/yrmF/kcOS1nfAha8YrXSJt9JznG+AWBpRYeEdvC67O92yIBLPixH/Za/gvjgFWAPTrRM3PDI4ehFXFKPjxUsJhHGiyancx3fbfXRHM1HU1DufHJ7/vNKOt0BLomVO+5+gV+8lFsWFibaoOpcI4a9j3XmFQK12s0Gt80qLCWnYS6XhDtyxDfSPT0ErAwnZb3xOgQJi+aVGiHdbE2nzdnLXb2yij4N7f4oHHGn3KFU4/Tk9khli0oN5uDQV6fwzMgud1Pq8HT7QRwu3JNGTmUUNh8BFhuZIVj8OHtdjsKFS6Z/Yoc6qsFoPHmYoEelN9TuKzx8YpG4lb6lc20gO98EGqsjFpQo3dusUcmAmvl+VAb7PNPS11VG94jSQGfIIHj9/Ob+y6QuGRuO5b7MZ83BbD4ZX5U5Kikjaz2/qCTjZFpyQNeZlyAUjq3bx1vm7XXQq8uILh54bi2dSizfSS3Jt+qYsrtzWihZ1fDCWWEyMV3XtCzLdE1IqV8Xc3b52RrNXy0DC5PHN0bOpcpytg+ecxsUY0HtFBE1vrKW4jQh7yzGBhZvVWbNDRnOm/nbWcmJCrBWSEPhS0CkRGwNb1SMkgk11LoMakJJPp1SsE5RxsQPK3TmpkwVGGvvZdnNH/fsCU8houshcopI69x/KT5tjNhyuzsP5WQsD3M1L73jXjr0eVKFLhUTxKvEQwxglxfT+3prXmUeNGnVzv3TKqRdZbFlRLjdEo3rn/uf03VUw76UU+CdMb7LlJQbirQP2Kqr4+OTOLwsCVxtZkRqOhY7JuRMrRJrpePRbDafL17H5l8ouVpLvcr1de9JzWFd7AkhRVfvpoOda17LF50nGGYefou2Xq2EUMulq0ZnXyax1Sra1dlQArzlfS6cFiaLxQJs2LUsxzEM4LDx8ud48epbla6KvehZjcXVr7glfdwmZFVcoysuKoBZ7ZUrb/g4tfT46JtaahsOizqWQs9Qr/wCYVDSHlv9dh7J/gLg9qY6fYlSYj/tWFCWi3Jf4YtqHhXxJLt2bkK1sP0EMD9mSUE9NGI/oTqRhtDotmr5hpll6/d9cNa6cm8fmddFtwfipN6hV8FAiW9+p3eY1I2J3I/uXiqm8OqIOaza4nqK8AQwrxKcr1cS+kSRhml1X9+cwpFADWSEJCTlZwAp7rS/c32A3TB6S1ANrt4Jv3tHqh5rdRZIJu6lrHMBo/l+VC+hrD78Y8BpWTm6uSnC6fFs0/oy91czOl+3zjk4L+rJN39n32sNp7Z3HCZaVTkRFW0d/hkjbIJ4FojiR1zoy0jKk0Sl9GjtnlS8klxh6BftkliPbk5HyXt3728BVFadqt33eY07oeNpJN6vM69tM9l52TpI6JVMGd9on/i7ZOb7tNx0Cvn62Lf5b8XzY+nRnDV/xbvaULPouu5c7cOKz/D+iJzjvEQDZx+3jAoPUSNFKUq/3a5ScJ6jlcjQX/2pueeIHZXLY/Lj8nnV9uwV3uzgh82PZnBZdkEvP18xZKvPSgNPBZgnJW9L+2Fm9QuKNYAz/PjVZTeCOOihp9WfB0pHitzT937bfKKrX1GcehaFd9n7MNE1DTgqiY+hMx8BjzQ9GW78qP9r3wD/BVH7dhT5x83pEieE0CyAxihJYrFH0/Ukvpy+rX0vsn9/rJVg1XLTtG+HbS+Kll8yJhGIbYf91P2dKPxfCC7kZ6/jfxPHXvCgiV37+9lR0c26L2F9moR2n05u2aHt5L/tm8Xg0A5BnkJpS+WR1XrrBffmaK6i9iqtebRlcrirNX+W4IPO0sxMS1gdo6/r7zdRvx8TKnftXJblBQCknt3j7WMcneB4q19qKeq5l/yFROofkrNyAM2mHxA7qJ7WXe22whBpog5eVs8ea9j5qpz42Skk8u72eaQhfb8nei1j89ftn0fpdyV2BJxJuk4BhwTR20PHNKvrwUwiNr1Qw4IKpmeaOWdp4Yf1cYdyhk129sOepFBcKjzjiJwY0c8erBVrcCzLoAkf/YGt/C06LPzNJ1Rpl9rTHw8YNGye5G2MVnCypSUkNdokyYan42pHORUzH4NlFMd7epzob4ZJzPqECfKzODlCQoi3CsFg851LEi/5HSiRDnyu/nIT7DM1DPa0ZJoFSUwzdXUbeN4w2TBmmV4n2PuWYH4ZJknn1p38CFkrcA5ua3qfAk5j5Q07R0VJiMzPhe5QeS8UrEs60hQkgsn6f5xjrUv7RGIDWhHqOHAAVg5gs6RHYoS2+S5ZiSRm+Z92ovTQH9/UZY+EQjjsooMuE8D2IekNDeaEYcOT0lN6ieVuemKsd+P+s2X/9wJKSfGmtzUIUHop9UIhQwS0fOgWTgoO/XoMEgqmImoejnTZo84cC9ZZeTOwj9C+b26QbgsuUbbCgii+KnhyUQKlF+ZSzKhAUBy57RC/KSdTOKOhK4RxbwnHKolEeCl1PXB6CvHStu18lYd9wdLR8serOOsSM5T01CGSDQj2Qj/p+o5pZfI+Bxw1xCROkpMrRLK0BP8Wy0v6mUoapuvum6EGSFfpdSuKhJWEbPzWPYMNw5D8+4r2SZHo7cZXJf9Swr2gI971yMo00689HyagtyDWGQBvFYURu61122DVe/n4483Yk4mzltfYSlAaIfClbQA4jIdEzgt1eItEO+2HKa1gUIqFpLcT3C8XHSEd+dgkXVriDnuoDR10yzqL+jC+JKj6DsTMdBGZYC4dpq+QNDxhjbThJY61XiZ8QR/0+CyilRGjmM3pK+LlEg/1rv/jNbxTEvus2YIT6HYgvxvALW2/D4J9kNNJ3Shx3hO/y/STiaghh9abIr17QFZPCEWFGnskwxiBEqipLsK7IO9VqFXXYCp9Utz9RJq+wnsUs14H29oodGuXsm6aJL8LNtaI0Kf7oC38cFk1yEHZWIIz1NcIXDT9XKKeLLlnpbjbcWP0BTNPLESS3KYXdEBbHyk7ti1DF4MJ474u14tCLG/GR9QLJ0RhSQlMEKfqHnUKtuYmAtEiUM0EHfINUs7/WKCmH7bRLyOcQNLYd1UrXTm6lrkqTHCFpHXIvlG0Ce0H0ALBQ0pbDS/U7wTgklzXb0iZ0O8iTzAh7oaWGbZzPLv3Vep6ukRU84R0zw1DCHPgHbay7plWGvVhWHoBgM/KGhsdpGRpaAtLpMBTN7r7qPwHiEtENASVOgeU58TOWpHizYnX+bIunNDFBnjTiN23p0TeghkqyVeigbfFBMJHchF7744Q9Wh2GmkK2Zz0IDeIfU9LYqTQ+4sVURqx5rtxb0un7TaGm6QBQUGRwT+k1OlBTO+iJKG3mYo43Fwa/wCjBWt/iCkH1fUhzkOns0x0yKiLytL2QE0tOIeCF9PKXRgfANUq0Bp+O86wCz9DTSP04yLvTO0Wr/bwevFRFY4CyEqTNVNVuI7JIUwPMSVPeoRZEt/AWUIroOH5QPuk25jQ5ZhbeEr8B//X4T/XE4HY83yOpAAAAABJRU5ErkJggg=="/>
          <p:cNvSpPr>
            <a:spLocks noChangeAspect="1" noChangeArrowheads="1"/>
          </p:cNvSpPr>
          <p:nvPr/>
        </p:nvSpPr>
        <p:spPr bwMode="auto">
          <a:xfrm>
            <a:off x="155575" y="-365125"/>
            <a:ext cx="28575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2345" y="6167370"/>
            <a:ext cx="2286000" cy="609600"/>
          </a:xfrm>
          <a:prstGeom prst="rect">
            <a:avLst/>
          </a:prstGeom>
        </p:spPr>
      </p:pic>
      <p:pic>
        <p:nvPicPr>
          <p:cNvPr id="1030" name="Picture 6" descr="http://www.indaver.be/typo3conf/ext/indaver/Resources/Public/Images/indaver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45" y="5998929"/>
            <a:ext cx="1629979" cy="8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 descr="https://crm.khlim.be/sites/default/files/civicrm/persist/contribute/images/Leergemeenschap%20MeerSTEMmiG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8" y="34887"/>
            <a:ext cx="3496728" cy="1107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" y="98678"/>
            <a:ext cx="3640237" cy="15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72839" y="1403514"/>
            <a:ext cx="11250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Proefjes met voedingsmiddelen deel2</a:t>
            </a:r>
          </a:p>
          <a:p>
            <a:r>
              <a:rPr lang="nl-BE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Bruis/water – wijn – geestrijke dranken – melk – frisdranken – suiker –zout – bakpoeder – soda - zetmeel</a:t>
            </a:r>
            <a:endParaRPr lang="nl-BE" sz="24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467346" y="2813728"/>
            <a:ext cx="7301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i="1" dirty="0">
                <a:solidFill>
                  <a:srgbClr val="C00000"/>
                </a:solidFill>
                <a:latin typeface="Harlow Solid Italic" panose="04030604020F02020D02" pitchFamily="82" charset="0"/>
              </a:rPr>
              <a:t>Navorming </a:t>
            </a:r>
            <a:r>
              <a:rPr lang="nl-BE" sz="3200" i="1" dirty="0" err="1">
                <a:solidFill>
                  <a:srgbClr val="C00000"/>
                </a:solidFill>
                <a:latin typeface="Harlow Solid Italic" panose="04030604020F02020D02" pitchFamily="82" charset="0"/>
              </a:rPr>
              <a:t>i.s.m</a:t>
            </a:r>
            <a:r>
              <a:rPr lang="nl-BE" sz="3200" i="1" dirty="0">
                <a:solidFill>
                  <a:srgbClr val="C00000"/>
                </a:solidFill>
                <a:latin typeface="Harlow Solid Italic" panose="04030604020F02020D02" pitchFamily="82" charset="0"/>
              </a:rPr>
              <a:t> studenten </a:t>
            </a:r>
            <a:r>
              <a:rPr lang="nl-BE" sz="3200" i="1" dirty="0" err="1">
                <a:solidFill>
                  <a:srgbClr val="C00000"/>
                </a:solidFill>
                <a:latin typeface="Harlow Solid Italic" panose="04030604020F02020D02" pitchFamily="82" charset="0"/>
              </a:rPr>
              <a:t>baso</a:t>
            </a:r>
            <a:r>
              <a:rPr lang="nl-BE" sz="3200" i="1" dirty="0">
                <a:solidFill>
                  <a:srgbClr val="C00000"/>
                </a:solidFill>
                <a:latin typeface="Harlow Solid Italic" panose="04030604020F02020D02" pitchFamily="82" charset="0"/>
              </a:rPr>
              <a:t> chemie  </a:t>
            </a:r>
            <a:r>
              <a:rPr lang="nl-BE" sz="3200" i="1" dirty="0" smtClean="0">
                <a:solidFill>
                  <a:srgbClr val="C00000"/>
                </a:solidFill>
                <a:latin typeface="Harlow Solid Italic" panose="04030604020F02020D02" pitchFamily="82" charset="0"/>
              </a:rPr>
              <a:t>of-3</a:t>
            </a:r>
            <a:endParaRPr lang="nl-BE" sz="3200" i="1" dirty="0">
              <a:solidFill>
                <a:srgbClr val="C00000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449603" y="5036729"/>
            <a:ext cx="4302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 smtClean="0">
                <a:solidFill>
                  <a:prstClr val="black"/>
                </a:solidFill>
              </a:rPr>
              <a:t>Dinsdag 26 april 2016</a:t>
            </a:r>
            <a:endParaRPr lang="nl-BE" sz="3600" b="1" dirty="0">
              <a:solidFill>
                <a:prstClr val="black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991600" y="5768096"/>
            <a:ext cx="30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prstClr val="black"/>
                </a:solidFill>
                <a:hlinkClick r:id="rId3"/>
              </a:rPr>
              <a:t>Filip.Poncelet@ucll.be</a:t>
            </a:r>
            <a:r>
              <a:rPr lang="nl-BE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" name="AutoShape 2" descr="data:image/png;base64,iVBORw0KGgoAAAANSUhEUgAAAVAAAACWCAMAAAC/8CD2AAAA1VBMVEXgAEn///8AJ1ffAD/eADT//P3gAEcAKVjtlqbfAEHfAETeADneADPfAEDeADfjAEnnAEjdAC/qAEjmWHbworLBD0z30Nf52+H+9vj41t3hDE7jM1/1wszoa4RsHlP2yNH76e3qfJPXBErtjqF0HVK4EE364+igFU9SIVTytMDvnq6DG1Hsh5znX309I1Xxq7kXJlbzucTlSm7kQGfIC0vsiJzpcoziJVflRWvmU3SKGlGSGFBiH1OrE04uJFbdACbcABylFU5YIFQ7I1XbABJKIlUpJVaN9er+AAAcO0lEQVR4nO1dC3vauBK1IyOwZAtEKBgDBYeWLATqAuHVtKXbbvb//6Q7M7J5k2Rv6W676/O1sTF+Ho/mpZGwrAwZMmTIkCFDhgwZMmTIkCFDhgwZMmTIkCFDhgwZMmTIkCFDhgwZMvw8cJmUkpa+4P/0zfzK4IIpINKN4nGzKS13GHdbDWCUZ6z+X+D+qFKvK0uObdsOHEu2zZIvQ4dlnP41CJBM2QQCbcdiA1h0HEvVYdmWuOwNphmjLwf39QiIc1tIaIO7w4TQHiwrzPJwcxUYz8T0ZeB81rHtlssZMhe5YmQIdWCrPXfFBDe3XEvGC5lR+iy4xRskgsq08ZiJqSHUy8FyKlgBv1ZcgACPQ/FP3+9PDq4W3FJohWzOibqq5MIYI2rqkqsqLMbS8mr4eZHJ6FNgYR1kjy+Qqi4jUQ08YjJwiFds+fjltSC5tdsqU6VPgKH5qYAdR/ve05YXwNLiqDyB0AUZeVKhgTb72CHIc+xm7f40jPKEVmxWpoI80JFQNSSUmKww0gMx46FtyJcFO5jIf/rWf0ZAVMkiMkeepdCHjyU5TgWGHn3OI2M/d0mFAtcxLHKgX4n7rv/8+bnBy7cLJhVASrYX8HITB//0kC0w8BqJtEcu0ZRzyHFqShajKnXnxCQq1I7HJblUvqXROYV9nj0/Dw2OmDObrYPtrvJbg2a1VqtV+4VW6LFUrfBpu9lkl3jiHwtnaNe1xVlg7JDTJl8THaeOg6088HxUsIoafoGxrtGyEqMou6aBgadNk1ERsOsB9WJutsd7HPnOvG7vohOnakVcU/j2s0OiZhxry3jtBUk2vK1IYSoXNYGHEaghF7SsRuIniakPfG7J+dOJqJTQ6iGhLbO9skMo11FgH6Fv9vg1CCX9CKpQGWbBeDuoKgU1/aV/TYTGaORxe/2LRrlqrl2vQ1ZMAJ92Tz3F6F8g1A1rx3Ru9jgilIvkVaaamJYbrZxuTPeiDdtPPwqGR7vFLI1P03bEEglmKIkRQ1o9NPmD9aIdD5u9YD65nrcLoz6pXAYKGJb1p+Tm5YSyySk6bXtoDN8BocIJr69DR1hGCXOz5BYoZdK68AfUNlfuatTw3GQPbzGayB8YNgt4GKdLdz0FVYjLlfBAifU82Udrj7bJ86p2u5nLraWGpq+FU0FfajLoDddcGgEfP2ErXkyovzrNJ7hv5oA9QuU1GcXahFGWETUxOnkzNJ0YxGHT6yh3ge3NDiKHXMOgZu72RzEqlgPN0SoBciH3KReiSZtOGTxvXWEU/8doyL4EEHOiRh365OZPhdCzXLwwpPSOLfgWLyVULLYU5tqVbrcQN4kzu2HOvkeoHG7odvHd41nQkA69SvIBjGskp+lesUp8bXoLP0gTo2VvehDxRHiVjuQONuQZw1idhDPnQahUrdkrl2HyCRzRnOLoBgykxYh9siFthz+Ry38poZTSMu9npCVjPmPSYaN+YMtjQomdfmOBNyz3CGUhhXMYLuccFaAMh0j+xMVDmtMFPuzc/SGEamwOPU6GBVDXnEyNcK+RS7y9cN0fOagOQGhDwfG+UX474BTg7XUYA4VRASlnjbO5khcSatwwREFvA1oupJe0+D1CsZU3/1DqD7jhubNLKMUfI4HeXewAecEXT32BHfoS7/iL4F78Iu/5/4A7M81rmpgWu6+p2Y0VmqeWAmvVGnelC1xCINXx/C4motCfbwjuwrvvgNPE1+05vIgWeaQn8TJCOU/5jNTBCVJ6dwl14PL1ZrvdBEK7eo9QVJ5tpeGLBSbPOrgXPE/VIQMLjw3SUzu8xkXA+dg8Qgt8JjIuXUkh6BSbcxtuoNPGKNS2GYSbY+nU4I8fobNKHkEAzVxwuPGqhScanjFMLyOUVVJl5527311Cva2+BbW5R6iFXLIl5nVldbtXW6WEwnV7P4RQizujnHkmzRneLfhBGIL2NIqhWI91BI3DRcepCi7UAkVT5jBM0sBgAKLDGniCYE6nOdPoX0aoThz63Hmfdo9QuOKgRZgvyCHZEoqtfdjHdo+piPbI7LUUP5hQLsF5cFkzeX2ckdPScCX6n6gCZpWCXMJrFuAjeYEdgpKrOrKCxEm45SAUliK5hpBfwAvIjU7n8l5EqEhdpsJ5B4wIXTMCKsrqF1cIl0mOkVwbqAL3DgnlPrTpABU9Rc6a4V5K8B9MqNOpKB883RZJVyd0ya3OWT4scgxEdAxek4KQU2LYCSoUWtK1G6JewPgpB3xq8mDn4CdwXa/IM7nRFxG6afGHqZLdA5DQwgBR4fgq+9JR3qrg0xcTracBEWp6vyE2MYq5tvCUbsQ/mlA2Q3cX7KnrUp7JnkifepAUGqNYz+M/ApuBK+NJu+ZNwFItoa07TTA+aLlyC8HRFti9BfAh9DxYsTOu04sITbVd7wkPkXhLEHpEWq1n+rzQX+2Q24WEmjwD5mx8cl96IK/gpPxYQh0SzN7E4dwzaZ/IIU+tqtHgLAoTVQHha4KXB5si+DYGTUDeE+alGq6Q1JGnMbqbYgAydRqTU4y+iNDUCR0/4c/sEcq9QrLaUXAJczjc2Aw9TCTYnEmO0mTLQuxY+c7FCXW7yXXaoeS+IPmItb/I4QJC0CqwuLDHumA3pN3UsR3qIOeBIoiYriOfLj5D7ho7loRxFnr90zH9iwhNrfYTKhSc+e4sQRc0A2PzeNwvXOM1uTeKx5XpZDZb4jsVsJKEV643GozHlRbjPITDXTzNbHZ5x56HhfTVVcA6aePZS4aMDvXIBvGbgqTqUWcpm0PdDmBbwZmD848+ytRlS9ix6rrQ2o03GwzxHNMTevQlhJpCAHuTBzlz0+4GlAfBUrY0/SyYRONjvuDJSvqNZPgRD09P8530nbo55s1NpGznQJUyC4U0WMgQeB6th+CEVkGPcgFejHQtsqQ+BHKWGmJWTyEZM825s6LG1ok83wL9cKrFvohQkRAaXeBRsafk7+6O5ZhvcfUqMQWda0+AngRAAwJGK2Az+z3X3bY/aGEcvPu5AvdmwkAT2J2G5DIkg9aZa0qPObnghG66nIQKx3F21s+oW3o5f3PfE7fihgecCkXZBXzahZSU3R1q0bEn4BW5h9xwPo09IOda6ibGp8J1yC70WkSnq0R3/OXUxVJCD07ontKhgyd0KPiqQS45iWjlgvpp1gyhf6+IYh6u1w2Vy7l0E2Ua+5LU4ViLrr6unQp7OAOvf6QYRvqe8MiA9kZIp5BOC4V18oQOPXRVqHvF/qtWPhHRJwLyf4JQaVzP+pABp8yJjDKdaWcBXNVCiEDP3JAbzb1FALswSZnb2jV4sqCOp7GJYWvrY0a5a7gKDoJ0Ntgx7MkdQfxw/q5/YkKVnaI9V1K4+pqUaWek1+BOjYP2WTlxMW8y0Iw65+srDwIDxbuJdbNzzXHrmFEn+dbff0hThGpccYulXuUTFVN7CWZ/vdZksDn3GZ1ZMLM0hLqMJYZ+a9tF8lcwUvk+AxeBiwsUv/DGbtfiGNO5ToOcyXpjvejw8AlT6xfsiaMxG1JdegKbeprR6VUmni6caLNpcz6I9fXuZurIekaJ7ieY5/OR4Mt5xBbdyiyUoIEKuEwI9aLKIOJ4LyKaR3jAIprPBV/M5yu9GnRd7ky7lcJET1snROAvg3uLaLxJkNtBvNRSiQE2275s9Z80kYx7GBi1p46Apt7PJaIZcYfe94kYJG3O8d55Nz0SJnpPs032+f6ewybfU6g1zPssJDIyUIZQc1uxY1FdBlyC+nWoBqZepXyOOS53qTCUu3KP1M5goT0vws/N2dO+ICbLmg2HKavQ2YimNO2LO9XjgJ6lUdmeYlP9Pa25afPjc4nqEzrUHBQk7yJAFiM38Wnp3trehtDlpqgI1cwa6zjGqKoGF3B9OUQOghOp4ZbUXtfS6+u6LZ+pVmKD9sJTzry6K5qmIMlR00rjiNCNLO7mjkW6MWkPmHMz6Hr7Z+DpA58mtNPQGmkKQr3G7ljPFF+GWmNP0tw9JrQ9mlggr/W1XIOea32/y8p5PY6W0iFa90itRurLfPmcgWSOnvQT0dQomphu9MJRAfsj7BMC5qVGa6jTkgMWpk08jVY3cgy8b80X3J9MReg0oWNosZgPH0hoHzYmQZDQCRyD2bC6OiK0sxZUiw3xPGZh+99fLZUYgE67Ei0V0MoYkto3pDbjZy8gWgGJpgWiiXVy3jSK6xszd8IVdefpl82FB9eTSm06gWsbqdUp7XYQSUW3pXQYtTdq9TShzWTUCpYBYh/jNRGq0/29Y0Ido2AuR+j2+RJap9BWHU9bcyT1+USMuO6AaCqImD0+6o579h4KJzTGliu7N65U+jtdPdt0Cg9z2821fqUSj5PXdKJf/jSh6E+MkFDyeSktekJCHdNBkDT5C6jQjf4/oFXp9VpEJ3OaB4xqrb3GvFLdK+zK9arjyqx1rEPRZzm6YoLBjgYT0zM7nagceYZQmwgdUW+4TdXW+4TSMIFev3aZzKg765wocTO0zpdPFYGkTz7fEctOvRl356uF8rBA9syQUP/65AXt9p7GdRun72u3tumLIvjPENqSnK/bVOMWYOEW9xt7hHLHXOrJmpeXMwoNXIWNVSvqDuJmtbbLb+6J2C8FG9tBr90vRKOG0A6qO/e5kjZ2sm6pf2DBRNIdc4B4p/quXkP0rGcIzY1UiIZzRcXtwURM63uEou83HBRW+nIhKoegy/VxtLFyHIeF02vgt9J/3ibho3nac0ggXUHYZn59/0wWwDriKmgdJfi5N+oc8blXzpjgOULTI9WuutkhFMcG1irRaOG9oKT9WQCL6gAOGCUNOnR91q3efezFZDlZrVYjA+z1BkSE4exMvyXEeuMdq2PXIueUORD6urnHZq2wSCuYR/uEmkgJ8w7YxYfGENuxIZRUEtbcwauc0jtCQ0iEBrhRLJN76XS/v3CMDaqEej1pPwYdQBC8pOonqeE5g7PpDQj8J7O42a62x4OWUOesK+y2THarRBOpNrEotxYb8BD/mL/4hheLcLPEv3oZzZeeuYQAAxo1vL0DUKabdWI6/m7PXjafoONM1nYPfDosVPrNaq+TO3GGp0bYCdIxh6M7zu+2r5v5FknR8l7p8maJf4S7M4YKk1LW7gFYBrDAdomlM9+d6pP9YxaCWrs/ACMjT3k9R1AabRHckOdA8x9Fs0E8bqe27SJ28wdD1u3c2hfC/1I3HfjfBSyZT2g0ruMyBGZQharJ7CWBg2zX+sOV6ymUIGPbSC07jgwbo1+AT3LFe9FqFVUvUYnnDmvjyo7riGR4i9agTSpl/fwJpLEuQTVGWncbJjSoX2Owotqovc4FWpSryOHhJkMkJ8N+LVGGwbj1Ar+Jad0YNtOkWTUG0+Ed6rufHWoZgw2ojVvOZe6aC3dXLAm1wXS9tirPEsoqlYVWSjdmzU1EYGh1JPtuhfR3QTAa/XiZkgfmyOWwX9+x0cF47oKliep291lPFIuael1LgeLckVRqPtVK9F8cRs/6++FIrTBFiVtRt1L/cAjhIbjUE4x6qpGUgvtSL/ZIfTad+i/EbqU0iKYPsuYsKkRKLPgzWpqHtYl2TIFEs+VIYSGpG0kNXhJq/duwyd/VQTSl60o2NEMCK2K9qE+9J4pewaJB9NYMwaxRgUSuP9EYygCpHpF6Iu7ACpqfGBfI31H9NRh0piBiYXqUuBAD5imIIMbV3hON3g1VWMesA0urzYIKlfUQqXpx3MMH8XPuJ8ZFMqKyXmhgRyX3vYZp6nauIKWew3pviZM3nH0XLTui7i+sft5Um/UKWNZD5EVHfihvDAo/M7qXMPQ4YMESyh0mieKgC5FkA9t9RcuhDs/FS0yGHTvWEkt2sPp5W21Wj3zlQgx1whnl7KfGhWpFBfNGaYYyGDpwXmQmt9Jhp6cCe3LyOqzS137HrkuXxitg9TOXopC4X+2Wt3jORfjXQjbi1NXBYllBndh21XUwT1i3I29+PK0AhKhte6hkzw4WvlzQ9G3St7DaLHXDKpeoa/kVwTYJJyyWTeuQh9rBms3lCsvsA2WpHXMvGBsEngzsayZrWCQqsOqWqp+xdNdUm+XOJjn/7UiT31gsu6lDbkjiaKWjaF2HRb2nLAfbNKhcMa94Q7ugpjhgAcelDzWXDXwNnRVWegiqNptfoj/h1wSVvtWwWDapQ7b7jsDKZPvaWYLJt9u6YY91bMtGc6WqsR7bWM9lqYIdCJqioK+58Gi4VptmFuTS7f8KqdAfBH+YFMvqZCDPyBE+WvmRDHNgpWgk70rXcPRHpDs93bILztBuOrpu9xyOgwBrPoju0vQiMDPw4AeNSf0lIK49oFMuzJw+Ncv3F8hsSyrsOdSR4jhKEoeCAKFVrGjpaA+sv8tzIL0cx9gGDQZNnbLVuaEWQPX1f9QkEeDZfZnk7gugEKnjfC6RqbEO7ckAoqGRHXszMPlju+FU7amcAasYelYcTuphBGZLTUjEO9fx+SHz/w1wHRkHMlhKC+c+wFHINEGL9Np2rmc3gO/IGcD/ij1XXRyrmrOHTMW4I43wtrsah5KQy9Ce26szAloEnFotlYqndzCft1t31+CgdN/TJzef9w5OPhf3jjw+1feBW4nz2JSCaxLVSDGsI7vGccntsKrBmi+BvkjNwOFs2DkHSw5dmkdj5VO1IE1Zwp3rAHSDz87xef/q1Stz58UbWKW1Uuntw4eHT2EJ1nHjffJotHqPf4qbrZu1Yvnm9w8fbu/LWx7w2Jvk5Ga3zd9kM63hboibcik5sHx/e3Cq74Uy6jPyuJn7Cnx2F8u1+gqL5ZZOZergBCljGj1flaBAW67Mwdc0j8ZCWPQWeoL80OaX8+qz9Dl/lf+dbrx0Bas3+DgPuHZ1lf8YFq0bXKUHLb6F1bvy53z+sVTGPehFlPP5/Gv4vnT/CJvg37dXKS10gDm2dAurH0slPEOJTomMFu9h7bb0Cq6FyF/dWfRqwuRU724uxiiNH8LR2TTNBTRfh1ugAwKF02TUNLBZwNHyVRqEHOA8TlWqfWkI3CFwuaXRawLTxPXAPjmwKSH0HT4KPnTpAz4TEFp6TB4QHuq+WP4Kn97ig5VewzPel99d5X8rld/j93iCMuz2pmSVPuU3R92WUkLx4wN+KuL211tCgawytglYA0KvtniL7+ZP3AH/X12OUTYEm8OTaS7AK6LpV8GOgxiCtYeYKR7XFTT7CGfuETjwjWPFOpgetFw1ONQMsW7RqITzUbwh9AM8xs2VIbT8kZ7s3fs8fS59MoyhBF9dfSvvEJr/Wk4JRVmD5//2J/HwtrhDKNJeujsklK65S2jevBAQ++InWHv/5g3ewGPp3I3/dUZX4DeaaS7sgWdmvIwVzoIRaJxHarSeheuOHbkOFgZLnCQBq4nmEFyBZW+CTfcwR9Ih9/68U28IvQIeXxsCsZ1e5T+Vy+X7d/mEBBJhouehuCuhKIuG0PJn+PjGKpdvPsJBCQ2G0PybctG8rH1CkbotoZ+sm5u3prWU7lD1lErlx/zjhwsaJtB7ZpoLu6ItRb8C4JEmmDEcQyBV1Z7ngFDQn10ffxVA4yhXnIwVq8oHiubKLHgQlNqj81GnITT/unxvnvIGm3ie1GCx9CdsMC0dZK70hlTsLqFXqBKIsleoIst4UPnu9qZs7RCKauJj/phQEN0dQlGoi7TfbRkIvXpVLhXhYpcTUISZngMnHWA0lnUqHHQwJU4ZWlOoAya9mVI9eyzRxE8Fyq+ZLhi9Vqa6zTW35GjwRIyEhL5Hph5TQuHPb4aR4icUnRKaFtSS5ostodgk/ywZQh+IXHKAyluHCwl9D7vjy3p/RChojB0JNcegJSxjk7/6+vC2eEErj0iSJH2d1GMPzMzVFelgNwfD+nS9rkRfqjilZQMr1WjQChggmsqxhWPFqqBMxVOd+UBo/uOjIfUBiUUT/JA0WXzeB6Ts6qpMqgDcgQ2h+bvfYMtrQyhIL6qF0m95gnEbkNA8Uv0n7PJ5j9D8w3vUGIeEluFOPpdL38jkA+OXs0kEmpNvrC3O0TLhjEyY5rQEtvsRo7p02bRz/Z69xgkwc56F0VVVu1IG1ciMNao/OX2oIfSrae4fbq8MoVcJoZZZJ532ijiD59sS+toiA7QhFMS69NEI36cNoVf3X2lT8UBCb+maSOUuoSXY+c+yVXxNbht5GRdl1CmgdeFmKFFD4MRhOHCvQO0+wnpfrH6M12GzgIOT5lrhKIB5q1KrfnFdM8zgqckuE0IfjY4rEaHFfGLUE0J+L5K3eIeS+LG0Ryi1zffvkVCyI0Ui5IDQt9TAP5QPCH0o35E+OJDQ98awl25uX3/G1/WtfFFCLTXHkVPU8VmQXOWIV+S3prBMr6Zo3j60T3ZdLoe1ei1u+EujH4zi7T0zHachlGSGFOFN+RtaIvN4aJ9ARtCEv79P3NEtoR9L5ddXiR03Pj/EQ2/f3h8QWn6DAlo+MEqgSb4Z8ncILaOLdlcqlsr433rEO7kwXAuznDY5mGhy7LpDgwlBheL0XRgrIbn4DUPfCWdTM+H7RFgQ4j/X4g2h0KqvPpdKRCjJ6TewryWSIRQR+uIx8f93CbVKxnt6UyqRE4UHkY3eJbRoIWnHhBpfamPly8DirXEc3t79+bUM1u0hidwuTKkZCYYV05QaFcTeSKCRbxKhHYf2mbtU/VxgZlKBAERTDZ/jMyHUAiKsIhFaRJLyVx8/vHlvnMXEOKXu/R6h5M+TY0+W+fPdh9dHTR4kHKz1MaFW6ff8ltB3v/32jj7elcgmff309uEqeYeXhaAM3IxZ5DJ1tBlrLWlmlT4RamsS2rGkkRggovRTFzTM6PlepIRQen4iFOnLp4FLYu/R+F6lsfsuoSS8xDSZpTTcOSCUTnFMqGVU9yZSor8fUW9Q1EV4c3lCLeFXcS57Mwg0cqmypKaSX6wgQgUNTA0SrrssmT5g+JJOORSHDaHAxw0K5KNhE4hJHNJbZOo9fUCF+kiu1MeS4TpPolu+Na4OWamUUDhsh1BMjuSJ0Hw+jfDzlBwxuMq//x2vQdEucfx4WSOfgOsu+pZo6nOOKcKvMJplpWsIbXD61a+p0Qb4AzbIdvPJKqgUxYe7u4c09L67u0OdVSy/unv8/O7175uMZAjf3CUs0QEl+HxLmaEbWCO3s2Q9fP327SPYtrs7kxAs3sN3ieNTot2Kb/A0Ifwlnouv7nBf3A3w4fZV4skXrduP7z4/vnl7YRu/gc+TaWoGzMyLB5o0JnlNfmeFFqA9aRzVzLecdm7kvaxTbptJxtXSZm0b8CDgm038Q2vbz7vflME8723YnqS0c9hmc3HzmS6wveDRDVwcJIPQuM2ESpJT1WPLMBm5OGEwWHTLwRAp8Cy+EP/VTviXgqtuDidYMNk4ZX5TaSVIARSYmTLV5/TDIHbXzX7j83lwpgpTbqZNqzCzbHAitC/NHBZz8wOA/RcNZ8pgcVSlM+OMml9bsQyhbUnTJeDMXyzunpsnK8Mp8HBYRRVqbJQ0hIIGMLMF4fwSZwYcZzgD7iq5EklBmWcG3gX4M7SdfvQfLrb5LuB4OB5eR4OYWW633h7jcDCm5C8zCumnBBcu1Ya7OC74n76ZDBkyZMiQIUOGDBkyZMiQIUOGDBkyZMiQIUOGDBkyZMiQIUOGDBky/CvwP0q6xC9iK1+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3" name="AutoShape 4" descr="data:image/png;base64,iVBORw0KGgoAAAANSUhEUgAAAVAAAACWCAMAAAC/8CD2AAAA1VBMVEXgAEn///8AJ1ffAD/eADT//P3gAEcAKVjtlqbfAEHfAETeADneADPfAEDeADfjAEnnAEjdAC/qAEjmWHbworLBD0z30Nf52+H+9vj41t3hDE7jM1/1wszoa4RsHlP2yNH76e3qfJPXBErtjqF0HVK4EE364+igFU9SIVTytMDvnq6DG1Hsh5znX309I1Xxq7kXJlbzucTlSm7kQGfIC0vsiJzpcoziJVflRWvmU3SKGlGSGFBiH1OrE04uJFbdACbcABylFU5YIFQ7I1XbABJKIlUpJVaN9er+AAAcO0lEQVR4nO1dC3vauBK1IyOwZAtEKBgDBYeWLATqAuHVtKXbbvb//6Q7M7J5k2Rv6W676/O1sTF+Ho/mpZGwrAwZMmTIkCFDhgwZMmTIkCFDhgwZMmTIkCFDhgwZMmTIkCFDhgwZMvw8cJmUkpa+4P/0zfzK4IIpINKN4nGzKS13GHdbDWCUZ6z+X+D+qFKvK0uObdsOHEu2zZIvQ4dlnP41CJBM2QQCbcdiA1h0HEvVYdmWuOwNphmjLwf39QiIc1tIaIO7w4TQHiwrzPJwcxUYz8T0ZeB81rHtlssZMhe5YmQIdWCrPXfFBDe3XEvGC5lR+iy4xRskgsq08ZiJqSHUy8FyKlgBv1ZcgACPQ/FP3+9PDq4W3FJohWzOibqq5MIYI2rqkqsqLMbS8mr4eZHJ6FNgYR1kjy+Qqi4jUQ08YjJwiFds+fjltSC5tdsqU6VPgKH5qYAdR/ve05YXwNLiqDyB0AUZeVKhgTb72CHIc+xm7f40jPKEVmxWpoI80JFQNSSUmKww0gMx46FtyJcFO5jIf/rWf0ZAVMkiMkeepdCHjyU5TgWGHn3OI2M/d0mFAtcxLHKgX4n7rv/8+bnBy7cLJhVASrYX8HITB//0kC0w8BqJtEcu0ZRzyHFqShajKnXnxCQq1I7HJblUvqXROYV9nj0/Dw2OmDObrYPtrvJbg2a1VqtV+4VW6LFUrfBpu9lkl3jiHwtnaNe1xVlg7JDTJl8THaeOg6088HxUsIoafoGxrtGyEqMou6aBgadNk1ERsOsB9WJutsd7HPnOvG7vohOnakVcU/j2s0OiZhxry3jtBUk2vK1IYSoXNYGHEaghF7SsRuIniakPfG7J+dOJqJTQ6iGhLbO9skMo11FgH6Fv9vg1CCX9CKpQGWbBeDuoKgU1/aV/TYTGaORxe/2LRrlqrl2vQ1ZMAJ92Tz3F6F8g1A1rx3Ru9jgilIvkVaaamJYbrZxuTPeiDdtPPwqGR7vFLI1P03bEEglmKIkRQ1o9NPmD9aIdD5u9YD65nrcLoz6pXAYKGJb1p+Tm5YSyySk6bXtoDN8BocIJr69DR1hGCXOz5BYoZdK68AfUNlfuatTw3GQPbzGayB8YNgt4GKdLdz0FVYjLlfBAifU82Udrj7bJ86p2u5nLraWGpq+FU0FfajLoDddcGgEfP2ErXkyovzrNJ7hv5oA9QuU1GcXahFGWETUxOnkzNJ0YxGHT6yh3ge3NDiKHXMOgZu72RzEqlgPN0SoBciH3KReiSZtOGTxvXWEU/8doyL4EEHOiRh365OZPhdCzXLwwpPSOLfgWLyVULLYU5tqVbrcQN4kzu2HOvkeoHG7odvHd41nQkA69SvIBjGskp+lesUp8bXoLP0gTo2VvehDxRHiVjuQONuQZw1idhDPnQahUrdkrl2HyCRzRnOLoBgykxYh9siFthz+Ry38poZTSMu9npCVjPmPSYaN+YMtjQomdfmOBNyz3CGUhhXMYLuccFaAMh0j+xMVDmtMFPuzc/SGEamwOPU6GBVDXnEyNcK+RS7y9cN0fOagOQGhDwfG+UX474BTg7XUYA4VRASlnjbO5khcSatwwREFvA1oupJe0+D1CsZU3/1DqD7jhubNLKMUfI4HeXewAecEXT32BHfoS7/iL4F78Iu/5/4A7M81rmpgWu6+p2Y0VmqeWAmvVGnelC1xCINXx/C4motCfbwjuwrvvgNPE1+05vIgWeaQn8TJCOU/5jNTBCVJ6dwl14PL1ZrvdBEK7eo9QVJ5tpeGLBSbPOrgXPE/VIQMLjw3SUzu8xkXA+dg8Qgt8JjIuXUkh6BSbcxtuoNPGKNS2GYSbY+nU4I8fobNKHkEAzVxwuPGqhScanjFMLyOUVVJl5527311Cva2+BbW5R6iFXLIl5nVldbtXW6WEwnV7P4RQizujnHkmzRneLfhBGIL2NIqhWI91BI3DRcepCi7UAkVT5jBM0sBgAKLDGniCYE6nOdPoX0aoThz63Hmfdo9QuOKgRZgvyCHZEoqtfdjHdo+piPbI7LUUP5hQLsF5cFkzeX2ckdPScCX6n6gCZpWCXMJrFuAjeYEdgpKrOrKCxEm45SAUliK5hpBfwAvIjU7n8l5EqEhdpsJ5B4wIXTMCKsrqF1cIl0mOkVwbqAL3DgnlPrTpABU9Rc6a4V5K8B9MqNOpKB883RZJVyd0ya3OWT4scgxEdAxek4KQU2LYCSoUWtK1G6JewPgpB3xq8mDn4CdwXa/IM7nRFxG6afGHqZLdA5DQwgBR4fgq+9JR3qrg0xcTracBEWp6vyE2MYq5tvCUbsQ/mlA2Q3cX7KnrUp7JnkifepAUGqNYz+M/ApuBK+NJu+ZNwFItoa07TTA+aLlyC8HRFti9BfAh9DxYsTOu04sITbVd7wkPkXhLEHpEWq1n+rzQX+2Q24WEmjwD5mx8cl96IK/gpPxYQh0SzN7E4dwzaZ/IIU+tqtHgLAoTVQHha4KXB5si+DYGTUDeE+alGq6Q1JGnMbqbYgAydRqTU4y+iNDUCR0/4c/sEcq9QrLaUXAJczjc2Aw9TCTYnEmO0mTLQuxY+c7FCXW7yXXaoeS+IPmItb/I4QJC0CqwuLDHumA3pN3UsR3qIOeBIoiYriOfLj5D7ho7loRxFnr90zH9iwhNrfYTKhSc+e4sQRc0A2PzeNwvXOM1uTeKx5XpZDZb4jsVsJKEV643GozHlRbjPITDXTzNbHZ5x56HhfTVVcA6aePZS4aMDvXIBvGbgqTqUWcpm0PdDmBbwZmD848+ytRlS9ix6rrQ2o03GwzxHNMTevQlhJpCAHuTBzlz0+4GlAfBUrY0/SyYRONjvuDJSvqNZPgRD09P8530nbo55s1NpGznQJUyC4U0WMgQeB6th+CEVkGPcgFejHQtsqQ+BHKWGmJWTyEZM825s6LG1ok83wL9cKrFvohQkRAaXeBRsafk7+6O5ZhvcfUqMQWda0+AngRAAwJGK2Az+z3X3bY/aGEcvPu5AvdmwkAT2J2G5DIkg9aZa0qPObnghG66nIQKx3F21s+oW3o5f3PfE7fihgecCkXZBXzahZSU3R1q0bEn4BW5h9xwPo09IOda6ibGp8J1yC70WkSnq0R3/OXUxVJCD07ontKhgyd0KPiqQS45iWjlgvpp1gyhf6+IYh6u1w2Vy7l0E2Ua+5LU4ViLrr6unQp7OAOvf6QYRvqe8MiA9kZIp5BOC4V18oQOPXRVqHvF/qtWPhHRJwLyf4JQaVzP+pABp8yJjDKdaWcBXNVCiEDP3JAbzb1FALswSZnb2jV4sqCOp7GJYWvrY0a5a7gKDoJ0Ntgx7MkdQfxw/q5/YkKVnaI9V1K4+pqUaWek1+BOjYP2WTlxMW8y0Iw65+srDwIDxbuJdbNzzXHrmFEn+dbff0hThGpccYulXuUTFVN7CWZ/vdZksDn3GZ1ZMLM0hLqMJYZ+a9tF8lcwUvk+AxeBiwsUv/DGbtfiGNO5ToOcyXpjvejw8AlT6xfsiaMxG1JdegKbeprR6VUmni6caLNpcz6I9fXuZurIekaJ7ieY5/OR4Mt5xBbdyiyUoIEKuEwI9aLKIOJ4LyKaR3jAIprPBV/M5yu9GnRd7ky7lcJET1snROAvg3uLaLxJkNtBvNRSiQE2275s9Z80kYx7GBi1p46Apt7PJaIZcYfe94kYJG3O8d55Nz0SJnpPs032+f6ewybfU6g1zPssJDIyUIZQc1uxY1FdBlyC+nWoBqZepXyOOS53qTCUu3KP1M5goT0vws/N2dO+ICbLmg2HKavQ2YimNO2LO9XjgJ6lUdmeYlP9Pa25afPjc4nqEzrUHBQk7yJAFiM38Wnp3trehtDlpqgI1cwa6zjGqKoGF3B9OUQOghOp4ZbUXtfS6+u6LZ+pVmKD9sJTzry6K5qmIMlR00rjiNCNLO7mjkW6MWkPmHMz6Hr7Z+DpA58mtNPQGmkKQr3G7ljPFF+GWmNP0tw9JrQ9mlggr/W1XIOea32/y8p5PY6W0iFa90itRurLfPmcgWSOnvQT0dQomphu9MJRAfsj7BMC5qVGa6jTkgMWpk08jVY3cgy8b80X3J9MReg0oWNosZgPH0hoHzYmQZDQCRyD2bC6OiK0sxZUiw3xPGZh+99fLZUYgE67Ei0V0MoYkto3pDbjZy8gWgGJpgWiiXVy3jSK6xszd8IVdefpl82FB9eTSm06gWsbqdUp7XYQSUW3pXQYtTdq9TShzWTUCpYBYh/jNRGq0/29Y0Ido2AuR+j2+RJap9BWHU9bcyT1+USMuO6AaCqImD0+6o579h4KJzTGliu7N65U+jtdPdt0Cg9z2821fqUSj5PXdKJf/jSh6E+MkFDyeSktekJCHdNBkDT5C6jQjf4/oFXp9VpEJ3OaB4xqrb3GvFLdK+zK9arjyqx1rEPRZzm6YoLBjgYT0zM7nagceYZQmwgdUW+4TdXW+4TSMIFev3aZzKg765wocTO0zpdPFYGkTz7fEctOvRl356uF8rBA9syQUP/65AXt9p7GdRun72u3tumLIvjPENqSnK/bVOMWYOEW9xt7hHLHXOrJmpeXMwoNXIWNVSvqDuJmtbbLb+6J2C8FG9tBr90vRKOG0A6qO/e5kjZ2sm6pf2DBRNIdc4B4p/quXkP0rGcIzY1UiIZzRcXtwURM63uEou83HBRW+nIhKoegy/VxtLFyHIeF02vgt9J/3ibho3nac0ggXUHYZn59/0wWwDriKmgdJfi5N+oc8blXzpjgOULTI9WuutkhFMcG1irRaOG9oKT9WQCL6gAOGCUNOnR91q3efezFZDlZrVYjA+z1BkSE4exMvyXEeuMdq2PXIueUORD6urnHZq2wSCuYR/uEmkgJ8w7YxYfGENuxIZRUEtbcwauc0jtCQ0iEBrhRLJN76XS/v3CMDaqEej1pPwYdQBC8pOonqeE5g7PpDQj8J7O42a62x4OWUOesK+y2THarRBOpNrEotxYb8BD/mL/4hheLcLPEv3oZzZeeuYQAAxo1vL0DUKabdWI6/m7PXjafoONM1nYPfDosVPrNaq+TO3GGp0bYCdIxh6M7zu+2r5v5FknR8l7p8maJf4S7M4YKk1LW7gFYBrDAdomlM9+d6pP9YxaCWrs/ACMjT3k9R1AabRHckOdA8x9Fs0E8bqe27SJ28wdD1u3c2hfC/1I3HfjfBSyZT2g0ruMyBGZQharJ7CWBg2zX+sOV6ymUIGPbSC07jgwbo1+AT3LFe9FqFVUvUYnnDmvjyo7riGR4i9agTSpl/fwJpLEuQTVGWncbJjSoX2Owotqovc4FWpSryOHhJkMkJ8N+LVGGwbj1Ar+Jad0YNtOkWTUG0+Ed6rufHWoZgw2ojVvOZe6aC3dXLAm1wXS9tirPEsoqlYVWSjdmzU1EYGh1JPtuhfR3QTAa/XiZkgfmyOWwX9+x0cF47oKliep291lPFIuael1LgeLckVRqPtVK9F8cRs/6++FIrTBFiVtRt1L/cAjhIbjUE4x6qpGUgvtSL/ZIfTad+i/EbqU0iKYPsuYsKkRKLPgzWpqHtYl2TIFEs+VIYSGpG0kNXhJq/duwyd/VQTSl60o2NEMCK2K9qE+9J4pewaJB9NYMwaxRgUSuP9EYygCpHpF6Iu7ACpqfGBfI31H9NRh0piBiYXqUuBAD5imIIMbV3hON3g1VWMesA0urzYIKlfUQqXpx3MMH8XPuJ8ZFMqKyXmhgRyX3vYZp6nauIKWew3pviZM3nH0XLTui7i+sft5Um/UKWNZD5EVHfihvDAo/M7qXMPQ4YMESyh0mieKgC5FkA9t9RcuhDs/FS0yGHTvWEkt2sPp5W21Wj3zlQgx1whnl7KfGhWpFBfNGaYYyGDpwXmQmt9Jhp6cCe3LyOqzS137HrkuXxitg9TOXopC4X+2Wt3jORfjXQjbi1NXBYllBndh21XUwT1i3I29+PK0AhKhte6hkzw4WvlzQ9G3St7DaLHXDKpeoa/kVwTYJJyyWTeuQh9rBms3lCsvsA2WpHXMvGBsEngzsayZrWCQqsOqWqp+xdNdUm+XOJjn/7UiT31gsu6lDbkjiaKWjaF2HRb2nLAfbNKhcMa94Q7ugpjhgAcelDzWXDXwNnRVWegiqNptfoj/h1wSVvtWwWDapQ7b7jsDKZPvaWYLJt9u6YY91bMtGc6WqsR7bWM9lqYIdCJqioK+58Gi4VptmFuTS7f8KqdAfBH+YFMvqZCDPyBE+WvmRDHNgpWgk70rXcPRHpDs93bILztBuOrpu9xyOgwBrPoju0vQiMDPw4AeNSf0lIK49oFMuzJw+Ncv3F8hsSyrsOdSR4jhKEoeCAKFVrGjpaA+sv8tzIL0cx9gGDQZNnbLVuaEWQPX1f9QkEeDZfZnk7gugEKnjfC6RqbEO7ckAoqGRHXszMPlju+FU7amcAasYelYcTuphBGZLTUjEO9fx+SHz/w1wHRkHMlhKC+c+wFHINEGL9Np2rmc3gO/IGcD/ij1XXRyrmrOHTMW4I43wtrsah5KQy9Ce26szAloEnFotlYqndzCft1t31+CgdN/TJzef9w5OPhf3jjw+1feBW4nz2JSCaxLVSDGsI7vGccntsKrBmi+BvkjNwOFs2DkHSw5dmkdj5VO1IE1Zwp3rAHSDz87xef/q1Stz58UbWKW1Uuntw4eHT2EJ1nHjffJotHqPf4qbrZu1Yvnm9w8fbu/LWx7w2Jvk5Ga3zd9kM63hboibcik5sHx/e3Cq74Uy6jPyuJn7Cnx2F8u1+gqL5ZZOZergBCljGj1flaBAW67Mwdc0j8ZCWPQWeoL80OaX8+qz9Dl/lf+dbrx0Bas3+DgPuHZ1lf8YFq0bXKUHLb6F1bvy53z+sVTGPehFlPP5/Gv4vnT/CJvg37dXKS10gDm2dAurH0slPEOJTomMFu9h7bb0Cq6FyF/dWfRqwuRU724uxiiNH8LR2TTNBTRfh1ugAwKF02TUNLBZwNHyVRqEHOA8TlWqfWkI3CFwuaXRawLTxPXAPjmwKSH0HT4KPnTpAz4TEFp6TB4QHuq+WP4Kn97ig5VewzPel99d5X8rld/j93iCMuz2pmSVPuU3R92WUkLx4wN+KuL211tCgawytglYA0KvtniL7+ZP3AH/X12OUTYEm8OTaS7AK6LpV8GOgxiCtYeYKR7XFTT7CGfuETjwjWPFOpgetFw1ONQMsW7RqITzUbwh9AM8xs2VIbT8kZ7s3fs8fS59MoyhBF9dfSvvEJr/Wk4JRVmD5//2J/HwtrhDKNJeujsklK65S2jevBAQ++InWHv/5g3ewGPp3I3/dUZX4DeaaS7sgWdmvIwVzoIRaJxHarSeheuOHbkOFgZLnCQBq4nmEFyBZW+CTfcwR9Ih9/68U28IvQIeXxsCsZ1e5T+Vy+X7d/mEBBJhouehuCuhKIuG0PJn+PjGKpdvPsJBCQ2G0PybctG8rH1CkbotoZ+sm5u3prWU7lD1lErlx/zjhwsaJtB7ZpoLu6ItRb8C4JEmmDEcQyBV1Z7ngFDQn10ffxVA4yhXnIwVq8oHiubKLHgQlNqj81GnITT/unxvnvIGm3ie1GCx9CdsMC0dZK70hlTsLqFXqBKIsleoIst4UPnu9qZs7RCKauJj/phQEN0dQlGoi7TfbRkIvXpVLhXhYpcTUISZngMnHWA0lnUqHHQwJU4ZWlOoAya9mVI9eyzRxE8Fyq+ZLhi9Vqa6zTW35GjwRIyEhL5Hph5TQuHPb4aR4icUnRKaFtSS5ostodgk/ywZQh+IXHKAyluHCwl9D7vjy3p/RChojB0JNcegJSxjk7/6+vC2eEErj0iSJH2d1GMPzMzVFelgNwfD+nS9rkRfqjilZQMr1WjQChggmsqxhWPFqqBMxVOd+UBo/uOjIfUBiUUT/JA0WXzeB6Ts6qpMqgDcgQ2h+bvfYMtrQyhIL6qF0m95gnEbkNA8Uv0n7PJ5j9D8w3vUGIeEluFOPpdL38jkA+OXs0kEmpNvrC3O0TLhjEyY5rQEtvsRo7p02bRz/Z69xgkwc56F0VVVu1IG1ciMNao/OX2oIfSrae4fbq8MoVcJoZZZJ532ijiD59sS+toiA7QhFMS69NEI36cNoVf3X2lT8UBCb+maSOUuoSXY+c+yVXxNbht5GRdl1CmgdeFmKFFD4MRhOHCvQO0+wnpfrH6M12GzgIOT5lrhKIB5q1KrfnFdM8zgqckuE0IfjY4rEaHFfGLUE0J+L5K3eIeS+LG0Ryi1zffvkVCyI0Ui5IDQt9TAP5QPCH0o35E+OJDQ98awl25uX3/G1/WtfFFCLTXHkVPU8VmQXOWIV+S3prBMr6Zo3j60T3ZdLoe1ei1u+EujH4zi7T0zHachlGSGFOFN+RtaIvN4aJ9ARtCEv79P3NEtoR9L5ddXiR03Pj/EQ2/f3h8QWn6DAlo+MEqgSb4Z8ncILaOLdlcqlsr433rEO7kwXAuznDY5mGhy7LpDgwlBheL0XRgrIbn4DUPfCWdTM+H7RFgQ4j/X4g2h0KqvPpdKRCjJ6TewryWSIRQR+uIx8f93CbVKxnt6UyqRE4UHkY3eJbRoIWnHhBpfamPly8DirXEc3t79+bUM1u0hidwuTKkZCYYV05QaFcTeSKCRbxKhHYf2mbtU/VxgZlKBAERTDZ/jMyHUAiKsIhFaRJLyVx8/vHlvnMXEOKXu/R6h5M+TY0+W+fPdh9dHTR4kHKz1MaFW6ff8ltB3v/32jj7elcgmff309uEqeYeXhaAM3IxZ5DJ1tBlrLWlmlT4RamsS2rGkkRggovRTFzTM6PlepIRQen4iFOnLp4FLYu/R+F6lsfsuoSS8xDSZpTTcOSCUTnFMqGVU9yZSor8fUW9Q1EV4c3lCLeFXcS57Mwg0cqmypKaSX6wgQgUNTA0SrrssmT5g+JJOORSHDaHAxw0K5KNhE4hJHNJbZOo9fUCF+kiu1MeS4TpPolu+Na4OWamUUDhsh1BMjuSJ0Hw+jfDzlBwxuMq//x2vQdEucfx4WSOfgOsu+pZo6nOOKcKvMJplpWsIbXD61a+p0Qb4AzbIdvPJKqgUxYe7u4c09L67u0OdVSy/unv8/O7175uMZAjf3CUs0QEl+HxLmaEbWCO3s2Q9fP327SPYtrs7kxAs3sN3ieNTot2Kb/A0Ifwlnouv7nBf3A3w4fZV4skXrduP7z4/vnl7YRu/gc+TaWoGzMyLB5o0JnlNfmeFFqA9aRzVzLecdm7kvaxTbptJxtXSZm0b8CDgm038Q2vbz7vflME8723YnqS0c9hmc3HzmS6wveDRDVwcJIPQuM2ESpJT1WPLMBm5OGEwWHTLwRAp8Cy+EP/VTviXgqtuDidYMNk4ZX5TaSVIARSYmTLV5/TDIHbXzX7j83lwpgpTbqZNqzCzbHAitC/NHBZz8wOA/RcNZ8pgcVSlM+OMml9bsQyhbUnTJeDMXyzunpsnK8Mp8HBYRRVqbJQ0hIIGMLMF4fwSZwYcZzgD7iq5EklBmWcG3gX4M7SdfvQfLrb5LuB4OB5eR4OYWW633h7jcDCm5C8zCumnBBcu1Ya7OC74n76ZDBkyZMiQIUOGDBkyZMiQIUOGDBkyZMiQIUOGDBkyZMiQIUOGDBky/CvwP0q6xC9iK1+i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AutoShape 6" descr="data:image/png;base64,iVBORw0KGgoAAAANSUhEUgAAAVAAAACWCAMAAAC/8CD2AAAA1VBMVEXgAEn///8AJ1ffAD/eADT//P3gAEcAKVjtlqbfAEHfAETeADneADPfAEDeADfjAEnnAEjdAC/qAEjmWHbworLBD0z30Nf52+H+9vj41t3hDE7jM1/1wszoa4RsHlP2yNH76e3qfJPXBErtjqF0HVK4EE364+igFU9SIVTytMDvnq6DG1Hsh5znX309I1Xxq7kXJlbzucTlSm7kQGfIC0vsiJzpcoziJVflRWvmU3SKGlGSGFBiH1OrE04uJFbdACbcABylFU5YIFQ7I1XbABJKIlUpJVaN9er+AAAcO0lEQVR4nO1dC3vauBK1IyOwZAtEKBgDBYeWLATqAuHVtKXbbvb//6Q7M7J5k2Rv6W676/O1sTF+Ho/mpZGwrAwZMmTIkCFDhgwZMmTIkCFDhgwZMmTIkCFDhgwZMmTIkCFDhgwZMvw8cJmUkpa+4P/0zfzK4IIpINKN4nGzKS13GHdbDWCUZ6z+X+D+qFKvK0uObdsOHEu2zZIvQ4dlnP41CJBM2QQCbcdiA1h0HEvVYdmWuOwNphmjLwf39QiIc1tIaIO7w4TQHiwrzPJwcxUYz8T0ZeB81rHtlssZMhe5YmQIdWCrPXfFBDe3XEvGC5lR+iy4xRskgsq08ZiJqSHUy8FyKlgBv1ZcgACPQ/FP3+9PDq4W3FJohWzOibqq5MIYI2rqkqsqLMbS8mr4eZHJ6FNgYR1kjy+Qqi4jUQ08YjJwiFds+fjltSC5tdsqU6VPgKH5qYAdR/ve05YXwNLiqDyB0AUZeVKhgTb72CHIc+xm7f40jPKEVmxWpoI80JFQNSSUmKww0gMx46FtyJcFO5jIf/rWf0ZAVMkiMkeepdCHjyU5TgWGHn3OI2M/d0mFAtcxLHKgX4n7rv/8+bnBy7cLJhVASrYX8HITB//0kC0w8BqJtEcu0ZRzyHFqShajKnXnxCQq1I7HJblUvqXROYV9nj0/Dw2OmDObrYPtrvJbg2a1VqtV+4VW6LFUrfBpu9lkl3jiHwtnaNe1xVlg7JDTJl8THaeOg6088HxUsIoafoGxrtGyEqMou6aBgadNk1ERsOsB9WJutsd7HPnOvG7vohOnakVcU/j2s0OiZhxry3jtBUk2vK1IYSoXNYGHEaghF7SsRuIniakPfG7J+dOJqJTQ6iGhLbO9skMo11FgH6Fv9vg1CCX9CKpQGWbBeDuoKgU1/aV/TYTGaORxe/2LRrlqrl2vQ1ZMAJ92Tz3F6F8g1A1rx3Ru9jgilIvkVaaamJYbrZxuTPeiDdtPPwqGR7vFLI1P03bEEglmKIkRQ1o9NPmD9aIdD5u9YD65nrcLoz6pXAYKGJb1p+Tm5YSyySk6bXtoDN8BocIJr69DR1hGCXOz5BYoZdK68AfUNlfuatTw3GQPbzGayB8YNgt4GKdLdz0FVYjLlfBAifU82Udrj7bJ86p2u5nLraWGpq+FU0FfajLoDddcGgEfP2ErXkyovzrNJ7hv5oA9QuU1GcXahFGWETUxOnkzNJ0YxGHT6yh3ge3NDiKHXMOgZu72RzEqlgPN0SoBciH3KReiSZtOGTxvXWEU/8doyL4EEHOiRh365OZPhdCzXLwwpPSOLfgWLyVULLYU5tqVbrcQN4kzu2HOvkeoHG7odvHd41nQkA69SvIBjGskp+lesUp8bXoLP0gTo2VvehDxRHiVjuQONuQZw1idhDPnQahUrdkrl2HyCRzRnOLoBgykxYh9siFthz+Ry38poZTSMu9npCVjPmPSYaN+YMtjQomdfmOBNyz3CGUhhXMYLuccFaAMh0j+xMVDmtMFPuzc/SGEamwOPU6GBVDXnEyNcK+RS7y9cN0fOagOQGhDwfG+UX474BTg7XUYA4VRASlnjbO5khcSatwwREFvA1oupJe0+D1CsZU3/1DqD7jhubNLKMUfI4HeXewAecEXT32BHfoS7/iL4F78Iu/5/4A7M81rmpgWu6+p2Y0VmqeWAmvVGnelC1xCINXx/C4motCfbwjuwrvvgNPE1+05vIgWeaQn8TJCOU/5jNTBCVJ6dwl14PL1ZrvdBEK7eo9QVJ5tpeGLBSbPOrgXPE/VIQMLjw3SUzu8xkXA+dg8Qgt8JjIuXUkh6BSbcxtuoNPGKNS2GYSbY+nU4I8fobNKHkEAzVxwuPGqhScanjFMLyOUVVJl5527311Cva2+BbW5R6iFXLIl5nVldbtXW6WEwnV7P4RQizujnHkmzRneLfhBGIL2NIqhWI91BI3DRcepCi7UAkVT5jBM0sBgAKLDGniCYE6nOdPoX0aoThz63Hmfdo9QuOKgRZgvyCHZEoqtfdjHdo+piPbI7LUUP5hQLsF5cFkzeX2ckdPScCX6n6gCZpWCXMJrFuAjeYEdgpKrOrKCxEm45SAUliK5hpBfwAvIjU7n8l5EqEhdpsJ5B4wIXTMCKsrqF1cIl0mOkVwbqAL3DgnlPrTpABU9Rc6a4V5K8B9MqNOpKB883RZJVyd0ya3OWT4scgxEdAxek4KQU2LYCSoUWtK1G6JewPgpB3xq8mDn4CdwXa/IM7nRFxG6afGHqZLdA5DQwgBR4fgq+9JR3qrg0xcTracBEWp6vyE2MYq5tvCUbsQ/mlA2Q3cX7KnrUp7JnkifepAUGqNYz+M/ApuBK+NJu+ZNwFItoa07TTA+aLlyC8HRFti9BfAh9DxYsTOu04sITbVd7wkPkXhLEHpEWq1n+rzQX+2Q24WEmjwD5mx8cl96IK/gpPxYQh0SzN7E4dwzaZ/IIU+tqtHgLAoTVQHha4KXB5si+DYGTUDeE+alGq6Q1JGnMbqbYgAydRqTU4y+iNDUCR0/4c/sEcq9QrLaUXAJczjc2Aw9TCTYnEmO0mTLQuxY+c7FCXW7yXXaoeS+IPmItb/I4QJC0CqwuLDHumA3pN3UsR3qIOeBIoiYriOfLj5D7ho7loRxFnr90zH9iwhNrfYTKhSc+e4sQRc0A2PzeNwvXOM1uTeKx5XpZDZb4jsVsJKEV643GozHlRbjPITDXTzNbHZ5x56HhfTVVcA6aePZS4aMDvXIBvGbgqTqUWcpm0PdDmBbwZmD848+ytRlS9ix6rrQ2o03GwzxHNMTevQlhJpCAHuTBzlz0+4GlAfBUrY0/SyYRONjvuDJSvqNZPgRD09P8530nbo55s1NpGznQJUyC4U0WMgQeB6th+CEVkGPcgFejHQtsqQ+BHKWGmJWTyEZM825s6LG1ok83wL9cKrFvohQkRAaXeBRsafk7+6O5ZhvcfUqMQWda0+AngRAAwJGK2Az+z3X3bY/aGEcvPu5AvdmwkAT2J2G5DIkg9aZa0qPObnghG66nIQKx3F21s+oW3o5f3PfE7fihgecCkXZBXzahZSU3R1q0bEn4BW5h9xwPo09IOda6ibGp8J1yC70WkSnq0R3/OXUxVJCD07ontKhgyd0KPiqQS45iWjlgvpp1gyhf6+IYh6u1w2Vy7l0E2Ua+5LU4ViLrr6unQp7OAOvf6QYRvqe8MiA9kZIp5BOC4V18oQOPXRVqHvF/qtWPhHRJwLyf4JQaVzP+pABp8yJjDKdaWcBXNVCiEDP3JAbzb1FALswSZnb2jV4sqCOp7GJYWvrY0a5a7gKDoJ0Ntgx7MkdQfxw/q5/YkKVnaI9V1K4+pqUaWek1+BOjYP2WTlxMW8y0Iw65+srDwIDxbuJdbNzzXHrmFEn+dbff0hThGpccYulXuUTFVN7CWZ/vdZksDn3GZ1ZMLM0hLqMJYZ+a9tF8lcwUvk+AxeBiwsUv/DGbtfiGNO5ToOcyXpjvejw8AlT6xfsiaMxG1JdegKbeprR6VUmni6caLNpcz6I9fXuZurIekaJ7ieY5/OR4Mt5xBbdyiyUoIEKuEwI9aLKIOJ4LyKaR3jAIprPBV/M5yu9GnRd7ky7lcJET1snROAvg3uLaLxJkNtBvNRSiQE2275s9Z80kYx7GBi1p46Apt7PJaIZcYfe94kYJG3O8d55Nz0SJnpPs032+f6ewybfU6g1zPssJDIyUIZQc1uxY1FdBlyC+nWoBqZepXyOOS53qTCUu3KP1M5goT0vws/N2dO+ICbLmg2HKavQ2YimNO2LO9XjgJ6lUdmeYlP9Pa25afPjc4nqEzrUHBQk7yJAFiM38Wnp3trehtDlpqgI1cwa6zjGqKoGF3B9OUQOghOp4ZbUXtfS6+u6LZ+pVmKD9sJTzry6K5qmIMlR00rjiNCNLO7mjkW6MWkPmHMz6Hr7Z+DpA58mtNPQGmkKQr3G7ljPFF+GWmNP0tw9JrQ9mlggr/W1XIOea32/y8p5PY6W0iFa90itRurLfPmcgWSOnvQT0dQomphu9MJRAfsj7BMC5qVGa6jTkgMWpk08jVY3cgy8b80X3J9MReg0oWNosZgPH0hoHzYmQZDQCRyD2bC6OiK0sxZUiw3xPGZh+99fLZUYgE67Ei0V0MoYkto3pDbjZy8gWgGJpgWiiXVy3jSK6xszd8IVdefpl82FB9eTSm06gWsbqdUp7XYQSUW3pXQYtTdq9TShzWTUCpYBYh/jNRGq0/29Y0Ido2AuR+j2+RJap9BWHU9bcyT1+USMuO6AaCqImD0+6o579h4KJzTGliu7N65U+jtdPdt0Cg9z2821fqUSj5PXdKJf/jSh6E+MkFDyeSktekJCHdNBkDT5C6jQjf4/oFXp9VpEJ3OaB4xqrb3GvFLdK+zK9arjyqx1rEPRZzm6YoLBjgYT0zM7nagceYZQmwgdUW+4TdXW+4TSMIFev3aZzKg765wocTO0zpdPFYGkTz7fEctOvRl356uF8rBA9syQUP/65AXt9p7GdRun72u3tumLIvjPENqSnK/bVOMWYOEW9xt7hHLHXOrJmpeXMwoNXIWNVSvqDuJmtbbLb+6J2C8FG9tBr90vRKOG0A6qO/e5kjZ2sm6pf2DBRNIdc4B4p/quXkP0rGcIzY1UiIZzRcXtwURM63uEou83HBRW+nIhKoegy/VxtLFyHIeF02vgt9J/3ibho3nac0ggXUHYZn59/0wWwDriKmgdJfi5N+oc8blXzpjgOULTI9WuutkhFMcG1irRaOG9oKT9WQCL6gAOGCUNOnR91q3efezFZDlZrVYjA+z1BkSE4exMvyXEeuMdq2PXIueUORD6urnHZq2wSCuYR/uEmkgJ8w7YxYfGENuxIZRUEtbcwauc0jtCQ0iEBrhRLJN76XS/v3CMDaqEej1pPwYdQBC8pOonqeE5g7PpDQj8J7O42a62x4OWUOesK+y2THarRBOpNrEotxYb8BD/mL/4hheLcLPEv3oZzZeeuYQAAxo1vL0DUKabdWI6/m7PXjafoONM1nYPfDosVPrNaq+TO3GGp0bYCdIxh6M7zu+2r5v5FknR8l7p8maJf4S7M4YKk1LW7gFYBrDAdomlM9+d6pP9YxaCWrs/ACMjT3k9R1AabRHckOdA8x9Fs0E8bqe27SJ28wdD1u3c2hfC/1I3HfjfBSyZT2g0ruMyBGZQharJ7CWBg2zX+sOV6ymUIGPbSC07jgwbo1+AT3LFe9FqFVUvUYnnDmvjyo7riGR4i9agTSpl/fwJpLEuQTVGWncbJjSoX2Owotqovc4FWpSryOHhJkMkJ8N+LVGGwbj1Ar+Jad0YNtOkWTUG0+Ed6rufHWoZgw2ojVvOZe6aC3dXLAm1wXS9tirPEsoqlYVWSjdmzU1EYGh1JPtuhfR3QTAa/XiZkgfmyOWwX9+x0cF47oKliep291lPFIuael1LgeLckVRqPtVK9F8cRs/6++FIrTBFiVtRt1L/cAjhIbjUE4x6qpGUgvtSL/ZIfTad+i/EbqU0iKYPsuYsKkRKLPgzWpqHtYl2TIFEs+VIYSGpG0kNXhJq/duwyd/VQTSl60o2NEMCK2K9qE+9J4pewaJB9NYMwaxRgUSuP9EYygCpHpF6Iu7ACpqfGBfI31H9NRh0piBiYXqUuBAD5imIIMbV3hON3g1VWMesA0urzYIKlfUQqXpx3MMH8XPuJ8ZFMqKyXmhgRyX3vYZp6nauIKWew3pviZM3nH0XLTui7i+sft5Um/UKWNZD5EVHfihvDAo/M7qXMPQ4YMESyh0mieKgC5FkA9t9RcuhDs/FS0yGHTvWEkt2sPp5W21Wj3zlQgx1whnl7KfGhWpFBfNGaYYyGDpwXmQmt9Jhp6cCe3LyOqzS137HrkuXxitg9TOXopC4X+2Wt3jORfjXQjbi1NXBYllBndh21XUwT1i3I29+PK0AhKhte6hkzw4WvlzQ9G3St7DaLHXDKpeoa/kVwTYJJyyWTeuQh9rBms3lCsvsA2WpHXMvGBsEngzsayZrWCQqsOqWqp+xdNdUm+XOJjn/7UiT31gsu6lDbkjiaKWjaF2HRb2nLAfbNKhcMa94Q7ugpjhgAcelDzWXDXwNnRVWegiqNptfoj/h1wSVvtWwWDapQ7b7jsDKZPvaWYLJt9u6YY91bMtGc6WqsR7bWM9lqYIdCJqioK+58Gi4VptmFuTS7f8KqdAfBH+YFMvqZCDPyBE+WvmRDHNgpWgk70rXcPRHpDs93bILztBuOrpu9xyOgwBrPoju0vQiMDPw4AeNSf0lIK49oFMuzJw+Ncv3F8hsSyrsOdSR4jhKEoeCAKFVrGjpaA+sv8tzIL0cx9gGDQZNnbLVuaEWQPX1f9QkEeDZfZnk7gugEKnjfC6RqbEO7ckAoqGRHXszMPlju+FU7amcAasYelYcTuphBGZLTUjEO9fx+SHz/w1wHRkHMlhKC+c+wFHINEGL9Np2rmc3gO/IGcD/ij1XXRyrmrOHTMW4I43wtrsah5KQy9Ce26szAloEnFotlYqndzCft1t31+CgdN/TJzef9w5OPhf3jjw+1feBW4nz2JSCaxLVSDGsI7vGccntsKrBmi+BvkjNwOFs2DkHSw5dmkdj5VO1IE1Zwp3rAHSDz87xef/q1Stz58UbWKW1Uuntw4eHT2EJ1nHjffJotHqPf4qbrZu1Yvnm9w8fbu/LWx7w2Jvk5Ga3zd9kM63hboibcik5sHx/e3Cq74Uy6jPyuJn7Cnx2F8u1+gqL5ZZOZergBCljGj1flaBAW67Mwdc0j8ZCWPQWeoL80OaX8+qz9Dl/lf+dbrx0Bas3+DgPuHZ1lf8YFq0bXKUHLb6F1bvy53z+sVTGPehFlPP5/Gv4vnT/CJvg37dXKS10gDm2dAurH0slPEOJTomMFu9h7bb0Cq6FyF/dWfRqwuRU724uxiiNH8LR2TTNBTRfh1ugAwKF02TUNLBZwNHyVRqEHOA8TlWqfWkI3CFwuaXRawLTxPXAPjmwKSH0HT4KPnTpAz4TEFp6TB4QHuq+WP4Kn97ig5VewzPel99d5X8rld/j93iCMuz2pmSVPuU3R92WUkLx4wN+KuL211tCgawytglYA0KvtniL7+ZP3AH/X12OUTYEm8OTaS7AK6LpV8GOgxiCtYeYKR7XFTT7CGfuETjwjWPFOpgetFw1ONQMsW7RqITzUbwh9AM8xs2VIbT8kZ7s3fs8fS59MoyhBF9dfSvvEJr/Wk4JRVmD5//2J/HwtrhDKNJeujsklK65S2jevBAQ++InWHv/5g3ewGPp3I3/dUZX4DeaaS7sgWdmvIwVzoIRaJxHarSeheuOHbkOFgZLnCQBq4nmEFyBZW+CTfcwR9Ih9/68U28IvQIeXxsCsZ1e5T+Vy+X7d/mEBBJhouehuCuhKIuG0PJn+PjGKpdvPsJBCQ2G0PybctG8rH1CkbotoZ+sm5u3prWU7lD1lErlx/zjhwsaJtB7ZpoLu6ItRb8C4JEmmDEcQyBV1Z7ngFDQn10ffxVA4yhXnIwVq8oHiubKLHgQlNqj81GnITT/unxvnvIGm3ie1GCx9CdsMC0dZK70hlTsLqFXqBKIsleoIst4UPnu9qZs7RCKauJj/phQEN0dQlGoi7TfbRkIvXpVLhXhYpcTUISZngMnHWA0lnUqHHQwJU4ZWlOoAya9mVI9eyzRxE8Fyq+ZLhi9Vqa6zTW35GjwRIyEhL5Hph5TQuHPb4aR4icUnRKaFtSS5ostodgk/ywZQh+IXHKAyluHCwl9D7vjy3p/RChojB0JNcegJSxjk7/6+vC2eEErj0iSJH2d1GMPzMzVFelgNwfD+nS9rkRfqjilZQMr1WjQChggmsqxhWPFqqBMxVOd+UBo/uOjIfUBiUUT/JA0WXzeB6Ts6qpMqgDcgQ2h+bvfYMtrQyhIL6qF0m95gnEbkNA8Uv0n7PJ5j9D8w3vUGIeEluFOPpdL38jkA+OXs0kEmpNvrC3O0TLhjEyY5rQEtvsRo7p02bRz/Z69xgkwc56F0VVVu1IG1ciMNao/OX2oIfSrae4fbq8MoVcJoZZZJ532ijiD59sS+toiA7QhFMS69NEI36cNoVf3X2lT8UBCb+maSOUuoSXY+c+yVXxNbht5GRdl1CmgdeFmKFFD4MRhOHCvQO0+wnpfrH6M12GzgIOT5lrhKIB5q1KrfnFdM8zgqckuE0IfjY4rEaHFfGLUE0J+L5K3eIeS+LG0Ryi1zffvkVCyI0Ui5IDQt9TAP5QPCH0o35E+OJDQ98awl25uX3/G1/WtfFFCLTXHkVPU8VmQXOWIV+S3prBMr6Zo3j60T3ZdLoe1ei1u+EujH4zi7T0zHachlGSGFOFN+RtaIvN4aJ9ARtCEv79P3NEtoR9L5ddXiR03Pj/EQ2/f3h8QWn6DAlo+MEqgSb4Z8ncILaOLdlcqlsr433rEO7kwXAuznDY5mGhy7LpDgwlBheL0XRgrIbn4DUPfCWdTM+H7RFgQ4j/X4g2h0KqvPpdKRCjJ6TewryWSIRQR+uIx8f93CbVKxnt6UyqRE4UHkY3eJbRoIWnHhBpfamPly8DirXEc3t79+bUM1u0hidwuTKkZCYYV05QaFcTeSKCRbxKhHYf2mbtU/VxgZlKBAERTDZ/jMyHUAiKsIhFaRJLyVx8/vHlvnMXEOKXu/R6h5M+TY0+W+fPdh9dHTR4kHKz1MaFW6ff8ltB3v/32jj7elcgmff309uEqeYeXhaAM3IxZ5DJ1tBlrLWlmlT4RamsS2rGkkRggovRTFzTM6PlepIRQen4iFOnLp4FLYu/R+F6lsfsuoSS8xDSZpTTcOSCUTnFMqGVU9yZSor8fUW9Q1EV4c3lCLeFXcS57Mwg0cqmypKaSX6wgQgUNTA0SrrssmT5g+JJOORSHDaHAxw0K5KNhE4hJHNJbZOo9fUCF+kiu1MeS4TpPolu+Na4OWamUUDhsh1BMjuSJ0Hw+jfDzlBwxuMq//x2vQdEucfx4WSOfgOsu+pZo6nOOKcKvMJplpWsIbXD61a+p0Qb4AzbIdvPJKqgUxYe7u4c09L67u0OdVSy/unv8/O7175uMZAjf3CUs0QEl+HxLmaEbWCO3s2Q9fP327SPYtrs7kxAs3sN3ieNTot2Kb/A0Ifwlnouv7nBf3A3w4fZV4skXrduP7z4/vnl7YRu/gc+TaWoGzMyLB5o0JnlNfmeFFqA9aRzVzLecdm7kvaxTbptJxtXSZm0b8CDgm038Q2vbz7vflME8723YnqS0c9hmc3HzmS6wveDRDVwcJIPQuM2ESpJT1WPLMBm5OGEwWHTLwRAp8Cy+EP/VTviXgqtuDidYMNk4ZX5TaSVIARSYmTLV5/TDIHbXzX7j83lwpgpTbqZNqzCzbHAitC/NHBZz8wOA/RcNZ8pgcVSlM+OMml9bsQyhbUnTJeDMXyzunpsnK8Mp8HBYRRVqbJQ0hIIGMLMF4fwSZwYcZzgD7iq5EklBmWcG3gX4M7SdfvQfLrb5LuB4OB5eR4OYWW633h7jcDCm5C8zCumnBBcu1Ya7OC74n76ZDBkyZMiQIUOGDBkyZMiQIUOGDBkyZMiQIUOGDBkyZMiQIUOGDBky/CvwP0q6xC9iK1+iAAAAAElFTkSuQmCC"/>
          <p:cNvSpPr>
            <a:spLocks noChangeAspect="1" noChangeArrowheads="1"/>
          </p:cNvSpPr>
          <p:nvPr/>
        </p:nvSpPr>
        <p:spPr bwMode="auto">
          <a:xfrm>
            <a:off x="460374" y="160337"/>
            <a:ext cx="660087" cy="6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>
              <a:solidFill>
                <a:prstClr val="black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00" y="-25236"/>
            <a:ext cx="3200400" cy="1428750"/>
          </a:xfrm>
          <a:prstGeom prst="rect">
            <a:avLst/>
          </a:prstGeom>
        </p:spPr>
      </p:pic>
      <p:pic>
        <p:nvPicPr>
          <p:cNvPr id="13" name="Afbeelding 12" descr="https://www.co-valent.be/wp-content/themes/co-valent1/css/img/co-valent-horizontal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" y="6283631"/>
            <a:ext cx="1676400" cy="49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034" y="6185299"/>
            <a:ext cx="2286000" cy="609600"/>
          </a:xfrm>
          <a:prstGeom prst="rect">
            <a:avLst/>
          </a:prstGeom>
        </p:spPr>
      </p:pic>
      <p:pic>
        <p:nvPicPr>
          <p:cNvPr id="17" name="Picture 6" descr="http://www.indaver.be/typo3conf/ext/indaver/Resources/Public/Images/indaver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55" y="5964771"/>
            <a:ext cx="1629979" cy="8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venwichtigleven.nl/wp-content/uploads/2013/11/melk0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457674"/>
            <a:ext cx="23812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limvitaal.nl/wp-content/uploads/2015/12/suikerlepel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047" y="2973173"/>
            <a:ext cx="2781487" cy="18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ineandgifts.nl/public/img/pagina/winegifts_exclusieve_wijne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4" y="3587559"/>
            <a:ext cx="30765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7368988" y="6562165"/>
            <a:ext cx="95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hlinkClick r:id="rId11" action="ppaction://hlinkfile"/>
              </a:rPr>
              <a:t>proeven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03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://picture.yatego.com/images/491af9c1e45e56.2/t-215052c31c663e9edcf4a68d254aa83e5303e8c96c406_720x600-kqh/prinz-karneval-frank-kost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1658" cy="520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1.bp.blogspot.com/-IXD7BVH7I_U/VNe7pCFo2xI/AAAAAAAALq4/V7WYeYwb_M8/s1600/SAM_72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76" y="3130308"/>
            <a:ext cx="5302624" cy="37276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349623" y="5206733"/>
            <a:ext cx="3624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800" dirty="0" smtClean="0"/>
              <a:t>COR   NAVAL I</a:t>
            </a:r>
            <a:endParaRPr lang="nl-BE" sz="4800" dirty="0"/>
          </a:p>
        </p:txBody>
      </p:sp>
      <p:pic>
        <p:nvPicPr>
          <p:cNvPr id="3074" name="Picture 2" descr="https://static-secure.guim.co.uk/sys-images/Guardian/About/General/2009/10/14/1255536465938/Programme--Name-CSI-Miami-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5" y="221876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134299" y="2776365"/>
            <a:ext cx="3852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 smtClean="0"/>
              <a:t>FREEK CONTROLE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39571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7761"/>
            <a:ext cx="10515600" cy="1325563"/>
          </a:xfrm>
        </p:spPr>
        <p:txBody>
          <a:bodyPr/>
          <a:lstStyle/>
          <a:p>
            <a:r>
              <a:rPr lang="nl-BE" dirty="0" smtClean="0"/>
              <a:t>Dagindeling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383324"/>
            <a:ext cx="10515600" cy="5369168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09.30-09.45u</a:t>
            </a:r>
            <a:r>
              <a:rPr lang="nl-BE" dirty="0"/>
              <a:t>: ontvangst</a:t>
            </a:r>
          </a:p>
          <a:p>
            <a:r>
              <a:rPr lang="nl-BE" dirty="0" smtClean="0"/>
              <a:t>09.45-10.00u</a:t>
            </a:r>
            <a:r>
              <a:rPr lang="nl-BE" dirty="0"/>
              <a:t>: </a:t>
            </a:r>
            <a:r>
              <a:rPr lang="nl-BE" dirty="0" smtClean="0"/>
              <a:t>verwelkoming</a:t>
            </a:r>
          </a:p>
          <a:p>
            <a:r>
              <a:rPr lang="nl-BE" dirty="0" smtClean="0"/>
              <a:t>10.00-10.15u: KVCV</a:t>
            </a:r>
          </a:p>
          <a:p>
            <a:r>
              <a:rPr lang="nl-BE" dirty="0" smtClean="0"/>
              <a:t>10.15-10.45u: </a:t>
            </a:r>
            <a:r>
              <a:rPr lang="nl-BE" dirty="0" err="1" smtClean="0"/>
              <a:t>Co-valent</a:t>
            </a:r>
            <a:endParaRPr lang="nl-BE" dirty="0" smtClean="0"/>
          </a:p>
          <a:p>
            <a:r>
              <a:rPr lang="nl-BE" dirty="0" smtClean="0">
                <a:solidFill>
                  <a:srgbClr val="FF0000"/>
                </a:solidFill>
              </a:rPr>
              <a:t>10.45-11.45u: Doorlopen van 2 workshops</a:t>
            </a:r>
          </a:p>
          <a:p>
            <a:r>
              <a:rPr lang="nl-BE" dirty="0" smtClean="0">
                <a:solidFill>
                  <a:srgbClr val="FF0000"/>
                </a:solidFill>
              </a:rPr>
              <a:t>11.45-12.45u</a:t>
            </a:r>
            <a:r>
              <a:rPr lang="nl-BE" dirty="0">
                <a:solidFill>
                  <a:srgbClr val="FF0000"/>
                </a:solidFill>
              </a:rPr>
              <a:t>: Middagmaal</a:t>
            </a:r>
          </a:p>
          <a:p>
            <a:r>
              <a:rPr lang="nl-BE" dirty="0" smtClean="0">
                <a:solidFill>
                  <a:srgbClr val="FF0000"/>
                </a:solidFill>
              </a:rPr>
              <a:t>12.45-14.15u: Doorlopen van 3 workshops</a:t>
            </a:r>
          </a:p>
          <a:p>
            <a:r>
              <a:rPr lang="nl-BE" dirty="0">
                <a:solidFill>
                  <a:srgbClr val="00B050"/>
                </a:solidFill>
              </a:rPr>
              <a:t>10.45-12.15u: Doorlopen van 3 workshops</a:t>
            </a:r>
          </a:p>
          <a:p>
            <a:r>
              <a:rPr lang="nl-BE" dirty="0" smtClean="0">
                <a:solidFill>
                  <a:srgbClr val="00B050"/>
                </a:solidFill>
              </a:rPr>
              <a:t>12.15-13.15u</a:t>
            </a:r>
            <a:r>
              <a:rPr lang="nl-BE" dirty="0">
                <a:solidFill>
                  <a:srgbClr val="00B050"/>
                </a:solidFill>
              </a:rPr>
              <a:t>: Middagmaal</a:t>
            </a:r>
          </a:p>
          <a:p>
            <a:r>
              <a:rPr lang="nl-BE" dirty="0" smtClean="0">
                <a:solidFill>
                  <a:srgbClr val="00B050"/>
                </a:solidFill>
              </a:rPr>
              <a:t>13.15-14.15u: Doorlopen van 2 workshops</a:t>
            </a:r>
          </a:p>
          <a:p>
            <a:r>
              <a:rPr lang="nl-BE" dirty="0" smtClean="0"/>
              <a:t>14.15-14.30u: Koffiepauze</a:t>
            </a:r>
            <a:endParaRPr lang="nl-BE" dirty="0"/>
          </a:p>
          <a:p>
            <a:r>
              <a:rPr lang="nl-BE" dirty="0" smtClean="0"/>
              <a:t>14.30-16.00u</a:t>
            </a:r>
            <a:r>
              <a:rPr lang="nl-BE" dirty="0"/>
              <a:t>: </a:t>
            </a:r>
            <a:r>
              <a:rPr lang="nl-BE" dirty="0" smtClean="0"/>
              <a:t>Doorlopen </a:t>
            </a:r>
            <a:r>
              <a:rPr lang="nl-BE" dirty="0"/>
              <a:t>van </a:t>
            </a:r>
            <a:r>
              <a:rPr lang="nl-BE" dirty="0" smtClean="0"/>
              <a:t>3 workshops</a:t>
            </a:r>
          </a:p>
          <a:p>
            <a:r>
              <a:rPr lang="nl-BE" dirty="0" smtClean="0"/>
              <a:t>16.00-16.05u</a:t>
            </a:r>
            <a:r>
              <a:rPr lang="nl-BE" dirty="0"/>
              <a:t>: </a:t>
            </a:r>
            <a:r>
              <a:rPr lang="nl-BE" dirty="0" smtClean="0"/>
              <a:t>Afronding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456" y="0"/>
            <a:ext cx="3662544" cy="23036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456" y="2303651"/>
            <a:ext cx="3662544" cy="198137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457" y="4303482"/>
            <a:ext cx="3662544" cy="22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Map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1. Etiket : naam – school – startgroep</a:t>
            </a:r>
          </a:p>
          <a:p>
            <a:r>
              <a:rPr lang="nl-BE" dirty="0" smtClean="0"/>
              <a:t>2. Bundel CSI</a:t>
            </a:r>
          </a:p>
          <a:p>
            <a:pPr lvl="1"/>
            <a:r>
              <a:rPr lang="nl-BE" dirty="0" smtClean="0"/>
              <a:t>Onderzoeksvraag</a:t>
            </a:r>
          </a:p>
          <a:p>
            <a:pPr lvl="1"/>
            <a:r>
              <a:rPr lang="nl-BE" dirty="0" smtClean="0"/>
              <a:t>Materiaal/stoffen </a:t>
            </a:r>
          </a:p>
          <a:p>
            <a:pPr lvl="1"/>
            <a:r>
              <a:rPr lang="nl-BE" dirty="0" smtClean="0"/>
              <a:t>Werkwijze</a:t>
            </a:r>
          </a:p>
          <a:p>
            <a:r>
              <a:rPr lang="nl-BE" dirty="0" smtClean="0"/>
              <a:t>3. </a:t>
            </a:r>
            <a:r>
              <a:rPr lang="nl-BE" dirty="0" err="1" smtClean="0"/>
              <a:t>Maaltijdbon</a:t>
            </a:r>
            <a:r>
              <a:rPr lang="nl-BE" dirty="0" smtClean="0"/>
              <a:t>: soep/brood – middagschotel – nagerecht – drank</a:t>
            </a:r>
          </a:p>
          <a:p>
            <a:r>
              <a:rPr lang="nl-BE" dirty="0" smtClean="0"/>
              <a:t>4. Aanwezigheidsattest</a:t>
            </a:r>
          </a:p>
          <a:p>
            <a:r>
              <a:rPr lang="nl-BE" dirty="0" smtClean="0"/>
              <a:t>5. Flyer Lerarenopleiding BASO chemie</a:t>
            </a:r>
          </a:p>
          <a:p>
            <a:r>
              <a:rPr lang="nl-BE" dirty="0" smtClean="0"/>
              <a:t>6. Evaluatieformulier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34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344704" y="1515578"/>
            <a:ext cx="10246659" cy="449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 1: start chemie (1.17) vooraan: Korneel + Dorine</a:t>
            </a:r>
            <a:endParaRPr lang="nl-BE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Groep2: start chemie (1.17) achteraan: Astrid + Nick</a:t>
            </a:r>
            <a:endParaRPr lang="nl-BE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Groep3: start biologielokaal(1.20) : </a:t>
            </a:r>
            <a:r>
              <a:rPr lang="nl-BE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Dorien </a:t>
            </a:r>
            <a:r>
              <a:rPr lang="nl-B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Jorne</a:t>
            </a:r>
            <a:endParaRPr lang="nl-BE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Groep4: start fysica achteraan(1.30): Linde + Nele</a:t>
            </a:r>
            <a:endParaRPr lang="nl-BE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Groep5: start fysica vooraan(1.30): Bertil +  Olivier</a:t>
            </a:r>
            <a:endParaRPr lang="nl-BE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Groep6: start techniek </a:t>
            </a:r>
            <a:r>
              <a:rPr lang="nl-BE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voor(0.14): </a:t>
            </a:r>
            <a:r>
              <a:rPr lang="nl-BE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Joke + </a:t>
            </a:r>
            <a:r>
              <a:rPr lang="nl-BE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Jorge</a:t>
            </a:r>
            <a:endParaRPr lang="nl-BE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Groep7: start techniek </a:t>
            </a:r>
            <a:r>
              <a:rPr lang="nl-BE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achter(0.14):</a:t>
            </a:r>
            <a:r>
              <a:rPr lang="nl-BE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Sandra +Laure+ Maarten</a:t>
            </a:r>
            <a:endParaRPr lang="nl-BE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Groep8: start vergaderlokaal(2.23): Celine + Marlies</a:t>
            </a:r>
            <a:endParaRPr lang="nl-BE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1896035" y="0"/>
          <a:ext cx="7395883" cy="7100047"/>
        </p:xfrm>
        <a:graphic>
          <a:graphicData uri="http://schemas.openxmlformats.org/drawingml/2006/table">
            <a:tbl>
              <a:tblPr firstRow="1" firstCol="1" bandRow="1"/>
              <a:tblGrid>
                <a:gridCol w="3541269"/>
                <a:gridCol w="3854614"/>
              </a:tblGrid>
              <a:tr h="7100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nl-BE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DNA afzonderen uit een banaan.</a:t>
                      </a:r>
                      <a:endParaRPr lang="nl-BE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 DNA uit wangslijmvliezen/ speeksel</a:t>
                      </a:r>
                      <a:endParaRPr lang="nl-BE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 Elektroforese van DNA</a:t>
                      </a:r>
                      <a:endParaRPr lang="nl-BE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 Geheime koperboodschap</a:t>
                      </a:r>
                      <a:endParaRPr lang="nl-BE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 Rood-Gouden boodschap</a:t>
                      </a:r>
                      <a:endParaRPr lang="nl-BE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6: Bont Geheimschrift.</a:t>
                      </a:r>
                      <a:endParaRPr lang="nl-BE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7: Het schenden van briefgeheim</a:t>
                      </a:r>
                      <a:endParaRPr lang="nl-BE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 Geheime boodschap korte tijd zichtbaar.</a:t>
                      </a:r>
                      <a:endParaRPr lang="nl-BE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 Bloedspetters analyseren</a:t>
                      </a:r>
                      <a:endParaRPr lang="nl-BE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 Bloedgroepen met zelfgemaakt bloed</a:t>
                      </a:r>
                      <a:endParaRPr lang="nl-BE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 </a:t>
                      </a:r>
                      <a:r>
                        <a:rPr lang="nl-N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Botten in zuur en base.</a:t>
                      </a:r>
                      <a:endParaRPr lang="nl-BE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 Crème maken</a:t>
                      </a:r>
                      <a:endParaRPr lang="nl-BE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 Halveringstijd: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 Forensische antropologie </a:t>
                      </a:r>
                      <a:endParaRPr lang="nl-BE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 Vind het moordwapen: Kogelbaan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 Gelatine en kogel: kogelinslag</a:t>
                      </a:r>
                      <a:endParaRPr lang="nl-BE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17: Bepaling van de dikte van een haar.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 Haarpalet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19: Haarbeschadiging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20: </a:t>
                      </a:r>
                      <a:r>
                        <a:rPr lang="nl-BE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Haren laten verdwijnen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21: Lievelingslimonade van de moordenaar?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22: Parfumanalyse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23: Vezels onderzoeken onder de microscoop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24: Verbrandingstest op vezels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25:  Chemisch onderzoek vezels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26: Drugskit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27: De moordplaats geeft ook zijn informatie.</a:t>
                      </a:r>
                      <a:endParaRPr lang="nl-BE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28: De moordplaats bepalen via bladeren</a:t>
                      </a:r>
                      <a:r>
                        <a:rPr lang="nl-B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29: De temperatuur van een lijk</a:t>
                      </a:r>
                      <a:endParaRPr lang="nl-BE" sz="1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30: </a:t>
                      </a:r>
                      <a:r>
                        <a:rPr lang="nl-BE" sz="14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</a:t>
                      </a:r>
                      <a:r>
                        <a:rPr lang="nl-BE" sz="1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14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</a:t>
                      </a:r>
                      <a:r>
                        <a:rPr lang="nl-BE" sz="1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app en </a:t>
                      </a:r>
                      <a:r>
                        <a:rPr lang="nl-BE" sz="14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VitalSigns</a:t>
                      </a:r>
                      <a:r>
                        <a:rPr lang="nl-BE" sz="1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14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Philips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4" marR="50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31: De plaats delict in kaart brengen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Vingerafdrukken met </a:t>
                      </a:r>
                      <a:r>
                        <a:rPr lang="nl-NL" sz="14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ninhydrine</a:t>
                      </a:r>
                      <a:endParaRPr lang="nl-BE" sz="1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33: Vingerafdrukken  met  cacao- en talkpoeder </a:t>
                      </a:r>
                      <a:endParaRPr lang="nl-BE" sz="1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34: Vingerafdrukken op een ballon</a:t>
                      </a:r>
                      <a:endParaRPr lang="nl-BE" sz="1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35: Vingerafdrukken op klei  </a:t>
                      </a:r>
                      <a:endParaRPr lang="nl-BE" sz="1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36: Vingerafdrukken  met jodiumdampen</a:t>
                      </a:r>
                      <a:r>
                        <a:rPr lang="nl-N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37: Bepalen van de kleur van een grondstaal</a:t>
                      </a:r>
                      <a:endParaRPr lang="nl-BE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38: pH van een grondstaal</a:t>
                      </a:r>
                      <a:endParaRPr lang="nl-BE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39: Calciumcarbonaat  in  grondstaal</a:t>
                      </a:r>
                      <a:endParaRPr lang="nl-BE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40: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Ijzergehalte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een grondstaal</a:t>
                      </a:r>
                      <a:endParaRPr lang="nl-BE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41: Sedimentatie</a:t>
                      </a:r>
                      <a:endParaRPr lang="nl-BE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41: 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Geheime boodschap citroensap / bakpoeder</a:t>
                      </a:r>
                      <a:endParaRPr lang="nl-BE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42: 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Geheime boodschap met een tintenkiller</a:t>
                      </a:r>
                      <a:endParaRPr lang="nl-BE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43: 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Inktanalyse</a:t>
                      </a:r>
                      <a:endParaRPr lang="nl-BE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44: Kogeltype bepaling</a:t>
                      </a:r>
                      <a:endParaRPr lang="nl-BE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45: Kunststoffen bepalen</a:t>
                      </a:r>
                      <a:endParaRPr lang="nl-BE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46: </a:t>
                      </a:r>
                      <a:r>
                        <a:rPr lang="nl-NL" sz="14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Geweerschot residu bepalen (lood/nitraat)</a:t>
                      </a:r>
                      <a:endParaRPr lang="nl-BE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47: Metalen bepalen met vlamtest</a:t>
                      </a:r>
                      <a:endParaRPr lang="nl-BE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48: Nitriet bepalen afkomstig van kogelresidu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49: Zinkanalyse in babypoeder</a:t>
                      </a:r>
                      <a:endParaRPr lang="nl-BE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50: Mysterie van de poeders</a:t>
                      </a:r>
                      <a:endParaRPr lang="nl-BE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51: </a:t>
                      </a:r>
                      <a:r>
                        <a:rPr lang="nl-N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Microscopie bloed</a:t>
                      </a:r>
                      <a:endParaRPr lang="nl-BE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52: Aantonen van bloed met twee  testen</a:t>
                      </a:r>
                      <a:endParaRPr lang="nl-BE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53: Bloedgroepen onderscheiden </a:t>
                      </a:r>
                      <a:endParaRPr lang="nl-BE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54: Fysische eigenschappen van glas onderzoeken</a:t>
                      </a:r>
                      <a:endParaRPr lang="nl-BE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55: Drugstesten met pijnstillers</a:t>
                      </a:r>
                      <a:endParaRPr lang="nl-BE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56: Voetafdrukken</a:t>
                      </a:r>
                      <a:endParaRPr lang="nl-BE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57: Energetische aspecten kogelbaan</a:t>
                      </a:r>
                      <a:endParaRPr lang="nl-BE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58: Handgeschrift</a:t>
                      </a:r>
                      <a:endParaRPr lang="nl-BE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4" marR="50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0"/>
            <a:ext cx="2857500" cy="16002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157" y="1600200"/>
            <a:ext cx="1943100" cy="23526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5475" y="4852240"/>
            <a:ext cx="2676525" cy="17049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226"/>
            <a:ext cx="1870376" cy="116569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62735"/>
            <a:ext cx="1853453" cy="124921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4100313"/>
            <a:ext cx="1902836" cy="146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05947"/>
          </a:xfrm>
        </p:spPr>
        <p:txBody>
          <a:bodyPr>
            <a:normAutofit/>
          </a:bodyPr>
          <a:lstStyle/>
          <a:p>
            <a:r>
              <a:rPr lang="nl-BE" dirty="0" smtClean="0"/>
              <a:t>CSI- case/koffer  voor de eerste graad: </a:t>
            </a:r>
          </a:p>
          <a:p>
            <a:pPr lvl="1"/>
            <a:r>
              <a:rPr lang="nl-BE" dirty="0" smtClean="0"/>
              <a:t>invalshoek natuurwetenschappen – STEM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nl-BE" strike="sngStrike" dirty="0"/>
              <a:t>CSI-case/koffer voor de tweede graad</a:t>
            </a:r>
          </a:p>
          <a:p>
            <a:pPr lvl="1"/>
            <a:r>
              <a:rPr lang="nl-BE" strike="sngStrike" dirty="0"/>
              <a:t>Invalshoek </a:t>
            </a:r>
            <a:r>
              <a:rPr lang="nl-BE" strike="sngStrike" dirty="0" smtClean="0"/>
              <a:t>wetenschappen</a:t>
            </a:r>
          </a:p>
          <a:p>
            <a:pPr marL="457200" lvl="1" indent="0">
              <a:buNone/>
            </a:pPr>
            <a:endParaRPr lang="nl-BE" dirty="0" smtClean="0"/>
          </a:p>
          <a:p>
            <a:r>
              <a:rPr lang="nl-BE" dirty="0" smtClean="0"/>
              <a:t>Bouw zelf een case uit samen met je leerlingen:</a:t>
            </a:r>
          </a:p>
          <a:p>
            <a:pPr lvl="1"/>
            <a:r>
              <a:rPr lang="nl-BE" dirty="0" smtClean="0"/>
              <a:t>55 uitgewerkte proeven (OVUR)</a:t>
            </a:r>
          </a:p>
          <a:p>
            <a:pPr lvl="1"/>
            <a:r>
              <a:rPr lang="nl-BE" dirty="0" smtClean="0"/>
              <a:t>Integratie </a:t>
            </a:r>
            <a:r>
              <a:rPr lang="nl-BE" dirty="0" err="1" smtClean="0"/>
              <a:t>Ipad</a:t>
            </a:r>
            <a:r>
              <a:rPr lang="nl-BE" dirty="0" smtClean="0"/>
              <a:t>, smartphone…</a:t>
            </a:r>
          </a:p>
          <a:p>
            <a:pPr lvl="1"/>
            <a:r>
              <a:rPr lang="nl-BE" strike="sngStrike" dirty="0" smtClean="0"/>
              <a:t>Theoretische benaderingen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CSI -cases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530" y="1761402"/>
            <a:ext cx="3441700" cy="229029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530" y="4193661"/>
            <a:ext cx="3406589" cy="26259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519" y="1923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BE" dirty="0" smtClean="0"/>
              <a:t>DIGITAAL    :Onderzoek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4263" y="1220507"/>
            <a:ext cx="5181600" cy="5166846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>
                <a:solidFill>
                  <a:srgbClr val="00B050"/>
                </a:solidFill>
              </a:rPr>
              <a:t>Onderzoeksvraag</a:t>
            </a:r>
          </a:p>
          <a:p>
            <a:pPr marL="0" indent="0">
              <a:buNone/>
            </a:pPr>
            <a:endParaRPr lang="nl-BE" dirty="0" smtClean="0">
              <a:solidFill>
                <a:srgbClr val="00B050"/>
              </a:solidFill>
            </a:endParaRPr>
          </a:p>
          <a:p>
            <a:r>
              <a:rPr lang="nl-BE" dirty="0" smtClean="0">
                <a:solidFill>
                  <a:srgbClr val="00B050"/>
                </a:solidFill>
              </a:rPr>
              <a:t>Voorbereiding</a:t>
            </a:r>
          </a:p>
          <a:p>
            <a:pPr lvl="1"/>
            <a:r>
              <a:rPr lang="nl-BE" dirty="0" smtClean="0"/>
              <a:t>Begrippen als achtergrond</a:t>
            </a:r>
          </a:p>
          <a:p>
            <a:pPr lvl="1"/>
            <a:r>
              <a:rPr lang="nl-BE" dirty="0" smtClean="0"/>
              <a:t>Materiaal en stoffen</a:t>
            </a:r>
          </a:p>
          <a:p>
            <a:pPr lvl="1"/>
            <a:r>
              <a:rPr lang="nl-BE" dirty="0" smtClean="0"/>
              <a:t>Bereiding oplossingen</a:t>
            </a:r>
          </a:p>
          <a:p>
            <a:pPr lvl="1"/>
            <a:r>
              <a:rPr lang="nl-BE" dirty="0" smtClean="0"/>
              <a:t>Opstelling</a:t>
            </a:r>
          </a:p>
          <a:p>
            <a:pPr lvl="1"/>
            <a:r>
              <a:rPr lang="nl-BE" dirty="0" smtClean="0"/>
              <a:t>Veiligheid</a:t>
            </a:r>
          </a:p>
          <a:p>
            <a:pPr lvl="2"/>
            <a:r>
              <a:rPr lang="nl-BE" dirty="0" smtClean="0"/>
              <a:t>Etiketten</a:t>
            </a:r>
          </a:p>
          <a:p>
            <a:pPr lvl="2"/>
            <a:r>
              <a:rPr lang="nl-BE" dirty="0" smtClean="0"/>
              <a:t>H/P zinnen</a:t>
            </a:r>
          </a:p>
          <a:p>
            <a:pPr lvl="2"/>
            <a:r>
              <a:rPr lang="nl-BE" dirty="0" smtClean="0"/>
              <a:t>WGK code</a:t>
            </a:r>
          </a:p>
          <a:p>
            <a:pPr lvl="2"/>
            <a:r>
              <a:rPr lang="nl-BE" dirty="0" smtClean="0"/>
              <a:t>COS brochure</a:t>
            </a:r>
          </a:p>
          <a:p>
            <a:r>
              <a:rPr lang="nl-BE" dirty="0" smtClean="0">
                <a:solidFill>
                  <a:srgbClr val="00B050"/>
                </a:solidFill>
              </a:rPr>
              <a:t>Uitvoering</a:t>
            </a:r>
          </a:p>
          <a:p>
            <a:pPr lvl="1"/>
            <a:r>
              <a:rPr lang="nl-BE" dirty="0" smtClean="0"/>
              <a:t>Werkwijze</a:t>
            </a:r>
          </a:p>
          <a:p>
            <a:pPr lvl="1"/>
            <a:r>
              <a:rPr lang="nl-BE" dirty="0" smtClean="0"/>
              <a:t>Waarneming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421656" y="1220507"/>
            <a:ext cx="5181600" cy="5618116"/>
          </a:xfrm>
        </p:spPr>
        <p:txBody>
          <a:bodyPr>
            <a:normAutofit fontScale="92500" lnSpcReduction="20000"/>
          </a:bodyPr>
          <a:lstStyle/>
          <a:p>
            <a:r>
              <a:rPr lang="nl-BE" dirty="0">
                <a:solidFill>
                  <a:srgbClr val="00B050"/>
                </a:solidFill>
              </a:rPr>
              <a:t>Reflecteren</a:t>
            </a:r>
          </a:p>
          <a:p>
            <a:pPr lvl="1"/>
            <a:r>
              <a:rPr lang="nl-BE" dirty="0"/>
              <a:t>Reacties</a:t>
            </a:r>
          </a:p>
          <a:p>
            <a:pPr lvl="1"/>
            <a:r>
              <a:rPr lang="nl-BE" dirty="0"/>
              <a:t>Besluit</a:t>
            </a:r>
          </a:p>
          <a:p>
            <a:pPr lvl="1"/>
            <a:r>
              <a:rPr lang="nl-BE" dirty="0"/>
              <a:t>Koppeling aan leerplan</a:t>
            </a:r>
          </a:p>
          <a:p>
            <a:pPr lvl="1"/>
            <a:r>
              <a:rPr lang="nl-BE" dirty="0"/>
              <a:t>Koppeling andere onderwijsvakken</a:t>
            </a:r>
          </a:p>
          <a:p>
            <a:pPr lvl="1"/>
            <a:r>
              <a:rPr lang="nl-BE" dirty="0"/>
              <a:t>Bronnen</a:t>
            </a:r>
          </a:p>
          <a:p>
            <a:pPr lvl="2"/>
            <a:r>
              <a:rPr lang="nl-BE" dirty="0"/>
              <a:t>Literatuur</a:t>
            </a:r>
          </a:p>
          <a:p>
            <a:pPr lvl="2"/>
            <a:r>
              <a:rPr lang="nl-BE" dirty="0"/>
              <a:t>Film </a:t>
            </a:r>
          </a:p>
          <a:p>
            <a:pPr lvl="2"/>
            <a:endParaRPr lang="nl-BE" dirty="0"/>
          </a:p>
          <a:p>
            <a:r>
              <a:rPr lang="nl-BE" dirty="0">
                <a:solidFill>
                  <a:srgbClr val="00B050"/>
                </a:solidFill>
              </a:rPr>
              <a:t>Tips en tricks </a:t>
            </a:r>
            <a:endParaRPr lang="nl-BE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nl-BE" dirty="0">
              <a:solidFill>
                <a:srgbClr val="00B050"/>
              </a:solidFill>
            </a:endParaRPr>
          </a:p>
          <a:p>
            <a:r>
              <a:rPr lang="nl-BE" dirty="0" smtClean="0">
                <a:solidFill>
                  <a:srgbClr val="00B050"/>
                </a:solidFill>
              </a:rPr>
              <a:t>Werkblaadje</a:t>
            </a:r>
          </a:p>
          <a:p>
            <a:pPr marL="0" indent="0">
              <a:buNone/>
            </a:pPr>
            <a:endParaRPr lang="nl-BE" dirty="0">
              <a:solidFill>
                <a:srgbClr val="00B050"/>
              </a:solidFill>
            </a:endParaRPr>
          </a:p>
          <a:p>
            <a:r>
              <a:rPr lang="nl-BE" dirty="0">
                <a:solidFill>
                  <a:srgbClr val="00B050"/>
                </a:solidFill>
              </a:rPr>
              <a:t>Verdachten</a:t>
            </a:r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354" y="2880355"/>
            <a:ext cx="4104320" cy="229841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007224" y="6387353"/>
            <a:ext cx="72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hlinkClick r:id="rId3" action="ppaction://hlinkfile"/>
              </a:rPr>
              <a:t>totaal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845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-63500"/>
            <a:ext cx="10515600" cy="1325563"/>
          </a:xfrm>
        </p:spPr>
        <p:txBody>
          <a:bodyPr/>
          <a:lstStyle/>
          <a:p>
            <a:r>
              <a:rPr lang="nl-BE" dirty="0" smtClean="0"/>
              <a:t>Website: Chemieleerkracht.be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555"/>
            <a:ext cx="5165807" cy="29057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652" y="1450312"/>
            <a:ext cx="5336348" cy="3061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310" y="4590814"/>
            <a:ext cx="5075248" cy="2455434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-85270" y="56613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>
                <a:hlinkClick r:id="rId5"/>
              </a:rPr>
              <a:t>https://www.facebook.com/chemieleerkrachtbe-1498936547081073</a:t>
            </a:r>
            <a:r>
              <a:rPr lang="nl-BE" dirty="0" smtClean="0">
                <a:hlinkClick r:id="rId5"/>
              </a:rPr>
              <a:t>/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6010730" y="861796"/>
            <a:ext cx="270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hlinkClick r:id="rId6"/>
              </a:rPr>
              <a:t>www.chemieleerkracht.be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1" name="Rechthoek 10"/>
          <p:cNvSpPr/>
          <p:nvPr/>
        </p:nvSpPr>
        <p:spPr>
          <a:xfrm>
            <a:off x="9393276" y="5422548"/>
            <a:ext cx="2771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hlinkClick r:id="rId7"/>
              </a:rPr>
              <a:t>chemie.basolimburg.ucll.be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41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57202656"/>
              </p:ext>
            </p:extLst>
          </p:nvPr>
        </p:nvGraphicFramePr>
        <p:xfrm>
          <a:off x="409575" y="181784"/>
          <a:ext cx="12446000" cy="66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encrypted-tbn0.gstatic.com/images?q=tbn:ANd9GcQFII-rhJtNfB-Rpbuqfu95W--wmH9dRxR52o_Ve38jWeoJ2MONhVpE3h5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69" y="470077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7752735" y="4331443"/>
            <a:ext cx="2771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hlinkClick r:id="rId8"/>
              </a:rPr>
              <a:t>chemie.basolimburg.ucll.be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53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6949</TotalTime>
  <Words>704</Words>
  <Application>Microsoft Office PowerPoint</Application>
  <PresentationFormat>Breedbeeld</PresentationFormat>
  <Paragraphs>177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Harlow Solid Italic</vt:lpstr>
      <vt:lpstr>Times New Roman</vt:lpstr>
      <vt:lpstr>1_Kantoorthema</vt:lpstr>
      <vt:lpstr>Kantoorthema</vt:lpstr>
      <vt:lpstr>PowerPoint-presentatie</vt:lpstr>
      <vt:lpstr>Dagindeling</vt:lpstr>
      <vt:lpstr>Map </vt:lpstr>
      <vt:lpstr>PowerPoint-presentatie</vt:lpstr>
      <vt:lpstr>PowerPoint-presentatie</vt:lpstr>
      <vt:lpstr>CSI -cases</vt:lpstr>
      <vt:lpstr>DIGITAAL    :Onderzoek</vt:lpstr>
      <vt:lpstr>Website: Chemieleerkracht.be </vt:lpstr>
      <vt:lpstr>PowerPoint-presentatie</vt:lpstr>
      <vt:lpstr>PowerPoint-presentatie</vt:lpstr>
      <vt:lpstr>PowerPoint-presentatie</vt:lpstr>
    </vt:vector>
  </TitlesOfParts>
  <Company>KHLim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Poncelet Filip</dc:creator>
  <cp:lastModifiedBy>Poncelet Filip</cp:lastModifiedBy>
  <cp:revision>54</cp:revision>
  <dcterms:created xsi:type="dcterms:W3CDTF">2015-09-07T11:54:11Z</dcterms:created>
  <dcterms:modified xsi:type="dcterms:W3CDTF">2016-03-09T10:02:35Z</dcterms:modified>
</cp:coreProperties>
</file>